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4.jpg" ContentType="image/jpg"/>
  <Override PartName="/ppt/media/image1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7"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9" autoAdjust="0"/>
    <p:restoredTop sz="94660"/>
  </p:normalViewPr>
  <p:slideViewPr>
    <p:cSldViewPr>
      <p:cViewPr varScale="1">
        <p:scale>
          <a:sx n="98" d="100"/>
          <a:sy n="98" d="100"/>
        </p:scale>
        <p:origin x="93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9632" y="694689"/>
            <a:ext cx="2770504" cy="330834"/>
          </a:xfrm>
          <a:prstGeom prst="rect">
            <a:avLst/>
          </a:prstGeom>
        </p:spPr>
        <p:txBody>
          <a:bodyPr wrap="square" lIns="0" tIns="0" rIns="0" bIns="0">
            <a:spAutoFit/>
          </a:bodyPr>
          <a:lstStyle>
            <a:lvl1pPr>
              <a:defRPr sz="2000" b="1" i="0">
                <a:solidFill>
                  <a:srgbClr val="6F2F9F"/>
                </a:solidFill>
                <a:latin typeface="Tahoma"/>
                <a:cs typeface="Tahoma"/>
              </a:defRPr>
            </a:lvl1pPr>
          </a:lstStyle>
          <a:p>
            <a:endParaRPr/>
          </a:p>
        </p:txBody>
      </p:sp>
      <p:sp>
        <p:nvSpPr>
          <p:cNvPr id="3" name="Holder 3"/>
          <p:cNvSpPr>
            <a:spLocks noGrp="1"/>
          </p:cNvSpPr>
          <p:nvPr>
            <p:ph type="body" idx="1"/>
          </p:nvPr>
        </p:nvSpPr>
        <p:spPr>
          <a:xfrm>
            <a:off x="457200" y="3292475"/>
            <a:ext cx="9779635" cy="32118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a:xfrm>
            <a:off x="10045954" y="6751861"/>
            <a:ext cx="241300" cy="194309"/>
          </a:xfrm>
          <a:prstGeom prst="rect">
            <a:avLst/>
          </a:prstGeom>
        </p:spPr>
        <p:txBody>
          <a:bodyPr wrap="square" lIns="0" tIns="0" rIns="0" bIns="0">
            <a:spAutoFit/>
          </a:bodyPr>
          <a:lstStyle>
            <a:lvl1pPr>
              <a:defRPr sz="1200" b="0" i="0">
                <a:solidFill>
                  <a:schemeClr val="tx1"/>
                </a:solidFill>
                <a:latin typeface="Times New Roman"/>
                <a:cs typeface="Times New Roman"/>
              </a:defRPr>
            </a:lvl1pPr>
          </a:lstStyle>
          <a:p>
            <a:pPr marL="114300">
              <a:lnSpc>
                <a:spcPts val="14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ethe.de/ins/us/en/m/kul/sup/fpf/21042289.html"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ursuit.unimelb.edu.au/articles/when-economists-have-babie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atteredhope.blogspot.com/2017/10/do-you-applaud-good-behavior-and-ignore.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eschools.sa.gov.au/fairview-park-kindergarten/our-centre/things-to-know"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tscpl.org/parents/8-tips-to-help-your-child-be-a-better-listener"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hildandfamilyblog.com/social-emotional-learning/emotions-shape-caring-toddler/"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521224" y="1940917"/>
            <a:ext cx="4659386" cy="37057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Freeform: Shape 33">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503036" y="830806"/>
            <a:ext cx="4695760" cy="5904090"/>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Text Box 2">
            <a:extLst>
              <a:ext uri="{FF2B5EF4-FFF2-40B4-BE49-F238E27FC236}">
                <a16:creationId xmlns:a16="http://schemas.microsoft.com/office/drawing/2014/main" id="{3434C36C-15F0-748E-6FBD-7B1C6434C60A}"/>
              </a:ext>
            </a:extLst>
          </p:cNvPr>
          <p:cNvSpPr txBox="1">
            <a:spLocks noChangeArrowheads="1"/>
          </p:cNvSpPr>
          <p:nvPr/>
        </p:nvSpPr>
        <p:spPr bwMode="auto">
          <a:xfrm>
            <a:off x="5987831" y="2704591"/>
            <a:ext cx="3726129" cy="2153666"/>
          </a:xfrm>
          <a:prstGeom prst="rect">
            <a:avLst/>
          </a:prstGeom>
          <a:noFill/>
        </p:spPr>
        <p:style>
          <a:lnRef idx="2">
            <a:schemeClr val="dk1"/>
          </a:lnRef>
          <a:fillRef idx="1">
            <a:schemeClr val="lt1"/>
          </a:fillRef>
          <a:effectRef idx="0">
            <a:schemeClr val="dk1"/>
          </a:effectRef>
          <a:fontRef idx="minor">
            <a:schemeClr val="dk1"/>
          </a:fontRef>
        </p:style>
        <p:txBody>
          <a:bodyPr rot="0" vert="horz" lIns="91440" tIns="45720" rIns="91440" bIns="45720" rtlCol="0" anchor="ctr" anchorCtr="0">
            <a:normAutofit/>
          </a:bodyPr>
          <a:lstStyle/>
          <a:p>
            <a:pPr algn="ctr" rtl="0">
              <a:lnSpc>
                <a:spcPct val="90000"/>
              </a:lnSpc>
              <a:spcBef>
                <a:spcPct val="0"/>
              </a:spcBef>
              <a:spcAft>
                <a:spcPts val="600"/>
              </a:spcAft>
            </a:pPr>
            <a:r>
              <a:rPr lang="en-US" sz="3500" kern="1200">
                <a:solidFill>
                  <a:srgbClr val="080808"/>
                </a:solidFill>
                <a:effectLst/>
                <a:latin typeface="+mj-lt"/>
                <a:ea typeface="+mj-ea"/>
                <a:cs typeface="+mj-cs"/>
              </a:rPr>
              <a:t>Early Years Expectations</a:t>
            </a:r>
          </a:p>
          <a:p>
            <a:pPr algn="ctr" rtl="0">
              <a:lnSpc>
                <a:spcPct val="90000"/>
              </a:lnSpc>
              <a:spcBef>
                <a:spcPct val="0"/>
              </a:spcBef>
              <a:spcAft>
                <a:spcPts val="600"/>
              </a:spcAft>
            </a:pPr>
            <a:r>
              <a:rPr lang="en-US" sz="3500" kern="1200">
                <a:solidFill>
                  <a:srgbClr val="080808"/>
                </a:solidFill>
                <a:effectLst/>
                <a:latin typeface="+mj-lt"/>
                <a:ea typeface="+mj-ea"/>
                <a:cs typeface="+mj-cs"/>
              </a:rPr>
              <a:t>Nursery </a:t>
            </a:r>
          </a:p>
        </p:txBody>
      </p:sp>
      <p:sp>
        <p:nvSpPr>
          <p:cNvPr id="36" name="Freeform: Shape 35">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6288984" cy="5582495"/>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Image result for lockwood primary school logo">
            <a:extLst>
              <a:ext uri="{FF2B5EF4-FFF2-40B4-BE49-F238E27FC236}">
                <a16:creationId xmlns:a16="http://schemas.microsoft.com/office/drawing/2014/main" id="{664554BD-8BEA-118C-7FD2-9F56118B8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2188" y="376615"/>
            <a:ext cx="3409581" cy="2736083"/>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8" name="Rectangle 37">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76892" y="4521472"/>
            <a:ext cx="960396" cy="763841"/>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25192" y="6045444"/>
            <a:ext cx="944130" cy="7509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64007" y="5996094"/>
            <a:ext cx="420665" cy="3345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020365" y="6530042"/>
            <a:ext cx="788462" cy="62709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2676" y="6037147"/>
            <a:ext cx="2426904" cy="1525703"/>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735171" y="4522275"/>
            <a:ext cx="3851294" cy="2103972"/>
          </a:xfrm>
          <a:prstGeom prst="rect">
            <a:avLst/>
          </a:prstGeom>
        </p:spPr>
        <p:txBody>
          <a:bodyPr vert="horz" lIns="91440" tIns="45720" rIns="91440" bIns="45720" rtlCol="0" anchor="t">
            <a:normAutofit/>
          </a:bodyPr>
          <a:lstStyle/>
          <a:p>
            <a:pPr marL="12700" algn="l" rtl="0">
              <a:lnSpc>
                <a:spcPct val="90000"/>
              </a:lnSpc>
              <a:spcBef>
                <a:spcPct val="0"/>
              </a:spcBef>
            </a:pPr>
            <a:r>
              <a:rPr lang="en-US" sz="3000" kern="1200" spc="-45" dirty="0">
                <a:solidFill>
                  <a:schemeClr val="bg1"/>
                </a:solidFill>
                <a:latin typeface="+mj-lt"/>
                <a:cs typeface="+mj-cs"/>
              </a:rPr>
              <a:t>Physical</a:t>
            </a:r>
            <a:r>
              <a:rPr lang="en-US" sz="3000" kern="1200" spc="-95" dirty="0">
                <a:solidFill>
                  <a:schemeClr val="bg1"/>
                </a:solidFill>
                <a:latin typeface="+mj-lt"/>
                <a:cs typeface="+mj-cs"/>
              </a:rPr>
              <a:t> </a:t>
            </a:r>
            <a:r>
              <a:rPr lang="en-US" sz="3000" kern="1200" spc="-25" dirty="0">
                <a:solidFill>
                  <a:schemeClr val="bg1"/>
                </a:solidFill>
                <a:latin typeface="+mj-lt"/>
                <a:cs typeface="+mj-cs"/>
              </a:rPr>
              <a:t>Development</a:t>
            </a:r>
            <a:br>
              <a:rPr lang="en-US" sz="3000" kern="1200" spc="-25" dirty="0">
                <a:solidFill>
                  <a:schemeClr val="bg1"/>
                </a:solidFill>
                <a:latin typeface="+mj-lt"/>
                <a:cs typeface="+mj-cs"/>
              </a:rPr>
            </a:br>
            <a:r>
              <a:rPr lang="en-US" sz="3000" b="1" kern="1200" spc="-75" dirty="0">
                <a:solidFill>
                  <a:schemeClr val="bg1"/>
                </a:solidFill>
                <a:latin typeface="+mj-lt"/>
                <a:cs typeface="+mj-cs"/>
              </a:rPr>
              <a:t>Ea</a:t>
            </a:r>
            <a:r>
              <a:rPr lang="en-US" sz="3000" b="1" kern="1200" spc="-65" dirty="0">
                <a:solidFill>
                  <a:schemeClr val="bg1"/>
                </a:solidFill>
                <a:latin typeface="+mj-lt"/>
                <a:cs typeface="+mj-cs"/>
              </a:rPr>
              <a:t>r</a:t>
            </a:r>
            <a:r>
              <a:rPr lang="en-US" sz="3000" b="1" kern="1200" spc="-40" dirty="0">
                <a:solidFill>
                  <a:schemeClr val="bg1"/>
                </a:solidFill>
                <a:latin typeface="+mj-lt"/>
                <a:cs typeface="+mj-cs"/>
              </a:rPr>
              <a:t>ly</a:t>
            </a:r>
            <a:r>
              <a:rPr lang="en-US" sz="3000" b="1" kern="1200" spc="-20" dirty="0">
                <a:solidFill>
                  <a:schemeClr val="bg1"/>
                </a:solidFill>
                <a:latin typeface="+mj-lt"/>
                <a:cs typeface="+mj-cs"/>
              </a:rPr>
              <a:t> </a:t>
            </a:r>
            <a:r>
              <a:rPr lang="en-US" sz="3000" b="1" kern="1200" spc="-25" dirty="0">
                <a:solidFill>
                  <a:schemeClr val="bg1"/>
                </a:solidFill>
                <a:latin typeface="+mj-lt"/>
                <a:cs typeface="+mj-cs"/>
              </a:rPr>
              <a:t>Year</a:t>
            </a:r>
            <a:r>
              <a:rPr lang="en-US" sz="3000" b="1" kern="1200" spc="-105" dirty="0">
                <a:solidFill>
                  <a:schemeClr val="bg1"/>
                </a:solidFill>
                <a:latin typeface="+mj-lt"/>
                <a:cs typeface="+mj-cs"/>
              </a:rPr>
              <a:t>s</a:t>
            </a:r>
            <a:r>
              <a:rPr lang="en-US" sz="3000" b="1" kern="1200" spc="-25" dirty="0">
                <a:solidFill>
                  <a:schemeClr val="bg1"/>
                </a:solidFill>
                <a:latin typeface="+mj-lt"/>
                <a:cs typeface="+mj-cs"/>
              </a:rPr>
              <a:t> </a:t>
            </a:r>
            <a:r>
              <a:rPr lang="en-US" sz="3000" b="1" kern="1200" spc="-135" dirty="0">
                <a:solidFill>
                  <a:schemeClr val="bg1"/>
                </a:solidFill>
                <a:latin typeface="+mj-lt"/>
                <a:cs typeface="+mj-cs"/>
              </a:rPr>
              <a:t>E</a:t>
            </a:r>
            <a:r>
              <a:rPr lang="en-US" sz="3000" b="1" kern="1200" spc="-60" dirty="0">
                <a:solidFill>
                  <a:schemeClr val="bg1"/>
                </a:solidFill>
                <a:latin typeface="+mj-lt"/>
                <a:cs typeface="+mj-cs"/>
              </a:rPr>
              <a:t>x</a:t>
            </a:r>
            <a:r>
              <a:rPr lang="en-US" sz="3000" b="1" kern="1200" spc="30" dirty="0">
                <a:solidFill>
                  <a:schemeClr val="bg1"/>
                </a:solidFill>
                <a:latin typeface="+mj-lt"/>
                <a:cs typeface="+mj-cs"/>
              </a:rPr>
              <a:t>p</a:t>
            </a:r>
            <a:r>
              <a:rPr lang="en-US" sz="3000" b="1" kern="1200" spc="114" dirty="0">
                <a:solidFill>
                  <a:schemeClr val="bg1"/>
                </a:solidFill>
                <a:latin typeface="+mj-lt"/>
                <a:cs typeface="+mj-cs"/>
              </a:rPr>
              <a:t>e</a:t>
            </a:r>
            <a:r>
              <a:rPr lang="en-US" sz="3000" b="1" kern="1200" spc="95" dirty="0">
                <a:solidFill>
                  <a:schemeClr val="bg1"/>
                </a:solidFill>
                <a:latin typeface="+mj-lt"/>
                <a:cs typeface="+mj-cs"/>
              </a:rPr>
              <a:t>c</a:t>
            </a:r>
            <a:r>
              <a:rPr lang="en-US" sz="3000" b="1" kern="1200" spc="-85" dirty="0">
                <a:solidFill>
                  <a:schemeClr val="bg1"/>
                </a:solidFill>
                <a:latin typeface="+mj-lt"/>
                <a:cs typeface="+mj-cs"/>
              </a:rPr>
              <a:t>ta</a:t>
            </a:r>
            <a:r>
              <a:rPr lang="en-US" sz="3000" b="1" kern="1200" spc="-80" dirty="0">
                <a:solidFill>
                  <a:schemeClr val="bg1"/>
                </a:solidFill>
                <a:latin typeface="+mj-lt"/>
                <a:cs typeface="+mj-cs"/>
              </a:rPr>
              <a:t>t</a:t>
            </a:r>
            <a:r>
              <a:rPr lang="en-US" sz="3000" b="1" kern="1200" spc="-55" dirty="0">
                <a:solidFill>
                  <a:schemeClr val="bg1"/>
                </a:solidFill>
                <a:latin typeface="+mj-lt"/>
                <a:cs typeface="+mj-cs"/>
              </a:rPr>
              <a:t>ion</a:t>
            </a:r>
            <a:r>
              <a:rPr lang="en-US" sz="3000" b="1" kern="1200" spc="-65" dirty="0">
                <a:solidFill>
                  <a:schemeClr val="bg1"/>
                </a:solidFill>
                <a:latin typeface="+mj-lt"/>
                <a:cs typeface="+mj-cs"/>
              </a:rPr>
              <a:t>s</a:t>
            </a:r>
            <a:r>
              <a:rPr lang="en-US" sz="3000" b="1" kern="1200" spc="-120" dirty="0">
                <a:solidFill>
                  <a:schemeClr val="bg1"/>
                </a:solidFill>
                <a:latin typeface="+mj-lt"/>
                <a:cs typeface="+mj-cs"/>
              </a:rPr>
              <a:t>:</a:t>
            </a:r>
            <a:r>
              <a:rPr lang="en-US" sz="3000" b="1" kern="1200" spc="-10" dirty="0">
                <a:solidFill>
                  <a:schemeClr val="bg1"/>
                </a:solidFill>
                <a:latin typeface="+mj-lt"/>
                <a:cs typeface="+mj-cs"/>
              </a:rPr>
              <a:t> </a:t>
            </a:r>
            <a:r>
              <a:rPr lang="en-US" sz="3000" i="1" kern="1200" spc="-355" dirty="0">
                <a:solidFill>
                  <a:schemeClr val="bg1"/>
                </a:solidFill>
                <a:latin typeface="+mj-lt"/>
                <a:cs typeface="+mj-cs"/>
              </a:rPr>
              <a:t>Nursery</a:t>
            </a:r>
            <a:br>
              <a:rPr lang="en-US" sz="3000" kern="1200" dirty="0">
                <a:solidFill>
                  <a:schemeClr val="bg1"/>
                </a:solidFill>
                <a:latin typeface="+mj-lt"/>
                <a:cs typeface="+mj-cs"/>
              </a:rPr>
            </a:br>
            <a:r>
              <a:rPr lang="en-US" sz="3000" kern="1200" dirty="0">
                <a:solidFill>
                  <a:schemeClr val="bg1"/>
                </a:solidFill>
                <a:latin typeface="+mj-lt"/>
                <a:cs typeface="+mj-cs"/>
              </a:rPr>
              <a:t>3</a:t>
            </a:r>
            <a:endParaRPr lang="en-US" sz="3000" kern="1200" spc="-25" dirty="0">
              <a:solidFill>
                <a:schemeClr val="bg1"/>
              </a:solidFill>
              <a:latin typeface="+mj-lt"/>
              <a:cs typeface="+mj-cs"/>
            </a:endParaRPr>
          </a:p>
        </p:txBody>
      </p:sp>
      <p:pic>
        <p:nvPicPr>
          <p:cNvPr id="13" name="Picture 12" descr="A picture containing tree, outdoor, grass, person&#10;&#10;Description automatically generated">
            <a:extLst>
              <a:ext uri="{FF2B5EF4-FFF2-40B4-BE49-F238E27FC236}">
                <a16:creationId xmlns:a16="http://schemas.microsoft.com/office/drawing/2014/main" id="{59E3C583-AC1F-DB6F-B69A-09A04DED5E9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552" r="-2" b="9394"/>
          <a:stretch/>
        </p:blipFill>
        <p:spPr>
          <a:xfrm>
            <a:off x="20" y="2"/>
            <a:ext cx="10693380" cy="3770235"/>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sp>
        <p:nvSpPr>
          <p:cNvPr id="10" name="object 10"/>
          <p:cNvSpPr txBox="1">
            <a:spLocks noGrp="1"/>
          </p:cNvSpPr>
          <p:nvPr>
            <p:ph type="sldNum" sz="quarter" idx="7"/>
          </p:nvPr>
        </p:nvSpPr>
        <p:spPr>
          <a:xfrm>
            <a:off x="7663603" y="514923"/>
            <a:ext cx="2311334" cy="780641"/>
          </a:xfrm>
          <a:prstGeom prst="rect">
            <a:avLst/>
          </a:prstGeom>
        </p:spPr>
        <p:txBody>
          <a:bodyPr vert="horz" lIns="91440" tIns="45720" rIns="91440" bIns="45720" rtlCol="0" anchor="ctr">
            <a:normAutofit/>
          </a:bodyPr>
          <a:lstStyle/>
          <a:p>
            <a:pPr algn="r" rtl="0">
              <a:lnSpc>
                <a:spcPct val="90000"/>
              </a:lnSpc>
              <a:spcAft>
                <a:spcPts val="600"/>
              </a:spcAft>
              <a:defRPr/>
            </a:pPr>
            <a:fld id="{81D60167-4931-47E6-BA6A-407CBD079E47}" type="slidenum">
              <a:rPr lang="en-US" sz="4700" kern="1200">
                <a:solidFill>
                  <a:srgbClr val="FFFFFF"/>
                </a:solidFill>
                <a:latin typeface="Calibri" panose="020F0502020204030204"/>
                <a:ea typeface="+mn-ea"/>
                <a:cs typeface="+mn-cs"/>
              </a:rPr>
              <a:pPr algn="r" rtl="0">
                <a:lnSpc>
                  <a:spcPct val="90000"/>
                </a:lnSpc>
                <a:spcAft>
                  <a:spcPts val="600"/>
                </a:spcAft>
                <a:defRPr/>
              </a:pPr>
              <a:t>10</a:t>
            </a:fld>
            <a:endParaRPr lang="en-US" sz="4700" kern="1200">
              <a:solidFill>
                <a:srgbClr val="FFFFFF"/>
              </a:solidFill>
              <a:latin typeface="Calibri" panose="020F0502020204030204"/>
              <a:ea typeface="+mn-ea"/>
              <a:cs typeface="+mn-cs"/>
            </a:endParaRPr>
          </a:p>
        </p:txBody>
      </p:sp>
      <p:grpSp>
        <p:nvGrpSpPr>
          <p:cNvPr id="21" name="Group 2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64021"/>
            <a:ext cx="10693400" cy="834988"/>
            <a:chOff x="0" y="2959818"/>
            <a:chExt cx="12192000" cy="757168"/>
          </a:xfrm>
        </p:grpSpPr>
        <p:sp>
          <p:nvSpPr>
            <p:cNvPr id="22" name="Freeform: Shape 2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object 3"/>
          <p:cNvSpPr txBox="1"/>
          <p:nvPr/>
        </p:nvSpPr>
        <p:spPr>
          <a:xfrm>
            <a:off x="4508500" y="4628459"/>
            <a:ext cx="5791200" cy="2277165"/>
          </a:xfrm>
          <a:prstGeom prst="rect">
            <a:avLst/>
          </a:prstGeom>
        </p:spPr>
        <p:txBody>
          <a:bodyPr vert="horz" lIns="91440" tIns="45720" rIns="91440" bIns="45720" rtlCol="0">
            <a:normAutofit fontScale="92500"/>
          </a:bodyPr>
          <a:lstStyle/>
          <a:p>
            <a:pPr algn="l" rtl="0">
              <a:lnSpc>
                <a:spcPct val="90000"/>
              </a:lnSpc>
              <a:spcBef>
                <a:spcPts val="1285"/>
              </a:spcBef>
            </a:pPr>
            <a:r>
              <a:rPr lang="en-US" sz="1400" kern="1200" spc="-20" dirty="0">
                <a:solidFill>
                  <a:schemeClr val="bg1">
                    <a:alpha val="80000"/>
                  </a:schemeClr>
                </a:solidFill>
                <a:latin typeface="Comic Sans MS" panose="030F0702030302020204" pitchFamily="66" charset="0"/>
                <a:ea typeface="+mn-ea"/>
                <a:cs typeface="+mn-cs"/>
              </a:rPr>
              <a:t>Educational</a:t>
            </a:r>
            <a:r>
              <a:rPr lang="en-US" sz="1400" kern="1200" spc="-40" dirty="0">
                <a:solidFill>
                  <a:schemeClr val="bg1">
                    <a:alpha val="80000"/>
                  </a:schemeClr>
                </a:solidFill>
                <a:latin typeface="Comic Sans MS" panose="030F0702030302020204" pitchFamily="66" charset="0"/>
                <a:ea typeface="+mn-ea"/>
                <a:cs typeface="+mn-cs"/>
              </a:rPr>
              <a:t> </a:t>
            </a:r>
            <a:r>
              <a:rPr lang="en-US" sz="1400" kern="1200" spc="-45" dirty="0" err="1">
                <a:solidFill>
                  <a:schemeClr val="bg1">
                    <a:alpha val="80000"/>
                  </a:schemeClr>
                </a:solidFill>
                <a:latin typeface="Comic Sans MS" panose="030F0702030302020204" pitchFamily="66" charset="0"/>
                <a:ea typeface="+mn-ea"/>
                <a:cs typeface="+mn-cs"/>
              </a:rPr>
              <a:t>Programme</a:t>
            </a:r>
            <a:r>
              <a:rPr lang="en-US" sz="800" b="1" kern="1200" spc="-45" dirty="0">
                <a:solidFill>
                  <a:schemeClr val="bg1">
                    <a:alpha val="80000"/>
                  </a:schemeClr>
                </a:solidFill>
                <a:latin typeface="+mn-lt"/>
                <a:ea typeface="+mn-ea"/>
                <a:cs typeface="+mn-cs"/>
              </a:rPr>
              <a:t>:</a:t>
            </a:r>
            <a:endParaRPr lang="en-US" sz="800" kern="1200" dirty="0">
              <a:solidFill>
                <a:schemeClr val="bg1">
                  <a:alpha val="80000"/>
                </a:schemeClr>
              </a:solidFill>
              <a:latin typeface="+mn-lt"/>
              <a:ea typeface="+mn-ea"/>
              <a:cs typeface="+mn-cs"/>
            </a:endParaRPr>
          </a:p>
          <a:p>
            <a:pPr marR="5080" algn="just" rtl="0">
              <a:lnSpc>
                <a:spcPct val="90000"/>
              </a:lnSpc>
              <a:spcBef>
                <a:spcPts val="15"/>
              </a:spcBef>
            </a:pPr>
            <a:r>
              <a:rPr lang="en-US" sz="1200" kern="1200" spc="-30" dirty="0">
                <a:solidFill>
                  <a:schemeClr val="bg1">
                    <a:alpha val="80000"/>
                  </a:schemeClr>
                </a:solidFill>
                <a:latin typeface="Comic Sans MS" panose="030F0702030302020204" pitchFamily="66" charset="0"/>
                <a:ea typeface="+mn-ea"/>
                <a:cs typeface="+mn-cs"/>
              </a:rPr>
              <a:t>Physical activity </a:t>
            </a:r>
            <a:r>
              <a:rPr lang="en-US" sz="1200" kern="1200" spc="-125" dirty="0">
                <a:solidFill>
                  <a:schemeClr val="bg1">
                    <a:alpha val="80000"/>
                  </a:schemeClr>
                </a:solidFill>
                <a:latin typeface="Comic Sans MS" panose="030F0702030302020204" pitchFamily="66" charset="0"/>
                <a:ea typeface="+mn-ea"/>
                <a:cs typeface="+mn-cs"/>
              </a:rPr>
              <a:t>is </a:t>
            </a:r>
            <a:r>
              <a:rPr lang="en-US" sz="1200" kern="1200" spc="-45" dirty="0">
                <a:solidFill>
                  <a:schemeClr val="bg1">
                    <a:alpha val="80000"/>
                  </a:schemeClr>
                </a:solidFill>
                <a:latin typeface="Comic Sans MS" panose="030F0702030302020204" pitchFamily="66" charset="0"/>
                <a:ea typeface="+mn-ea"/>
                <a:cs typeface="+mn-cs"/>
              </a:rPr>
              <a:t>vital </a:t>
            </a:r>
            <a:r>
              <a:rPr lang="en-US" sz="1200" kern="1200" spc="-60" dirty="0">
                <a:solidFill>
                  <a:schemeClr val="bg1">
                    <a:alpha val="80000"/>
                  </a:schemeClr>
                </a:solidFill>
                <a:latin typeface="Comic Sans MS" panose="030F0702030302020204" pitchFamily="66" charset="0"/>
                <a:ea typeface="+mn-ea"/>
                <a:cs typeface="+mn-cs"/>
              </a:rPr>
              <a:t>in </a:t>
            </a:r>
            <a:r>
              <a:rPr lang="en-US" sz="1200" kern="1200" spc="-20" dirty="0">
                <a:solidFill>
                  <a:schemeClr val="bg1">
                    <a:alpha val="80000"/>
                  </a:schemeClr>
                </a:solidFill>
                <a:latin typeface="Comic Sans MS" panose="030F0702030302020204" pitchFamily="66" charset="0"/>
                <a:ea typeface="+mn-ea"/>
                <a:cs typeface="+mn-cs"/>
              </a:rPr>
              <a:t>children’s </a:t>
            </a:r>
            <a:r>
              <a:rPr lang="en-US" sz="1200" kern="1200" spc="-40" dirty="0">
                <a:solidFill>
                  <a:schemeClr val="bg1">
                    <a:alpha val="80000"/>
                  </a:schemeClr>
                </a:solidFill>
                <a:latin typeface="Comic Sans MS" panose="030F0702030302020204" pitchFamily="66" charset="0"/>
                <a:ea typeface="+mn-ea"/>
                <a:cs typeface="+mn-cs"/>
              </a:rPr>
              <a:t>all-round </a:t>
            </a:r>
            <a:r>
              <a:rPr lang="en-US" sz="1200" kern="1200" spc="-5" dirty="0">
                <a:solidFill>
                  <a:schemeClr val="bg1">
                    <a:alpha val="80000"/>
                  </a:schemeClr>
                </a:solidFill>
                <a:latin typeface="Comic Sans MS" panose="030F0702030302020204" pitchFamily="66" charset="0"/>
                <a:ea typeface="+mn-ea"/>
                <a:cs typeface="+mn-cs"/>
              </a:rPr>
              <a:t>development, </a:t>
            </a:r>
            <a:r>
              <a:rPr lang="en-US" sz="1200" kern="1200" spc="5" dirty="0">
                <a:solidFill>
                  <a:schemeClr val="bg1">
                    <a:alpha val="80000"/>
                  </a:schemeClr>
                </a:solidFill>
                <a:latin typeface="Comic Sans MS" panose="030F0702030302020204" pitchFamily="66" charset="0"/>
                <a:ea typeface="+mn-ea"/>
                <a:cs typeface="+mn-cs"/>
              </a:rPr>
              <a:t>enabling </a:t>
            </a:r>
            <a:r>
              <a:rPr lang="en-US" sz="1200" kern="1200" spc="-25" dirty="0">
                <a:solidFill>
                  <a:schemeClr val="bg1">
                    <a:alpha val="80000"/>
                  </a:schemeClr>
                </a:solidFill>
                <a:latin typeface="Comic Sans MS" panose="030F0702030302020204" pitchFamily="66" charset="0"/>
                <a:ea typeface="+mn-ea"/>
                <a:cs typeface="+mn-cs"/>
              </a:rPr>
              <a:t>them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85" dirty="0">
                <a:solidFill>
                  <a:schemeClr val="bg1">
                    <a:alpha val="80000"/>
                  </a:schemeClr>
                </a:solidFill>
                <a:latin typeface="Comic Sans MS" panose="030F0702030302020204" pitchFamily="66" charset="0"/>
                <a:ea typeface="+mn-ea"/>
                <a:cs typeface="+mn-cs"/>
              </a:rPr>
              <a:t>t</a:t>
            </a:r>
            <a:r>
              <a:rPr lang="en-US" sz="1200" kern="1200" spc="55" dirty="0">
                <a:solidFill>
                  <a:schemeClr val="bg1">
                    <a:alpha val="80000"/>
                  </a:schemeClr>
                </a:solidFill>
                <a:latin typeface="Comic Sans MS" panose="030F0702030302020204" pitchFamily="66" charset="0"/>
                <a:ea typeface="+mn-ea"/>
                <a:cs typeface="+mn-cs"/>
              </a:rPr>
              <a:t>o</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p</a:t>
            </a:r>
            <a:r>
              <a:rPr lang="en-US" sz="1200" kern="1200" spc="20" dirty="0">
                <a:solidFill>
                  <a:schemeClr val="bg1">
                    <a:alpha val="80000"/>
                  </a:schemeClr>
                </a:solidFill>
                <a:latin typeface="Comic Sans MS" panose="030F0702030302020204" pitchFamily="66" charset="0"/>
                <a:ea typeface="+mn-ea"/>
                <a:cs typeface="+mn-cs"/>
              </a:rPr>
              <a:t>u</a:t>
            </a:r>
            <a:r>
              <a:rPr lang="en-US" sz="1200" kern="1200" spc="-114" dirty="0">
                <a:solidFill>
                  <a:schemeClr val="bg1">
                    <a:alpha val="80000"/>
                  </a:schemeClr>
                </a:solidFill>
                <a:latin typeface="Comic Sans MS" panose="030F0702030302020204" pitchFamily="66" charset="0"/>
                <a:ea typeface="+mn-ea"/>
                <a:cs typeface="+mn-cs"/>
              </a:rPr>
              <a:t>rsu</a:t>
            </a:r>
            <a:r>
              <a:rPr lang="en-US" sz="1200" kern="1200" spc="65" dirty="0">
                <a:solidFill>
                  <a:schemeClr val="bg1">
                    <a:alpha val="80000"/>
                  </a:schemeClr>
                </a:solidFill>
                <a:latin typeface="Comic Sans MS" panose="030F0702030302020204" pitchFamily="66" charset="0"/>
                <a:ea typeface="+mn-ea"/>
                <a:cs typeface="+mn-cs"/>
              </a:rPr>
              <a:t>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h</a:t>
            </a:r>
            <a:r>
              <a:rPr lang="en-US" sz="1200" kern="1200" spc="25" dirty="0">
                <a:solidFill>
                  <a:schemeClr val="bg1">
                    <a:alpha val="80000"/>
                  </a:schemeClr>
                </a:solidFill>
                <a:latin typeface="Comic Sans MS" panose="030F0702030302020204" pitchFamily="66" charset="0"/>
                <a:ea typeface="+mn-ea"/>
                <a:cs typeface="+mn-cs"/>
              </a:rPr>
              <a:t>a</a:t>
            </a:r>
            <a:r>
              <a:rPr lang="en-US" sz="1200" kern="1200" spc="65" dirty="0">
                <a:solidFill>
                  <a:schemeClr val="bg1">
                    <a:alpha val="80000"/>
                  </a:schemeClr>
                </a:solidFill>
                <a:latin typeface="Comic Sans MS" panose="030F0702030302020204" pitchFamily="66" charset="0"/>
                <a:ea typeface="+mn-ea"/>
                <a:cs typeface="+mn-cs"/>
              </a:rPr>
              <a:t>p</a:t>
            </a:r>
            <a:r>
              <a:rPr lang="en-US" sz="1200" kern="1200" spc="75" dirty="0">
                <a:solidFill>
                  <a:schemeClr val="bg1">
                    <a:alpha val="80000"/>
                  </a:schemeClr>
                </a:solidFill>
                <a:latin typeface="Comic Sans MS" panose="030F0702030302020204" pitchFamily="66" charset="0"/>
                <a:ea typeface="+mn-ea"/>
                <a:cs typeface="+mn-cs"/>
              </a:rPr>
              <a:t>p</a:t>
            </a:r>
            <a:r>
              <a:rPr lang="en-US" sz="1200" kern="1200" spc="-70" dirty="0">
                <a:solidFill>
                  <a:schemeClr val="bg1">
                    <a:alpha val="80000"/>
                  </a:schemeClr>
                </a:solidFill>
                <a:latin typeface="Comic Sans MS" panose="030F0702030302020204" pitchFamily="66" charset="0"/>
                <a:ea typeface="+mn-ea"/>
                <a:cs typeface="+mn-cs"/>
              </a:rPr>
              <a:t>y</a:t>
            </a:r>
            <a:r>
              <a:rPr lang="en-US" sz="1200" kern="1200" spc="-105" dirty="0">
                <a:solidFill>
                  <a:schemeClr val="bg1">
                    <a:alpha val="80000"/>
                  </a:schemeClr>
                </a:solidFill>
                <a:latin typeface="Comic Sans MS" panose="030F0702030302020204" pitchFamily="66" charset="0"/>
                <a:ea typeface="+mn-ea"/>
                <a:cs typeface="+mn-cs"/>
              </a:rPr>
              <a:t>,</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he</a:t>
            </a:r>
            <a:r>
              <a:rPr lang="en-US" sz="1200" kern="1200" spc="75" dirty="0">
                <a:solidFill>
                  <a:schemeClr val="bg1">
                    <a:alpha val="80000"/>
                  </a:schemeClr>
                </a:solidFill>
                <a:latin typeface="Comic Sans MS" panose="030F0702030302020204" pitchFamily="66" charset="0"/>
                <a:ea typeface="+mn-ea"/>
                <a:cs typeface="+mn-cs"/>
              </a:rPr>
              <a:t>a</a:t>
            </a:r>
            <a:r>
              <a:rPr lang="en-US" sz="1200" kern="1200" spc="-70" dirty="0">
                <a:solidFill>
                  <a:schemeClr val="bg1">
                    <a:alpha val="80000"/>
                  </a:schemeClr>
                </a:solidFill>
                <a:latin typeface="Comic Sans MS" panose="030F0702030302020204" pitchFamily="66" charset="0"/>
                <a:ea typeface="+mn-ea"/>
                <a:cs typeface="+mn-cs"/>
              </a:rPr>
              <a:t>l</a:t>
            </a:r>
            <a:r>
              <a:rPr lang="en-US" sz="1200" kern="1200" spc="-95" dirty="0">
                <a:solidFill>
                  <a:schemeClr val="bg1">
                    <a:alpha val="80000"/>
                  </a:schemeClr>
                </a:solidFill>
                <a:latin typeface="Comic Sans MS" panose="030F0702030302020204" pitchFamily="66" charset="0"/>
                <a:ea typeface="+mn-ea"/>
                <a:cs typeface="+mn-cs"/>
              </a:rPr>
              <a:t>t</a:t>
            </a:r>
            <a:r>
              <a:rPr lang="en-US" sz="1200" kern="1200" spc="-20" dirty="0">
                <a:solidFill>
                  <a:schemeClr val="bg1">
                    <a:alpha val="80000"/>
                  </a:schemeClr>
                </a:solidFill>
                <a:latin typeface="Comic Sans MS" panose="030F0702030302020204" pitchFamily="66" charset="0"/>
                <a:ea typeface="+mn-ea"/>
                <a:cs typeface="+mn-cs"/>
              </a:rPr>
              <a:t>h</a:t>
            </a:r>
            <a:r>
              <a:rPr lang="en-US" sz="1200" kern="1200" spc="-70" dirty="0">
                <a:solidFill>
                  <a:schemeClr val="bg1">
                    <a:alpha val="80000"/>
                  </a:schemeClr>
                </a:solidFill>
                <a:latin typeface="Comic Sans MS" panose="030F0702030302020204" pitchFamily="66" charset="0"/>
                <a:ea typeface="+mn-ea"/>
                <a:cs typeface="+mn-cs"/>
              </a:rPr>
              <a:t>y</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an</a:t>
            </a:r>
            <a:r>
              <a:rPr lang="en-US" sz="1200" kern="1200" spc="45" dirty="0">
                <a:solidFill>
                  <a:schemeClr val="bg1">
                    <a:alpha val="80000"/>
                  </a:schemeClr>
                </a:solidFill>
                <a:latin typeface="Comic Sans MS" panose="030F0702030302020204" pitchFamily="66" charset="0"/>
                <a:ea typeface="+mn-ea"/>
                <a:cs typeface="+mn-cs"/>
              </a:rPr>
              <a:t>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125" dirty="0">
                <a:solidFill>
                  <a:schemeClr val="bg1">
                    <a:alpha val="80000"/>
                  </a:schemeClr>
                </a:solidFill>
                <a:latin typeface="Comic Sans MS" panose="030F0702030302020204" pitchFamily="66" charset="0"/>
                <a:ea typeface="+mn-ea"/>
                <a:cs typeface="+mn-cs"/>
              </a:rPr>
              <a:t>ac</a:t>
            </a:r>
            <a:r>
              <a:rPr lang="en-US" sz="1200" kern="1200" spc="-95" dirty="0">
                <a:solidFill>
                  <a:schemeClr val="bg1">
                    <a:alpha val="80000"/>
                  </a:schemeClr>
                </a:solidFill>
                <a:latin typeface="Comic Sans MS" panose="030F0702030302020204" pitchFamily="66" charset="0"/>
                <a:ea typeface="+mn-ea"/>
                <a:cs typeface="+mn-cs"/>
              </a:rPr>
              <a:t>t</a:t>
            </a:r>
            <a:r>
              <a:rPr lang="en-US" sz="1200" kern="1200" spc="-75" dirty="0">
                <a:solidFill>
                  <a:schemeClr val="bg1">
                    <a:alpha val="80000"/>
                  </a:schemeClr>
                </a:solidFill>
                <a:latin typeface="Comic Sans MS" panose="030F0702030302020204" pitchFamily="66" charset="0"/>
                <a:ea typeface="+mn-ea"/>
                <a:cs typeface="+mn-cs"/>
              </a:rPr>
              <a:t>iv</a:t>
            </a:r>
            <a:r>
              <a:rPr lang="en-US" sz="1200" kern="1200" spc="65" dirty="0">
                <a:solidFill>
                  <a:schemeClr val="bg1">
                    <a:alpha val="80000"/>
                  </a:schemeClr>
                </a:solidFill>
                <a:latin typeface="Comic Sans MS" panose="030F0702030302020204" pitchFamily="66" charset="0"/>
                <a:ea typeface="+mn-ea"/>
                <a:cs typeface="+mn-cs"/>
              </a:rPr>
              <a:t>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70" dirty="0">
                <a:solidFill>
                  <a:schemeClr val="bg1">
                    <a:alpha val="80000"/>
                  </a:schemeClr>
                </a:solidFill>
                <a:latin typeface="Comic Sans MS" panose="030F0702030302020204" pitchFamily="66" charset="0"/>
                <a:ea typeface="+mn-ea"/>
                <a:cs typeface="+mn-cs"/>
              </a:rPr>
              <a:t>l</a:t>
            </a:r>
            <a:r>
              <a:rPr lang="en-US" sz="1200" kern="1200" spc="-75" dirty="0">
                <a:solidFill>
                  <a:schemeClr val="bg1">
                    <a:alpha val="80000"/>
                  </a:schemeClr>
                </a:solidFill>
                <a:latin typeface="Comic Sans MS" panose="030F0702030302020204" pitchFamily="66" charset="0"/>
                <a:ea typeface="+mn-ea"/>
                <a:cs typeface="+mn-cs"/>
              </a:rPr>
              <a:t>iv</a:t>
            </a:r>
            <a:r>
              <a:rPr lang="en-US" sz="1200" kern="1200" spc="-70" dirty="0">
                <a:solidFill>
                  <a:schemeClr val="bg1">
                    <a:alpha val="80000"/>
                  </a:schemeClr>
                </a:solidFill>
                <a:latin typeface="Comic Sans MS" panose="030F0702030302020204" pitchFamily="66" charset="0"/>
                <a:ea typeface="+mn-ea"/>
                <a:cs typeface="+mn-cs"/>
              </a:rPr>
              <a:t>es.</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dirty="0">
                <a:solidFill>
                  <a:schemeClr val="bg1">
                    <a:alpha val="80000"/>
                  </a:schemeClr>
                </a:solidFill>
                <a:latin typeface="Comic Sans MS" panose="030F0702030302020204" pitchFamily="66" charset="0"/>
                <a:ea typeface="+mn-ea"/>
                <a:cs typeface="+mn-cs"/>
              </a:rPr>
              <a:t>Gr</a:t>
            </a:r>
            <a:r>
              <a:rPr lang="en-US" sz="1200" kern="1200" spc="-5" dirty="0">
                <a:solidFill>
                  <a:schemeClr val="bg1">
                    <a:alpha val="80000"/>
                  </a:schemeClr>
                </a:solidFill>
                <a:latin typeface="Comic Sans MS" panose="030F0702030302020204" pitchFamily="66" charset="0"/>
                <a:ea typeface="+mn-ea"/>
                <a:cs typeface="+mn-cs"/>
              </a:rPr>
              <a:t>o</a:t>
            </a:r>
            <a:r>
              <a:rPr lang="en-US" sz="1200" kern="1200" spc="-165" dirty="0">
                <a:solidFill>
                  <a:schemeClr val="bg1">
                    <a:alpha val="80000"/>
                  </a:schemeClr>
                </a:solidFill>
                <a:latin typeface="Comic Sans MS" panose="030F0702030302020204" pitchFamily="66" charset="0"/>
                <a:ea typeface="+mn-ea"/>
                <a:cs typeface="+mn-cs"/>
              </a:rPr>
              <a:t>s</a:t>
            </a:r>
            <a:r>
              <a:rPr lang="en-US" sz="1200" kern="1200" spc="-160" dirty="0">
                <a:solidFill>
                  <a:schemeClr val="bg1">
                    <a:alpha val="80000"/>
                  </a:schemeClr>
                </a:solidFill>
                <a:latin typeface="Comic Sans MS" panose="030F0702030302020204" pitchFamily="66" charset="0"/>
                <a:ea typeface="+mn-ea"/>
                <a:cs typeface="+mn-cs"/>
              </a:rPr>
              <a:t>s</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an</a:t>
            </a:r>
            <a:r>
              <a:rPr lang="en-US" sz="1200" kern="1200" spc="45" dirty="0">
                <a:solidFill>
                  <a:schemeClr val="bg1">
                    <a:alpha val="80000"/>
                  </a:schemeClr>
                </a:solidFill>
                <a:latin typeface="Comic Sans MS" panose="030F0702030302020204" pitchFamily="66" charset="0"/>
                <a:ea typeface="+mn-ea"/>
                <a:cs typeface="+mn-cs"/>
              </a:rPr>
              <a:t>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fi</a:t>
            </a:r>
            <a:r>
              <a:rPr lang="en-US" sz="1200" kern="1200" spc="-65" dirty="0">
                <a:solidFill>
                  <a:schemeClr val="bg1">
                    <a:alpha val="80000"/>
                  </a:schemeClr>
                </a:solidFill>
                <a:latin typeface="Comic Sans MS" panose="030F0702030302020204" pitchFamily="66" charset="0"/>
                <a:ea typeface="+mn-ea"/>
                <a:cs typeface="+mn-cs"/>
              </a:rPr>
              <a:t>n</a:t>
            </a:r>
            <a:r>
              <a:rPr lang="en-US" sz="1200" kern="1200" spc="65" dirty="0">
                <a:solidFill>
                  <a:schemeClr val="bg1">
                    <a:alpha val="80000"/>
                  </a:schemeClr>
                </a:solidFill>
                <a:latin typeface="Comic Sans MS" panose="030F0702030302020204" pitchFamily="66" charset="0"/>
                <a:ea typeface="+mn-ea"/>
                <a:cs typeface="+mn-cs"/>
              </a:rPr>
              <a:t>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m</a:t>
            </a:r>
            <a:r>
              <a:rPr lang="en-US" sz="1200" kern="1200" spc="45" dirty="0">
                <a:solidFill>
                  <a:schemeClr val="bg1">
                    <a:alpha val="80000"/>
                  </a:schemeClr>
                </a:solidFill>
                <a:latin typeface="Comic Sans MS" panose="030F0702030302020204" pitchFamily="66" charset="0"/>
                <a:ea typeface="+mn-ea"/>
                <a:cs typeface="+mn-cs"/>
              </a:rPr>
              <a:t>o</a:t>
            </a:r>
            <a:r>
              <a:rPr lang="en-US" sz="1200" kern="1200" spc="-85" dirty="0">
                <a:solidFill>
                  <a:schemeClr val="bg1">
                    <a:alpha val="80000"/>
                  </a:schemeClr>
                </a:solidFill>
                <a:latin typeface="Comic Sans MS" panose="030F0702030302020204" pitchFamily="66" charset="0"/>
                <a:ea typeface="+mn-ea"/>
                <a:cs typeface="+mn-cs"/>
              </a:rPr>
              <a:t>t</a:t>
            </a:r>
            <a:r>
              <a:rPr lang="en-US" sz="1200" kern="1200" spc="45" dirty="0">
                <a:solidFill>
                  <a:schemeClr val="bg1">
                    <a:alpha val="80000"/>
                  </a:schemeClr>
                </a:solidFill>
                <a:latin typeface="Comic Sans MS" panose="030F0702030302020204" pitchFamily="66" charset="0"/>
                <a:ea typeface="+mn-ea"/>
                <a:cs typeface="+mn-cs"/>
              </a:rPr>
              <a:t>o</a:t>
            </a:r>
            <a:r>
              <a:rPr lang="en-US" sz="1200" kern="1200" spc="-135" dirty="0">
                <a:solidFill>
                  <a:schemeClr val="bg1">
                    <a:alpha val="80000"/>
                  </a:schemeClr>
                </a:solidFill>
                <a:latin typeface="Comic Sans MS" panose="030F0702030302020204" pitchFamily="66" charset="0"/>
                <a:ea typeface="+mn-ea"/>
                <a:cs typeface="+mn-cs"/>
              </a:rPr>
              <a:t>r  </a:t>
            </a:r>
            <a:r>
              <a:rPr lang="en-US" sz="1200" kern="1200" spc="-10" dirty="0">
                <a:solidFill>
                  <a:schemeClr val="bg1">
                    <a:alpha val="80000"/>
                  </a:schemeClr>
                </a:solidFill>
                <a:latin typeface="Comic Sans MS" panose="030F0702030302020204" pitchFamily="66" charset="0"/>
                <a:ea typeface="+mn-ea"/>
                <a:cs typeface="+mn-cs"/>
              </a:rPr>
              <a:t>experiences </a:t>
            </a:r>
            <a:r>
              <a:rPr lang="en-US" sz="1200" kern="1200" spc="25" dirty="0">
                <a:solidFill>
                  <a:schemeClr val="bg1">
                    <a:alpha val="80000"/>
                  </a:schemeClr>
                </a:solidFill>
                <a:latin typeface="Comic Sans MS" panose="030F0702030302020204" pitchFamily="66" charset="0"/>
                <a:ea typeface="+mn-ea"/>
                <a:cs typeface="+mn-cs"/>
              </a:rPr>
              <a:t>develop </a:t>
            </a:r>
            <a:r>
              <a:rPr lang="en-US" sz="1200" kern="1200" spc="-25" dirty="0">
                <a:solidFill>
                  <a:schemeClr val="bg1">
                    <a:alpha val="80000"/>
                  </a:schemeClr>
                </a:solidFill>
                <a:latin typeface="Comic Sans MS" panose="030F0702030302020204" pitchFamily="66" charset="0"/>
                <a:ea typeface="+mn-ea"/>
                <a:cs typeface="+mn-cs"/>
              </a:rPr>
              <a:t>incrementally throughout </a:t>
            </a:r>
            <a:r>
              <a:rPr lang="en-US" sz="1200" kern="1200" spc="-30" dirty="0">
                <a:solidFill>
                  <a:schemeClr val="bg1">
                    <a:alpha val="80000"/>
                  </a:schemeClr>
                </a:solidFill>
                <a:latin typeface="Comic Sans MS" panose="030F0702030302020204" pitchFamily="66" charset="0"/>
                <a:ea typeface="+mn-ea"/>
                <a:cs typeface="+mn-cs"/>
              </a:rPr>
              <a:t>early </a:t>
            </a:r>
            <a:r>
              <a:rPr lang="en-US" sz="1200" kern="1200" dirty="0">
                <a:solidFill>
                  <a:schemeClr val="bg1">
                    <a:alpha val="80000"/>
                  </a:schemeClr>
                </a:solidFill>
                <a:latin typeface="Comic Sans MS" panose="030F0702030302020204" pitchFamily="66" charset="0"/>
                <a:ea typeface="+mn-ea"/>
                <a:cs typeface="+mn-cs"/>
              </a:rPr>
              <a:t>childhood, </a:t>
            </a:r>
            <a:r>
              <a:rPr lang="en-US" sz="1200" kern="1200" spc="-55" dirty="0">
                <a:solidFill>
                  <a:schemeClr val="bg1">
                    <a:alpha val="80000"/>
                  </a:schemeClr>
                </a:solidFill>
                <a:latin typeface="Comic Sans MS" panose="030F0702030302020204" pitchFamily="66" charset="0"/>
                <a:ea typeface="+mn-ea"/>
                <a:cs typeface="+mn-cs"/>
              </a:rPr>
              <a:t>starting </a:t>
            </a:r>
            <a:r>
              <a:rPr lang="en-US" sz="1200" kern="1200" spc="-50" dirty="0">
                <a:solidFill>
                  <a:schemeClr val="bg1">
                    <a:alpha val="80000"/>
                  </a:schemeClr>
                </a:solidFill>
                <a:latin typeface="Comic Sans MS" panose="030F0702030302020204" pitchFamily="66" charset="0"/>
                <a:ea typeface="+mn-ea"/>
                <a:cs typeface="+mn-cs"/>
              </a:rPr>
              <a:t> with </a:t>
            </a:r>
            <a:r>
              <a:rPr lang="en-US" sz="1200" kern="1200" spc="-65" dirty="0">
                <a:solidFill>
                  <a:schemeClr val="bg1">
                    <a:alpha val="80000"/>
                  </a:schemeClr>
                </a:solidFill>
                <a:latin typeface="Comic Sans MS" panose="030F0702030302020204" pitchFamily="66" charset="0"/>
                <a:ea typeface="+mn-ea"/>
                <a:cs typeface="+mn-cs"/>
              </a:rPr>
              <a:t>sensory </a:t>
            </a:r>
            <a:r>
              <a:rPr lang="en-US" sz="1200" kern="1200" spc="-35" dirty="0">
                <a:solidFill>
                  <a:schemeClr val="bg1">
                    <a:alpha val="80000"/>
                  </a:schemeClr>
                </a:solidFill>
                <a:latin typeface="Comic Sans MS" panose="030F0702030302020204" pitchFamily="66" charset="0"/>
                <a:ea typeface="+mn-ea"/>
                <a:cs typeface="+mn-cs"/>
              </a:rPr>
              <a:t>explorations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20" dirty="0">
                <a:solidFill>
                  <a:schemeClr val="bg1">
                    <a:alpha val="80000"/>
                  </a:schemeClr>
                </a:solidFill>
                <a:latin typeface="Comic Sans MS" panose="030F0702030302020204" pitchFamily="66" charset="0"/>
                <a:ea typeface="+mn-ea"/>
                <a:cs typeface="+mn-cs"/>
              </a:rPr>
              <a:t>the </a:t>
            </a:r>
            <a:r>
              <a:rPr lang="en-US" sz="1200" kern="1200" spc="10" dirty="0">
                <a:solidFill>
                  <a:schemeClr val="bg1">
                    <a:alpha val="80000"/>
                  </a:schemeClr>
                </a:solidFill>
                <a:latin typeface="Comic Sans MS" panose="030F0702030302020204" pitchFamily="66" charset="0"/>
                <a:ea typeface="+mn-ea"/>
                <a:cs typeface="+mn-cs"/>
              </a:rPr>
              <a:t>development </a:t>
            </a:r>
            <a:r>
              <a:rPr lang="en-US" sz="1200" kern="1200" spc="5" dirty="0">
                <a:solidFill>
                  <a:schemeClr val="bg1">
                    <a:alpha val="80000"/>
                  </a:schemeClr>
                </a:solidFill>
                <a:latin typeface="Comic Sans MS" panose="030F0702030302020204" pitchFamily="66" charset="0"/>
                <a:ea typeface="+mn-ea"/>
                <a:cs typeface="+mn-cs"/>
              </a:rPr>
              <a:t>of </a:t>
            </a:r>
            <a:r>
              <a:rPr lang="en-US" sz="1200" kern="1200" spc="95" dirty="0">
                <a:solidFill>
                  <a:schemeClr val="bg1">
                    <a:alpha val="80000"/>
                  </a:schemeClr>
                </a:solidFill>
                <a:latin typeface="Comic Sans MS" panose="030F0702030302020204" pitchFamily="66" charset="0"/>
                <a:ea typeface="+mn-ea"/>
                <a:cs typeface="+mn-cs"/>
              </a:rPr>
              <a:t>a </a:t>
            </a:r>
            <a:r>
              <a:rPr lang="en-US" sz="1200" kern="1200" spc="-10" dirty="0">
                <a:solidFill>
                  <a:schemeClr val="bg1">
                    <a:alpha val="80000"/>
                  </a:schemeClr>
                </a:solidFill>
                <a:latin typeface="Comic Sans MS" panose="030F0702030302020204" pitchFamily="66" charset="0"/>
                <a:ea typeface="+mn-ea"/>
                <a:cs typeface="+mn-cs"/>
              </a:rPr>
              <a:t>child’s </a:t>
            </a:r>
            <a:r>
              <a:rPr lang="en-US" sz="1200" kern="1200" spc="-60" dirty="0">
                <a:solidFill>
                  <a:schemeClr val="bg1">
                    <a:alpha val="80000"/>
                  </a:schemeClr>
                </a:solidFill>
                <a:latin typeface="Comic Sans MS" panose="030F0702030302020204" pitchFamily="66" charset="0"/>
                <a:ea typeface="+mn-ea"/>
                <a:cs typeface="+mn-cs"/>
              </a:rPr>
              <a:t>strength, </a:t>
            </a:r>
            <a:r>
              <a:rPr lang="en-US" sz="1200" kern="1200" spc="25" dirty="0">
                <a:solidFill>
                  <a:schemeClr val="bg1">
                    <a:alpha val="80000"/>
                  </a:schemeClr>
                </a:solidFill>
                <a:latin typeface="Comic Sans MS" panose="030F0702030302020204" pitchFamily="66" charset="0"/>
                <a:ea typeface="+mn-ea"/>
                <a:cs typeface="+mn-cs"/>
              </a:rPr>
              <a:t>co- </a:t>
            </a:r>
            <a:r>
              <a:rPr lang="en-US" sz="1200" kern="1200" spc="30"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ordination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30" dirty="0">
                <a:solidFill>
                  <a:schemeClr val="bg1">
                    <a:alpha val="80000"/>
                  </a:schemeClr>
                </a:solidFill>
                <a:latin typeface="Comic Sans MS" panose="030F0702030302020204" pitchFamily="66" charset="0"/>
                <a:ea typeface="+mn-ea"/>
                <a:cs typeface="+mn-cs"/>
              </a:rPr>
              <a:t>positional </a:t>
            </a:r>
            <a:r>
              <a:rPr lang="en-US" sz="1200" kern="1200" spc="-20" dirty="0">
                <a:solidFill>
                  <a:schemeClr val="bg1">
                    <a:alpha val="80000"/>
                  </a:schemeClr>
                </a:solidFill>
                <a:latin typeface="Comic Sans MS" panose="030F0702030302020204" pitchFamily="66" charset="0"/>
                <a:ea typeface="+mn-ea"/>
                <a:cs typeface="+mn-cs"/>
              </a:rPr>
              <a:t>awareness </a:t>
            </a:r>
            <a:r>
              <a:rPr lang="en-US" sz="1200" kern="1200" spc="-30" dirty="0">
                <a:solidFill>
                  <a:schemeClr val="bg1">
                    <a:alpha val="80000"/>
                  </a:schemeClr>
                </a:solidFill>
                <a:latin typeface="Comic Sans MS" panose="030F0702030302020204" pitchFamily="66" charset="0"/>
                <a:ea typeface="+mn-ea"/>
                <a:cs typeface="+mn-cs"/>
              </a:rPr>
              <a:t>through </a:t>
            </a:r>
            <a:r>
              <a:rPr lang="en-US" sz="1200" kern="1200" spc="-55" dirty="0">
                <a:solidFill>
                  <a:schemeClr val="bg1">
                    <a:alpha val="80000"/>
                  </a:schemeClr>
                </a:solidFill>
                <a:latin typeface="Comic Sans MS" panose="030F0702030302020204" pitchFamily="66" charset="0"/>
                <a:ea typeface="+mn-ea"/>
                <a:cs typeface="+mn-cs"/>
              </a:rPr>
              <a:t>tummy time, </a:t>
            </a:r>
            <a:r>
              <a:rPr lang="en-US" sz="1200" kern="1200" spc="-5" dirty="0">
                <a:solidFill>
                  <a:schemeClr val="bg1">
                    <a:alpha val="80000"/>
                  </a:schemeClr>
                </a:solidFill>
                <a:latin typeface="Comic Sans MS" panose="030F0702030302020204" pitchFamily="66" charset="0"/>
                <a:ea typeface="+mn-ea"/>
                <a:cs typeface="+mn-cs"/>
              </a:rPr>
              <a:t>crawling </a:t>
            </a:r>
            <a:r>
              <a:rPr lang="en-US" sz="1200" kern="1200" spc="40" dirty="0">
                <a:solidFill>
                  <a:schemeClr val="bg1">
                    <a:alpha val="80000"/>
                  </a:schemeClr>
                </a:solidFill>
                <a:latin typeface="Comic Sans MS" panose="030F0702030302020204" pitchFamily="66" charset="0"/>
                <a:ea typeface="+mn-ea"/>
                <a:cs typeface="+mn-cs"/>
              </a:rPr>
              <a:t>and </a:t>
            </a:r>
            <a:r>
              <a:rPr lang="en-US" sz="1200" kern="1200" spc="45" dirty="0">
                <a:solidFill>
                  <a:schemeClr val="bg1">
                    <a:alpha val="80000"/>
                  </a:schemeClr>
                </a:solidFill>
                <a:latin typeface="Comic Sans MS" panose="030F0702030302020204" pitchFamily="66" charset="0"/>
                <a:ea typeface="+mn-ea"/>
                <a:cs typeface="+mn-cs"/>
              </a:rPr>
              <a:t> </a:t>
            </a:r>
            <a:r>
              <a:rPr lang="en-US" sz="1200" kern="1200" dirty="0">
                <a:solidFill>
                  <a:schemeClr val="bg1">
                    <a:alpha val="80000"/>
                  </a:schemeClr>
                </a:solidFill>
                <a:latin typeface="Comic Sans MS" panose="030F0702030302020204" pitchFamily="66" charset="0"/>
                <a:ea typeface="+mn-ea"/>
                <a:cs typeface="+mn-cs"/>
              </a:rPr>
              <a:t>play </a:t>
            </a:r>
            <a:r>
              <a:rPr lang="en-US" sz="1200" kern="1200" spc="-5" dirty="0">
                <a:solidFill>
                  <a:schemeClr val="bg1">
                    <a:alpha val="80000"/>
                  </a:schemeClr>
                </a:solidFill>
                <a:latin typeface="Comic Sans MS" panose="030F0702030302020204" pitchFamily="66" charset="0"/>
                <a:ea typeface="+mn-ea"/>
                <a:cs typeface="+mn-cs"/>
              </a:rPr>
              <a:t>movement </a:t>
            </a:r>
            <a:r>
              <a:rPr lang="en-US" sz="1200" kern="1200" spc="-45" dirty="0">
                <a:solidFill>
                  <a:schemeClr val="bg1">
                    <a:alpha val="80000"/>
                  </a:schemeClr>
                </a:solidFill>
                <a:latin typeface="Comic Sans MS" panose="030F0702030302020204" pitchFamily="66" charset="0"/>
                <a:ea typeface="+mn-ea"/>
                <a:cs typeface="+mn-cs"/>
              </a:rPr>
              <a:t>with </a:t>
            </a:r>
            <a:r>
              <a:rPr lang="en-US" sz="1200" kern="1200" dirty="0">
                <a:solidFill>
                  <a:schemeClr val="bg1">
                    <a:alpha val="80000"/>
                  </a:schemeClr>
                </a:solidFill>
                <a:latin typeface="Comic Sans MS" panose="030F0702030302020204" pitchFamily="66" charset="0"/>
                <a:ea typeface="+mn-ea"/>
                <a:cs typeface="+mn-cs"/>
              </a:rPr>
              <a:t>both </a:t>
            </a:r>
            <a:r>
              <a:rPr lang="en-US" sz="1200" kern="1200" spc="-15" dirty="0">
                <a:solidFill>
                  <a:schemeClr val="bg1">
                    <a:alpha val="80000"/>
                  </a:schemeClr>
                </a:solidFill>
                <a:latin typeface="Comic Sans MS" panose="030F0702030302020204" pitchFamily="66" charset="0"/>
                <a:ea typeface="+mn-ea"/>
                <a:cs typeface="+mn-cs"/>
              </a:rPr>
              <a:t>objects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45" dirty="0">
                <a:solidFill>
                  <a:schemeClr val="bg1">
                    <a:alpha val="80000"/>
                  </a:schemeClr>
                </a:solidFill>
                <a:latin typeface="Comic Sans MS" panose="030F0702030302020204" pitchFamily="66" charset="0"/>
                <a:ea typeface="+mn-ea"/>
                <a:cs typeface="+mn-cs"/>
              </a:rPr>
              <a:t>adults. </a:t>
            </a:r>
            <a:r>
              <a:rPr lang="en-US" sz="1200" kern="1200" spc="-105" dirty="0">
                <a:solidFill>
                  <a:schemeClr val="bg1">
                    <a:alpha val="80000"/>
                  </a:schemeClr>
                </a:solidFill>
                <a:latin typeface="Comic Sans MS" panose="030F0702030302020204" pitchFamily="66" charset="0"/>
                <a:ea typeface="+mn-ea"/>
                <a:cs typeface="+mn-cs"/>
              </a:rPr>
              <a:t>By </a:t>
            </a:r>
            <a:r>
              <a:rPr lang="en-US" sz="1200" kern="1200" dirty="0">
                <a:solidFill>
                  <a:schemeClr val="bg1">
                    <a:alpha val="80000"/>
                  </a:schemeClr>
                </a:solidFill>
                <a:latin typeface="Comic Sans MS" panose="030F0702030302020204" pitchFamily="66" charset="0"/>
                <a:ea typeface="+mn-ea"/>
                <a:cs typeface="+mn-cs"/>
              </a:rPr>
              <a:t>creating </a:t>
            </a:r>
            <a:r>
              <a:rPr lang="en-US" sz="1200" kern="1200" spc="5" dirty="0">
                <a:solidFill>
                  <a:schemeClr val="bg1">
                    <a:alpha val="80000"/>
                  </a:schemeClr>
                </a:solidFill>
                <a:latin typeface="Comic Sans MS" panose="030F0702030302020204" pitchFamily="66" charset="0"/>
                <a:ea typeface="+mn-ea"/>
                <a:cs typeface="+mn-cs"/>
              </a:rPr>
              <a:t>games </a:t>
            </a:r>
            <a:r>
              <a:rPr lang="en-US" sz="1200" kern="1200" spc="40" dirty="0">
                <a:solidFill>
                  <a:schemeClr val="bg1">
                    <a:alpha val="80000"/>
                  </a:schemeClr>
                </a:solidFill>
                <a:latin typeface="Comic Sans MS" panose="030F0702030302020204" pitchFamily="66" charset="0"/>
                <a:ea typeface="+mn-ea"/>
                <a:cs typeface="+mn-cs"/>
              </a:rPr>
              <a:t>and </a:t>
            </a:r>
            <a:r>
              <a:rPr lang="en-US" sz="1200" kern="1200" spc="4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providing </a:t>
            </a:r>
            <a:r>
              <a:rPr lang="en-US" sz="1200" kern="1200" spc="-30" dirty="0">
                <a:solidFill>
                  <a:schemeClr val="bg1">
                    <a:alpha val="80000"/>
                  </a:schemeClr>
                </a:solidFill>
                <a:latin typeface="Comic Sans MS" panose="030F0702030302020204" pitchFamily="66" charset="0"/>
                <a:ea typeface="+mn-ea"/>
                <a:cs typeface="+mn-cs"/>
              </a:rPr>
              <a:t>opportunities </a:t>
            </a:r>
            <a:r>
              <a:rPr lang="en-US" sz="1200" kern="1200" spc="-55" dirty="0">
                <a:solidFill>
                  <a:schemeClr val="bg1">
                    <a:alpha val="80000"/>
                  </a:schemeClr>
                </a:solidFill>
                <a:latin typeface="Comic Sans MS" panose="030F0702030302020204" pitchFamily="66" charset="0"/>
                <a:ea typeface="+mn-ea"/>
                <a:cs typeface="+mn-cs"/>
              </a:rPr>
              <a:t>for </a:t>
            </a:r>
            <a:r>
              <a:rPr lang="en-US" sz="1200" kern="1200" dirty="0">
                <a:solidFill>
                  <a:schemeClr val="bg1">
                    <a:alpha val="80000"/>
                  </a:schemeClr>
                </a:solidFill>
                <a:latin typeface="Comic Sans MS" panose="030F0702030302020204" pitchFamily="66" charset="0"/>
                <a:ea typeface="+mn-ea"/>
                <a:cs typeface="+mn-cs"/>
              </a:rPr>
              <a:t>play both </a:t>
            </a:r>
            <a:r>
              <a:rPr lang="en-US" sz="1200" kern="1200" spc="-40" dirty="0">
                <a:solidFill>
                  <a:schemeClr val="bg1">
                    <a:alpha val="80000"/>
                  </a:schemeClr>
                </a:solidFill>
                <a:latin typeface="Comic Sans MS" panose="030F0702030302020204" pitchFamily="66" charset="0"/>
                <a:ea typeface="+mn-ea"/>
                <a:cs typeface="+mn-cs"/>
              </a:rPr>
              <a:t>indoors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35" dirty="0">
                <a:solidFill>
                  <a:schemeClr val="bg1">
                    <a:alpha val="80000"/>
                  </a:schemeClr>
                </a:solidFill>
                <a:latin typeface="Comic Sans MS" panose="030F0702030302020204" pitchFamily="66" charset="0"/>
                <a:ea typeface="+mn-ea"/>
                <a:cs typeface="+mn-cs"/>
              </a:rPr>
              <a:t>outdoors, adults </a:t>
            </a:r>
            <a:r>
              <a:rPr lang="en-US" sz="1200" kern="1200" spc="70" dirty="0">
                <a:solidFill>
                  <a:schemeClr val="bg1">
                    <a:alpha val="80000"/>
                  </a:schemeClr>
                </a:solidFill>
                <a:latin typeface="Comic Sans MS" panose="030F0702030302020204" pitchFamily="66" charset="0"/>
                <a:ea typeface="+mn-ea"/>
                <a:cs typeface="+mn-cs"/>
              </a:rPr>
              <a:t>can </a:t>
            </a:r>
            <a:r>
              <a:rPr lang="en-US" sz="1200" kern="1200" spc="7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support </a:t>
            </a:r>
            <a:r>
              <a:rPr lang="en-US" sz="1200" kern="1200" spc="-10" dirty="0">
                <a:solidFill>
                  <a:schemeClr val="bg1">
                    <a:alpha val="80000"/>
                  </a:schemeClr>
                </a:solidFill>
                <a:latin typeface="Comic Sans MS" panose="030F0702030302020204" pitchFamily="66" charset="0"/>
                <a:ea typeface="+mn-ea"/>
                <a:cs typeface="+mn-cs"/>
              </a:rPr>
              <a:t>children to </a:t>
            </a:r>
            <a:r>
              <a:rPr lang="en-US" sz="1200" kern="1200" spc="25" dirty="0">
                <a:solidFill>
                  <a:schemeClr val="bg1">
                    <a:alpha val="80000"/>
                  </a:schemeClr>
                </a:solidFill>
                <a:latin typeface="Comic Sans MS" panose="030F0702030302020204" pitchFamily="66" charset="0"/>
                <a:ea typeface="+mn-ea"/>
                <a:cs typeface="+mn-cs"/>
              </a:rPr>
              <a:t>develop </a:t>
            </a:r>
            <a:r>
              <a:rPr lang="en-US" sz="1200" kern="1200" spc="-60" dirty="0">
                <a:solidFill>
                  <a:schemeClr val="bg1">
                    <a:alpha val="80000"/>
                  </a:schemeClr>
                </a:solidFill>
                <a:latin typeface="Comic Sans MS" panose="030F0702030302020204" pitchFamily="66" charset="0"/>
                <a:ea typeface="+mn-ea"/>
                <a:cs typeface="+mn-cs"/>
              </a:rPr>
              <a:t>their </a:t>
            </a:r>
            <a:r>
              <a:rPr lang="en-US" sz="1200" kern="1200" spc="25" dirty="0">
                <a:solidFill>
                  <a:schemeClr val="bg1">
                    <a:alpha val="80000"/>
                  </a:schemeClr>
                </a:solidFill>
                <a:latin typeface="Comic Sans MS" panose="030F0702030302020204" pitchFamily="66" charset="0"/>
                <a:ea typeface="+mn-ea"/>
                <a:cs typeface="+mn-cs"/>
              </a:rPr>
              <a:t>core </a:t>
            </a:r>
            <a:r>
              <a:rPr lang="en-US" sz="1200" kern="1200" spc="-55" dirty="0">
                <a:solidFill>
                  <a:schemeClr val="bg1">
                    <a:alpha val="80000"/>
                  </a:schemeClr>
                </a:solidFill>
                <a:latin typeface="Comic Sans MS" panose="030F0702030302020204" pitchFamily="66" charset="0"/>
                <a:ea typeface="+mn-ea"/>
                <a:cs typeface="+mn-cs"/>
              </a:rPr>
              <a:t>strength, </a:t>
            </a:r>
            <a:r>
              <a:rPr lang="en-US" sz="1200" kern="1200" spc="-60" dirty="0">
                <a:solidFill>
                  <a:schemeClr val="bg1">
                    <a:alpha val="80000"/>
                  </a:schemeClr>
                </a:solidFill>
                <a:latin typeface="Comic Sans MS" panose="030F0702030302020204" pitchFamily="66" charset="0"/>
                <a:ea typeface="+mn-ea"/>
                <a:cs typeface="+mn-cs"/>
              </a:rPr>
              <a:t>stability, </a:t>
            </a:r>
            <a:r>
              <a:rPr lang="en-US" sz="1200" kern="1200" spc="30" dirty="0">
                <a:solidFill>
                  <a:schemeClr val="bg1">
                    <a:alpha val="80000"/>
                  </a:schemeClr>
                </a:solidFill>
                <a:latin typeface="Comic Sans MS" panose="030F0702030302020204" pitchFamily="66" charset="0"/>
                <a:ea typeface="+mn-ea"/>
                <a:cs typeface="+mn-cs"/>
              </a:rPr>
              <a:t>balance, </a:t>
            </a:r>
            <a:r>
              <a:rPr lang="en-US" sz="1200" kern="1200" spc="-25" dirty="0">
                <a:solidFill>
                  <a:schemeClr val="bg1">
                    <a:alpha val="80000"/>
                  </a:schemeClr>
                </a:solidFill>
                <a:latin typeface="Comic Sans MS" panose="030F0702030302020204" pitchFamily="66" charset="0"/>
                <a:ea typeface="+mn-ea"/>
                <a:cs typeface="+mn-cs"/>
              </a:rPr>
              <a:t>spatial </a:t>
            </a:r>
            <a:r>
              <a:rPr lang="en-US" sz="1200" kern="1200" spc="-20"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awareness, </a:t>
            </a:r>
            <a:r>
              <a:rPr lang="en-US" sz="1200" kern="1200" spc="-15" dirty="0">
                <a:solidFill>
                  <a:schemeClr val="bg1">
                    <a:alpha val="80000"/>
                  </a:schemeClr>
                </a:solidFill>
                <a:latin typeface="Comic Sans MS" panose="030F0702030302020204" pitchFamily="66" charset="0"/>
                <a:ea typeface="+mn-ea"/>
                <a:cs typeface="+mn-cs"/>
              </a:rPr>
              <a:t>co-ordination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50" dirty="0">
                <a:solidFill>
                  <a:schemeClr val="bg1">
                    <a:alpha val="80000"/>
                  </a:schemeClr>
                </a:solidFill>
                <a:latin typeface="Comic Sans MS" panose="030F0702030302020204" pitchFamily="66" charset="0"/>
                <a:ea typeface="+mn-ea"/>
                <a:cs typeface="+mn-cs"/>
              </a:rPr>
              <a:t>agility. </a:t>
            </a:r>
            <a:r>
              <a:rPr lang="en-US" sz="1200" kern="1200" spc="-65" dirty="0">
                <a:solidFill>
                  <a:schemeClr val="bg1">
                    <a:alpha val="80000"/>
                  </a:schemeClr>
                </a:solidFill>
                <a:latin typeface="Comic Sans MS" panose="030F0702030302020204" pitchFamily="66" charset="0"/>
                <a:ea typeface="+mn-ea"/>
                <a:cs typeface="+mn-cs"/>
              </a:rPr>
              <a:t>Gross </a:t>
            </a:r>
            <a:r>
              <a:rPr lang="en-US" sz="1200" kern="1200" spc="-35" dirty="0">
                <a:solidFill>
                  <a:schemeClr val="bg1">
                    <a:alpha val="80000"/>
                  </a:schemeClr>
                </a:solidFill>
                <a:latin typeface="Comic Sans MS" panose="030F0702030302020204" pitchFamily="66" charset="0"/>
                <a:ea typeface="+mn-ea"/>
                <a:cs typeface="+mn-cs"/>
              </a:rPr>
              <a:t>motor </a:t>
            </a:r>
            <a:r>
              <a:rPr lang="en-US" sz="1200" kern="1200" spc="-114" dirty="0">
                <a:solidFill>
                  <a:schemeClr val="bg1">
                    <a:alpha val="80000"/>
                  </a:schemeClr>
                </a:solidFill>
                <a:latin typeface="Comic Sans MS" panose="030F0702030302020204" pitchFamily="66" charset="0"/>
                <a:ea typeface="+mn-ea"/>
                <a:cs typeface="+mn-cs"/>
              </a:rPr>
              <a:t>skills </a:t>
            </a:r>
            <a:r>
              <a:rPr lang="en-US" sz="1200" kern="1200" spc="-10" dirty="0">
                <a:solidFill>
                  <a:schemeClr val="bg1">
                    <a:alpha val="80000"/>
                  </a:schemeClr>
                </a:solidFill>
                <a:latin typeface="Comic Sans MS" panose="030F0702030302020204" pitchFamily="66" charset="0"/>
                <a:ea typeface="+mn-ea"/>
                <a:cs typeface="+mn-cs"/>
              </a:rPr>
              <a:t>provide </a:t>
            </a:r>
            <a:r>
              <a:rPr lang="en-US" sz="1200" kern="1200" spc="-20" dirty="0">
                <a:solidFill>
                  <a:schemeClr val="bg1">
                    <a:alpha val="80000"/>
                  </a:schemeClr>
                </a:solidFill>
                <a:latin typeface="Comic Sans MS" panose="030F0702030302020204" pitchFamily="66" charset="0"/>
                <a:ea typeface="+mn-ea"/>
                <a:cs typeface="+mn-cs"/>
              </a:rPr>
              <a:t>the </a:t>
            </a:r>
            <a:r>
              <a:rPr lang="en-US" sz="1200" kern="1200" spc="-15"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foundation </a:t>
            </a:r>
            <a:r>
              <a:rPr lang="en-US" sz="1200" kern="1200" spc="-50" dirty="0">
                <a:solidFill>
                  <a:schemeClr val="bg1">
                    <a:alpha val="80000"/>
                  </a:schemeClr>
                </a:solidFill>
                <a:latin typeface="Comic Sans MS" panose="030F0702030302020204" pitchFamily="66" charset="0"/>
                <a:ea typeface="+mn-ea"/>
                <a:cs typeface="+mn-cs"/>
              </a:rPr>
              <a:t>for </a:t>
            </a:r>
            <a:r>
              <a:rPr lang="en-US" sz="1200" kern="1200" spc="10" dirty="0">
                <a:solidFill>
                  <a:schemeClr val="bg1">
                    <a:alpha val="80000"/>
                  </a:schemeClr>
                </a:solidFill>
                <a:latin typeface="Comic Sans MS" panose="030F0702030302020204" pitchFamily="66" charset="0"/>
                <a:ea typeface="+mn-ea"/>
                <a:cs typeface="+mn-cs"/>
              </a:rPr>
              <a:t>developing </a:t>
            </a:r>
            <a:r>
              <a:rPr lang="en-US" sz="1200" kern="1200" spc="-20" dirty="0">
                <a:solidFill>
                  <a:schemeClr val="bg1">
                    <a:alpha val="80000"/>
                  </a:schemeClr>
                </a:solidFill>
                <a:latin typeface="Comic Sans MS" panose="030F0702030302020204" pitchFamily="66" charset="0"/>
                <a:ea typeface="+mn-ea"/>
                <a:cs typeface="+mn-cs"/>
              </a:rPr>
              <a:t>healthy </a:t>
            </a:r>
            <a:r>
              <a:rPr lang="en-US" sz="1200" kern="1200" spc="-5" dirty="0">
                <a:solidFill>
                  <a:schemeClr val="bg1">
                    <a:alpha val="80000"/>
                  </a:schemeClr>
                </a:solidFill>
                <a:latin typeface="Comic Sans MS" panose="030F0702030302020204" pitchFamily="66" charset="0"/>
                <a:ea typeface="+mn-ea"/>
                <a:cs typeface="+mn-cs"/>
              </a:rPr>
              <a:t>bodies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15" dirty="0">
                <a:solidFill>
                  <a:schemeClr val="bg1">
                    <a:alpha val="80000"/>
                  </a:schemeClr>
                </a:solidFill>
                <a:latin typeface="Comic Sans MS" panose="030F0702030302020204" pitchFamily="66" charset="0"/>
                <a:ea typeface="+mn-ea"/>
                <a:cs typeface="+mn-cs"/>
              </a:rPr>
              <a:t>social </a:t>
            </a:r>
            <a:r>
              <a:rPr lang="en-US" sz="1200" kern="1200" spc="45" dirty="0">
                <a:solidFill>
                  <a:schemeClr val="bg1">
                    <a:alpha val="80000"/>
                  </a:schemeClr>
                </a:solidFill>
                <a:latin typeface="Comic Sans MS" panose="030F0702030302020204" pitchFamily="66" charset="0"/>
                <a:ea typeface="+mn-ea"/>
                <a:cs typeface="+mn-cs"/>
              </a:rPr>
              <a:t>and </a:t>
            </a:r>
            <a:r>
              <a:rPr lang="en-US" sz="1200" kern="1200" spc="-10" dirty="0">
                <a:solidFill>
                  <a:schemeClr val="bg1">
                    <a:alpha val="80000"/>
                  </a:schemeClr>
                </a:solidFill>
                <a:latin typeface="Comic Sans MS" panose="030F0702030302020204" pitchFamily="66" charset="0"/>
                <a:ea typeface="+mn-ea"/>
                <a:cs typeface="+mn-cs"/>
              </a:rPr>
              <a:t>emotional </a:t>
            </a:r>
            <a:r>
              <a:rPr lang="en-US" sz="1200" kern="1200" spc="-45" dirty="0">
                <a:solidFill>
                  <a:schemeClr val="bg1">
                    <a:alpha val="80000"/>
                  </a:schemeClr>
                </a:solidFill>
                <a:latin typeface="Comic Sans MS" panose="030F0702030302020204" pitchFamily="66" charset="0"/>
                <a:ea typeface="+mn-ea"/>
                <a:cs typeface="+mn-cs"/>
              </a:rPr>
              <a:t>well-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10" dirty="0">
                <a:solidFill>
                  <a:schemeClr val="bg1">
                    <a:alpha val="80000"/>
                  </a:schemeClr>
                </a:solidFill>
                <a:latin typeface="Comic Sans MS" panose="030F0702030302020204" pitchFamily="66" charset="0"/>
                <a:ea typeface="+mn-ea"/>
                <a:cs typeface="+mn-cs"/>
              </a:rPr>
              <a:t>being.</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Fine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motor</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control</a:t>
            </a:r>
            <a:r>
              <a:rPr lang="en-US" sz="1200" kern="1200" spc="-70"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precision</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helps</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50" dirty="0">
                <a:solidFill>
                  <a:schemeClr val="bg1">
                    <a:alpha val="80000"/>
                  </a:schemeClr>
                </a:solidFill>
                <a:latin typeface="Comic Sans MS" panose="030F0702030302020204" pitchFamily="66" charset="0"/>
                <a:ea typeface="+mn-ea"/>
                <a:cs typeface="+mn-cs"/>
              </a:rPr>
              <a:t>with</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hand-eye</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co-ordination </a:t>
            </a:r>
            <a:r>
              <a:rPr lang="en-US" sz="1200" kern="1200" spc="-10"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which</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130" dirty="0">
                <a:solidFill>
                  <a:schemeClr val="bg1">
                    <a:alpha val="80000"/>
                  </a:schemeClr>
                </a:solidFill>
                <a:latin typeface="Comic Sans MS" panose="030F0702030302020204" pitchFamily="66" charset="0"/>
                <a:ea typeface="+mn-ea"/>
                <a:cs typeface="+mn-cs"/>
              </a:rPr>
              <a:t>is</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later</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linked</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10" dirty="0">
                <a:solidFill>
                  <a:schemeClr val="bg1">
                    <a:alpha val="80000"/>
                  </a:schemeClr>
                </a:solidFill>
                <a:latin typeface="Comic Sans MS" panose="030F0702030302020204" pitchFamily="66" charset="0"/>
                <a:ea typeface="+mn-ea"/>
                <a:cs typeface="+mn-cs"/>
              </a:rPr>
              <a:t>to</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early</a:t>
            </a:r>
            <a:r>
              <a:rPr lang="en-US" sz="1200" kern="1200" spc="-10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literacy.</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30" dirty="0">
                <a:solidFill>
                  <a:schemeClr val="bg1">
                    <a:alpha val="80000"/>
                  </a:schemeClr>
                </a:solidFill>
                <a:latin typeface="Comic Sans MS" panose="030F0702030302020204" pitchFamily="66" charset="0"/>
                <a:ea typeface="+mn-ea"/>
                <a:cs typeface="+mn-cs"/>
              </a:rPr>
              <a:t>Repeated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10" dirty="0">
                <a:solidFill>
                  <a:schemeClr val="bg1">
                    <a:alpha val="80000"/>
                  </a:schemeClr>
                </a:solidFill>
                <a:latin typeface="Comic Sans MS" panose="030F0702030302020204" pitchFamily="66" charset="0"/>
                <a:ea typeface="+mn-ea"/>
                <a:cs typeface="+mn-cs"/>
              </a:rPr>
              <a:t>varied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opportunities</a:t>
            </a:r>
            <a:r>
              <a:rPr lang="en-US" sz="1200" kern="1200" spc="-7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to </a:t>
            </a:r>
            <a:r>
              <a:rPr lang="en-US" sz="1200" kern="1200" spc="-40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explore</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dirty="0">
                <a:solidFill>
                  <a:schemeClr val="bg1">
                    <a:alpha val="80000"/>
                  </a:schemeClr>
                </a:solidFill>
                <a:latin typeface="Comic Sans MS" panose="030F0702030302020204" pitchFamily="66" charset="0"/>
                <a:ea typeface="+mn-ea"/>
                <a:cs typeface="+mn-cs"/>
              </a:rPr>
              <a:t>play</a:t>
            </a:r>
            <a:r>
              <a:rPr lang="en-US" sz="1200" kern="1200" spc="-105" dirty="0">
                <a:solidFill>
                  <a:schemeClr val="bg1">
                    <a:alpha val="80000"/>
                  </a:schemeClr>
                </a:solidFill>
                <a:latin typeface="Comic Sans MS" panose="030F0702030302020204" pitchFamily="66" charset="0"/>
                <a:ea typeface="+mn-ea"/>
                <a:cs typeface="+mn-cs"/>
              </a:rPr>
              <a:t> </a:t>
            </a:r>
            <a:r>
              <a:rPr lang="en-US" sz="1200" kern="1200" spc="-50" dirty="0">
                <a:solidFill>
                  <a:schemeClr val="bg1">
                    <a:alpha val="80000"/>
                  </a:schemeClr>
                </a:solidFill>
                <a:latin typeface="Comic Sans MS" panose="030F0702030302020204" pitchFamily="66" charset="0"/>
                <a:ea typeface="+mn-ea"/>
                <a:cs typeface="+mn-cs"/>
              </a:rPr>
              <a:t>with</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60" dirty="0">
                <a:solidFill>
                  <a:schemeClr val="bg1">
                    <a:alpha val="80000"/>
                  </a:schemeClr>
                </a:solidFill>
                <a:latin typeface="Comic Sans MS" panose="030F0702030302020204" pitchFamily="66" charset="0"/>
                <a:ea typeface="+mn-ea"/>
                <a:cs typeface="+mn-cs"/>
              </a:rPr>
              <a:t>small</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world</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40" dirty="0">
                <a:solidFill>
                  <a:schemeClr val="bg1">
                    <a:alpha val="80000"/>
                  </a:schemeClr>
                </a:solidFill>
                <a:latin typeface="Comic Sans MS" panose="030F0702030302020204" pitchFamily="66" charset="0"/>
                <a:ea typeface="+mn-ea"/>
                <a:cs typeface="+mn-cs"/>
              </a:rPr>
              <a:t>activities,</a:t>
            </a:r>
            <a:r>
              <a:rPr lang="en-US" sz="1200" kern="1200" spc="-95" dirty="0">
                <a:solidFill>
                  <a:schemeClr val="bg1">
                    <a:alpha val="80000"/>
                  </a:schemeClr>
                </a:solidFill>
                <a:latin typeface="Comic Sans MS" panose="030F0702030302020204" pitchFamily="66" charset="0"/>
                <a:ea typeface="+mn-ea"/>
                <a:cs typeface="+mn-cs"/>
              </a:rPr>
              <a:t> </a:t>
            </a:r>
            <a:r>
              <a:rPr lang="en-US" sz="1200" kern="1200" spc="-65" dirty="0">
                <a:solidFill>
                  <a:schemeClr val="bg1">
                    <a:alpha val="80000"/>
                  </a:schemeClr>
                </a:solidFill>
                <a:latin typeface="Comic Sans MS" panose="030F0702030302020204" pitchFamily="66" charset="0"/>
                <a:ea typeface="+mn-ea"/>
                <a:cs typeface="+mn-cs"/>
              </a:rPr>
              <a:t>puzzles,</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80" dirty="0">
                <a:solidFill>
                  <a:schemeClr val="bg1">
                    <a:alpha val="80000"/>
                  </a:schemeClr>
                </a:solidFill>
                <a:latin typeface="Comic Sans MS" panose="030F0702030302020204" pitchFamily="66" charset="0"/>
                <a:ea typeface="+mn-ea"/>
                <a:cs typeface="+mn-cs"/>
              </a:rPr>
              <a:t>arts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35" dirty="0">
                <a:solidFill>
                  <a:schemeClr val="bg1">
                    <a:alpha val="80000"/>
                  </a:schemeClr>
                </a:solidFill>
                <a:latin typeface="Comic Sans MS" panose="030F0702030302020204" pitchFamily="66" charset="0"/>
                <a:ea typeface="+mn-ea"/>
                <a:cs typeface="+mn-cs"/>
              </a:rPr>
              <a:t>crafts</a:t>
            </a:r>
            <a:r>
              <a:rPr lang="en-US" sz="1200" kern="1200" spc="-80"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6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the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20" dirty="0" err="1">
                <a:solidFill>
                  <a:schemeClr val="bg1">
                    <a:alpha val="80000"/>
                  </a:schemeClr>
                </a:solidFill>
                <a:latin typeface="Comic Sans MS" panose="030F0702030302020204" pitchFamily="66" charset="0"/>
                <a:ea typeface="+mn-ea"/>
                <a:cs typeface="+mn-cs"/>
              </a:rPr>
              <a:t>practise</a:t>
            </a:r>
            <a:r>
              <a:rPr lang="en-US" sz="1200" kern="1200" spc="-20" dirty="0">
                <a:solidFill>
                  <a:schemeClr val="bg1">
                    <a:alpha val="80000"/>
                  </a:schemeClr>
                </a:solidFill>
                <a:latin typeface="Comic Sans MS" panose="030F0702030302020204" pitchFamily="66" charset="0"/>
                <a:ea typeface="+mn-ea"/>
                <a:cs typeface="+mn-cs"/>
              </a:rPr>
              <a:t> </a:t>
            </a:r>
            <a:r>
              <a:rPr lang="en-US" sz="1200" kern="1200" spc="5" dirty="0">
                <a:solidFill>
                  <a:schemeClr val="bg1">
                    <a:alpha val="80000"/>
                  </a:schemeClr>
                </a:solidFill>
                <a:latin typeface="Comic Sans MS" panose="030F0702030302020204" pitchFamily="66" charset="0"/>
                <a:ea typeface="+mn-ea"/>
                <a:cs typeface="+mn-cs"/>
              </a:rPr>
              <a:t>of </a:t>
            </a:r>
            <a:r>
              <a:rPr lang="en-US" sz="1200" kern="1200" spc="-55" dirty="0">
                <a:solidFill>
                  <a:schemeClr val="bg1">
                    <a:alpha val="80000"/>
                  </a:schemeClr>
                </a:solidFill>
                <a:latin typeface="Comic Sans MS" panose="030F0702030302020204" pitchFamily="66" charset="0"/>
                <a:ea typeface="+mn-ea"/>
                <a:cs typeface="+mn-cs"/>
              </a:rPr>
              <a:t>using </a:t>
            </a:r>
            <a:r>
              <a:rPr lang="en-US" sz="1200" kern="1200" spc="-60" dirty="0">
                <a:solidFill>
                  <a:schemeClr val="bg1">
                    <a:alpha val="80000"/>
                  </a:schemeClr>
                </a:solidFill>
                <a:latin typeface="Comic Sans MS" panose="030F0702030302020204" pitchFamily="66" charset="0"/>
                <a:ea typeface="+mn-ea"/>
                <a:cs typeface="+mn-cs"/>
              </a:rPr>
              <a:t>small </a:t>
            </a:r>
            <a:r>
              <a:rPr lang="en-US" sz="1200" kern="1200" spc="-55" dirty="0">
                <a:solidFill>
                  <a:schemeClr val="bg1">
                    <a:alpha val="80000"/>
                  </a:schemeClr>
                </a:solidFill>
                <a:latin typeface="Comic Sans MS" panose="030F0702030302020204" pitchFamily="66" charset="0"/>
                <a:ea typeface="+mn-ea"/>
                <a:cs typeface="+mn-cs"/>
              </a:rPr>
              <a:t>tools, </a:t>
            </a:r>
            <a:r>
              <a:rPr lang="en-US" sz="1200" kern="1200" spc="-50" dirty="0">
                <a:solidFill>
                  <a:schemeClr val="bg1">
                    <a:alpha val="80000"/>
                  </a:schemeClr>
                </a:solidFill>
                <a:latin typeface="Comic Sans MS" panose="030F0702030302020204" pitchFamily="66" charset="0"/>
                <a:ea typeface="+mn-ea"/>
                <a:cs typeface="+mn-cs"/>
              </a:rPr>
              <a:t>with </a:t>
            </a:r>
            <a:r>
              <a:rPr lang="en-US" sz="1200" kern="1200" spc="45" dirty="0">
                <a:solidFill>
                  <a:schemeClr val="bg1">
                    <a:alpha val="80000"/>
                  </a:schemeClr>
                </a:solidFill>
                <a:latin typeface="Comic Sans MS" panose="030F0702030302020204" pitchFamily="66" charset="0"/>
                <a:ea typeface="+mn-ea"/>
                <a:cs typeface="+mn-cs"/>
              </a:rPr>
              <a:t>feedback and </a:t>
            </a:r>
            <a:r>
              <a:rPr lang="en-US" sz="1200" kern="1200" spc="-35" dirty="0">
                <a:solidFill>
                  <a:schemeClr val="bg1">
                    <a:alpha val="80000"/>
                  </a:schemeClr>
                </a:solidFill>
                <a:latin typeface="Comic Sans MS" panose="030F0702030302020204" pitchFamily="66" charset="0"/>
                <a:ea typeface="+mn-ea"/>
                <a:cs typeface="+mn-cs"/>
              </a:rPr>
              <a:t>support </a:t>
            </a:r>
            <a:r>
              <a:rPr lang="en-US" sz="1200" kern="1200" spc="-50" dirty="0">
                <a:solidFill>
                  <a:schemeClr val="bg1">
                    <a:alpha val="80000"/>
                  </a:schemeClr>
                </a:solidFill>
                <a:latin typeface="Comic Sans MS" panose="030F0702030302020204" pitchFamily="66" charset="0"/>
                <a:ea typeface="+mn-ea"/>
                <a:cs typeface="+mn-cs"/>
              </a:rPr>
              <a:t>from </a:t>
            </a:r>
            <a:r>
              <a:rPr lang="en-US" sz="1200" kern="1200" spc="-45" dirty="0">
                <a:solidFill>
                  <a:schemeClr val="bg1">
                    <a:alpha val="80000"/>
                  </a:schemeClr>
                </a:solidFill>
                <a:latin typeface="Comic Sans MS" panose="030F0702030302020204" pitchFamily="66" charset="0"/>
                <a:ea typeface="+mn-ea"/>
                <a:cs typeface="+mn-cs"/>
              </a:rPr>
              <a:t>adults, </a:t>
            </a:r>
            <a:r>
              <a:rPr lang="en-US" sz="1200" kern="1200" spc="-5" dirty="0">
                <a:solidFill>
                  <a:schemeClr val="bg1">
                    <a:alpha val="80000"/>
                  </a:schemeClr>
                </a:solidFill>
                <a:latin typeface="Comic Sans MS" panose="030F0702030302020204" pitchFamily="66" charset="0"/>
                <a:ea typeface="+mn-ea"/>
                <a:cs typeface="+mn-cs"/>
              </a:rPr>
              <a:t>allow </a:t>
            </a:r>
            <a:r>
              <a:rPr lang="en-US" sz="1200" kern="1200" spc="-409"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children</a:t>
            </a:r>
            <a:r>
              <a:rPr lang="en-US" sz="1200" kern="1200" spc="-90"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to</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25" dirty="0">
                <a:solidFill>
                  <a:schemeClr val="bg1">
                    <a:alpha val="80000"/>
                  </a:schemeClr>
                </a:solidFill>
                <a:latin typeface="Comic Sans MS" panose="030F0702030302020204" pitchFamily="66" charset="0"/>
                <a:ea typeface="+mn-ea"/>
                <a:cs typeface="+mn-cs"/>
              </a:rPr>
              <a:t>develop</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proficiency,</a:t>
            </a:r>
            <a:r>
              <a:rPr lang="en-US" sz="1200" kern="1200" spc="-100" dirty="0">
                <a:solidFill>
                  <a:schemeClr val="bg1">
                    <a:alpha val="80000"/>
                  </a:schemeClr>
                </a:solidFill>
                <a:latin typeface="Comic Sans MS" panose="030F0702030302020204" pitchFamily="66" charset="0"/>
                <a:ea typeface="+mn-ea"/>
                <a:cs typeface="+mn-cs"/>
              </a:rPr>
              <a:t> </a:t>
            </a:r>
            <a:r>
              <a:rPr lang="en-US" sz="1200" kern="1200" spc="-15" dirty="0">
                <a:solidFill>
                  <a:schemeClr val="bg1">
                    <a:alpha val="80000"/>
                  </a:schemeClr>
                </a:solidFill>
                <a:latin typeface="Comic Sans MS" panose="030F0702030302020204" pitchFamily="66" charset="0"/>
                <a:ea typeface="+mn-ea"/>
                <a:cs typeface="+mn-cs"/>
              </a:rPr>
              <a:t>control</a:t>
            </a:r>
            <a:r>
              <a:rPr lang="en-US" sz="1200" kern="1200" spc="-75" dirty="0">
                <a:solidFill>
                  <a:schemeClr val="bg1">
                    <a:alpha val="80000"/>
                  </a:schemeClr>
                </a:solidFill>
                <a:latin typeface="Comic Sans MS" panose="030F0702030302020204" pitchFamily="66" charset="0"/>
                <a:ea typeface="+mn-ea"/>
                <a:cs typeface="+mn-cs"/>
              </a:rPr>
              <a:t> </a:t>
            </a:r>
            <a:r>
              <a:rPr lang="en-US" sz="1200" kern="1200" spc="45" dirty="0">
                <a:solidFill>
                  <a:schemeClr val="bg1">
                    <a:alpha val="80000"/>
                  </a:schemeClr>
                </a:solidFill>
                <a:latin typeface="Comic Sans MS" panose="030F0702030302020204" pitchFamily="66" charset="0"/>
                <a:ea typeface="+mn-ea"/>
                <a:cs typeface="+mn-cs"/>
              </a:rPr>
              <a:t>and</a:t>
            </a:r>
            <a:r>
              <a:rPr lang="en-US" sz="1200" kern="1200" spc="-85" dirty="0">
                <a:solidFill>
                  <a:schemeClr val="bg1">
                    <a:alpha val="80000"/>
                  </a:schemeClr>
                </a:solidFill>
                <a:latin typeface="Comic Sans MS" panose="030F0702030302020204" pitchFamily="66" charset="0"/>
                <a:ea typeface="+mn-ea"/>
                <a:cs typeface="+mn-cs"/>
              </a:rPr>
              <a:t> </a:t>
            </a:r>
            <a:r>
              <a:rPr lang="en-US" sz="1200" kern="1200" spc="20" dirty="0">
                <a:solidFill>
                  <a:schemeClr val="bg1">
                    <a:alpha val="80000"/>
                  </a:schemeClr>
                </a:solidFill>
                <a:latin typeface="Comic Sans MS" panose="030F0702030302020204" pitchFamily="66" charset="0"/>
                <a:ea typeface="+mn-ea"/>
                <a:cs typeface="+mn-cs"/>
              </a:rPr>
              <a:t>confidence.</a:t>
            </a:r>
            <a:endParaRPr lang="en-US" sz="1200" kern="1200" dirty="0">
              <a:solidFill>
                <a:schemeClr val="bg1">
                  <a:alpha val="80000"/>
                </a:schemeClr>
              </a:solidFill>
              <a:latin typeface="Comic Sans MS" panose="030F0702030302020204" pitchFamily="66" charset="0"/>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C1E0C670-3936-E347-A149-0EAF62E9DE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100" y="6159362"/>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467EC71D-0988-10CE-EA38-BB8D3BE5FE42}"/>
              </a:ext>
            </a:extLst>
          </p:cNvPr>
          <p:cNvSpPr txBox="1"/>
          <p:nvPr/>
        </p:nvSpPr>
        <p:spPr>
          <a:xfrm>
            <a:off x="8386358" y="736279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latin typeface="+mn-lt"/>
                <a:ea typeface="+mn-ea"/>
                <a:cs typeface="+mn-cs"/>
                <a:hlinkClick r:id="rId3" tooltip="https://www.goethe.de/ins/us/en/m/kul/sup/fpf/21042289.html">
                  <a:extLst>
                    <a:ext uri="{A12FA001-AC4F-418D-AE19-62706E023703}">
                      <ahyp:hlinkClr xmlns:ahyp="http://schemas.microsoft.com/office/drawing/2018/hyperlinkcolor" val="tx"/>
                    </a:ext>
                  </a:extLst>
                </a:hlinkClick>
              </a:rPr>
              <a:t>This Photo</a:t>
            </a:r>
            <a:r>
              <a:rPr lang="en-GB" sz="700">
                <a:solidFill>
                  <a:srgbClr val="FFFFFF"/>
                </a:solidFill>
                <a:latin typeface="+mn-lt"/>
                <a:ea typeface="+mn-ea"/>
                <a:cs typeface="+mn-cs"/>
              </a:rPr>
              <a:t> by Unknown Author is licensed under </a:t>
            </a:r>
            <a:r>
              <a:rPr lang="en-GB" sz="700">
                <a:solidFill>
                  <a:srgbClr val="FFFFFF"/>
                </a:solidFill>
                <a:latin typeface="+mn-lt"/>
                <a:ea typeface="+mn-ea"/>
                <a:cs typeface="+mn-cs"/>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96423" y="459359"/>
            <a:ext cx="3888740" cy="431165"/>
          </a:xfrm>
          <a:prstGeom prst="rect">
            <a:avLst/>
          </a:prstGeom>
        </p:spPr>
        <p:txBody>
          <a:bodyPr vert="horz" wrap="square" lIns="0" tIns="12700" rIns="0" bIns="0" rtlCol="0">
            <a:spAutoFit/>
          </a:bodyPr>
          <a:lstStyle/>
          <a:p>
            <a:pPr marL="12700">
              <a:lnSpc>
                <a:spcPct val="100000"/>
              </a:lnSpc>
              <a:spcBef>
                <a:spcPts val="100"/>
              </a:spcBef>
            </a:pPr>
            <a:r>
              <a:rPr lang="en-GB" sz="1400" b="1" spc="-60" dirty="0">
                <a:latin typeface="Tahoma"/>
                <a:cs typeface="Tahoma"/>
              </a:rPr>
              <a:t>Early</a:t>
            </a:r>
            <a:r>
              <a:rPr lang="en-GB" sz="1400" b="1" spc="-20" dirty="0">
                <a:latin typeface="Tahoma"/>
                <a:cs typeface="Tahoma"/>
              </a:rPr>
              <a:t> </a:t>
            </a:r>
            <a:r>
              <a:rPr lang="en-GB" sz="1400" b="1" spc="-40" dirty="0">
                <a:latin typeface="Tahoma"/>
                <a:cs typeface="Tahoma"/>
              </a:rPr>
              <a:t>Years</a:t>
            </a:r>
            <a:r>
              <a:rPr lang="en-GB" sz="1400" b="1" spc="-20" dirty="0">
                <a:latin typeface="Tahoma"/>
                <a:cs typeface="Tahoma"/>
              </a:rPr>
              <a:t> </a:t>
            </a:r>
            <a:r>
              <a:rPr lang="en-GB" sz="1400" b="1" spc="-45" dirty="0">
                <a:latin typeface="Tahoma"/>
                <a:cs typeface="Tahoma"/>
              </a:rPr>
              <a:t>Expectations:</a:t>
            </a:r>
            <a:r>
              <a:rPr lang="en-GB" sz="1400" b="1" spc="-10" dirty="0">
                <a:latin typeface="Tahoma"/>
                <a:cs typeface="Tahoma"/>
              </a:rPr>
              <a:t> </a:t>
            </a:r>
            <a:r>
              <a:rPr lang="en-GB" sz="1400" b="1" spc="-70" dirty="0">
                <a:latin typeface="Tahoma"/>
                <a:cs typeface="Tahoma"/>
              </a:rPr>
              <a:t>Nursery</a:t>
            </a:r>
            <a:r>
              <a:rPr lang="en-GB" sz="1400" b="1" spc="-10" dirty="0">
                <a:latin typeface="Tahoma"/>
                <a:cs typeface="Tahoma"/>
              </a:rPr>
              <a:t> </a:t>
            </a:r>
            <a:endParaRPr lang="en-GB" sz="1400" dirty="0">
              <a:latin typeface="Verdana"/>
              <a:cs typeface="Verdana"/>
            </a:endParaRPr>
          </a:p>
          <a:p>
            <a:pPr marL="29209" algn="ctr">
              <a:lnSpc>
                <a:spcPct val="100000"/>
              </a:lnSpc>
              <a:spcBef>
                <a:spcPts val="70"/>
              </a:spcBef>
            </a:pPr>
            <a:r>
              <a:rPr lang="en-GB" sz="1200" b="1" spc="-30" dirty="0">
                <a:solidFill>
                  <a:srgbClr val="6F2F9F"/>
                </a:solidFill>
                <a:latin typeface="Tahoma"/>
                <a:cs typeface="Tahoma"/>
              </a:rPr>
              <a:t>Physical</a:t>
            </a:r>
            <a:r>
              <a:rPr lang="en-GB" sz="1200" b="1" spc="-45" dirty="0">
                <a:solidFill>
                  <a:srgbClr val="6F2F9F"/>
                </a:solidFill>
                <a:latin typeface="Tahoma"/>
                <a:cs typeface="Tahoma"/>
              </a:rPr>
              <a:t> </a:t>
            </a:r>
            <a:r>
              <a:rPr lang="en-GB" sz="1200" b="1" spc="-20" dirty="0">
                <a:solidFill>
                  <a:srgbClr val="6F2F9F"/>
                </a:solidFill>
                <a:latin typeface="Tahoma"/>
                <a:cs typeface="Tahoma"/>
              </a:rPr>
              <a:t>Development</a:t>
            </a:r>
            <a:endParaRPr lang="en-GB" sz="1200" dirty="0">
              <a:latin typeface="Tahoma"/>
              <a:cs typeface="Tahoma"/>
            </a:endParaRPr>
          </a:p>
        </p:txBody>
      </p:sp>
      <p:graphicFrame>
        <p:nvGraphicFramePr>
          <p:cNvPr id="4" name="object 4"/>
          <p:cNvGraphicFramePr>
            <a:graphicFrameLocks noGrp="1"/>
          </p:cNvGraphicFramePr>
          <p:nvPr>
            <p:extLst>
              <p:ext uri="{D42A27DB-BD31-4B8C-83A1-F6EECF244321}">
                <p14:modId xmlns:p14="http://schemas.microsoft.com/office/powerpoint/2010/main" val="101916597"/>
              </p:ext>
            </p:extLst>
          </p:nvPr>
        </p:nvGraphicFramePr>
        <p:xfrm>
          <a:off x="469391" y="1163066"/>
          <a:ext cx="9742805" cy="548068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385445">
                <a:tc>
                  <a:txBody>
                    <a:bodyPr/>
                    <a:lstStyle/>
                    <a:p>
                      <a:pPr marL="68580">
                        <a:lnSpc>
                          <a:spcPct val="100000"/>
                        </a:lnSpc>
                        <a:spcBef>
                          <a:spcPts val="7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spc="-5" dirty="0">
                          <a:solidFill>
                            <a:srgbClr val="FFFFFF"/>
                          </a:solidFill>
                          <a:latin typeface="Tahoma"/>
                          <a:cs typeface="Tahoma"/>
                        </a:rPr>
                        <a:t>Physica</a:t>
                      </a:r>
                      <a:r>
                        <a:rPr sz="1200" b="1" dirty="0">
                          <a:solidFill>
                            <a:srgbClr val="FFFFFF"/>
                          </a:solidFill>
                          <a:latin typeface="Tahoma"/>
                          <a:cs typeface="Tahoma"/>
                        </a:rPr>
                        <a:t>l</a:t>
                      </a:r>
                      <a:r>
                        <a:rPr sz="1200" b="1" spc="-20" dirty="0">
                          <a:solidFill>
                            <a:srgbClr val="FFFFFF"/>
                          </a:solidFill>
                          <a:latin typeface="Tahoma"/>
                          <a:cs typeface="Tahoma"/>
                        </a:rPr>
                        <a:t> </a:t>
                      </a:r>
                      <a:r>
                        <a:rPr sz="1200" b="1" spc="-5" dirty="0">
                          <a:solidFill>
                            <a:srgbClr val="FFFFFF"/>
                          </a:solidFill>
                          <a:latin typeface="Tahoma"/>
                          <a:cs typeface="Tahoma"/>
                        </a:rPr>
                        <a:t>Development</a:t>
                      </a:r>
                      <a:endParaRPr sz="1200">
                        <a:latin typeface="Tahoma"/>
                        <a:cs typeface="Tahoma"/>
                      </a:endParaRPr>
                    </a:p>
                  </a:txBody>
                  <a:tcPr marL="0" marR="0" marT="889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0"/>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1"/>
                  </a:ext>
                </a:extLst>
              </a:tr>
              <a:tr h="2536190">
                <a:tc>
                  <a:txBody>
                    <a:bodyPr/>
                    <a:lstStyle/>
                    <a:p>
                      <a:pPr marL="297180">
                        <a:lnSpc>
                          <a:spcPct val="100000"/>
                        </a:lnSpc>
                        <a:spcBef>
                          <a:spcPts val="7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Run</a:t>
                      </a:r>
                      <a:r>
                        <a:rPr sz="900" spc="-50" dirty="0">
                          <a:latin typeface="Verdana"/>
                          <a:cs typeface="Verdana"/>
                        </a:rPr>
                        <a:t> </a:t>
                      </a:r>
                      <a:r>
                        <a:rPr sz="900" spc="-40" dirty="0">
                          <a:latin typeface="Verdana"/>
                          <a:cs typeface="Verdana"/>
                        </a:rPr>
                        <a:t>with</a:t>
                      </a:r>
                      <a:r>
                        <a:rPr sz="900" spc="-60" dirty="0">
                          <a:latin typeface="Verdana"/>
                          <a:cs typeface="Verdana"/>
                        </a:rPr>
                        <a:t> </a:t>
                      </a:r>
                      <a:r>
                        <a:rPr sz="900" spc="-20" dirty="0">
                          <a:latin typeface="Verdana"/>
                          <a:cs typeface="Verdana"/>
                        </a:rPr>
                        <a:t>spatial</a:t>
                      </a:r>
                      <a:r>
                        <a:rPr sz="900" spc="-55" dirty="0">
                          <a:latin typeface="Verdana"/>
                          <a:cs typeface="Verdana"/>
                        </a:rPr>
                        <a:t> </a:t>
                      </a:r>
                      <a:r>
                        <a:rPr sz="900" spc="-20" dirty="0">
                          <a:latin typeface="Verdana"/>
                          <a:cs typeface="Verdana"/>
                        </a:rPr>
                        <a:t>awareness</a:t>
                      </a:r>
                      <a:r>
                        <a:rPr sz="900" spc="-70"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negotiates</a:t>
                      </a:r>
                      <a:r>
                        <a:rPr sz="900" spc="-60" dirty="0">
                          <a:latin typeface="Verdana"/>
                          <a:cs typeface="Verdana"/>
                        </a:rPr>
                        <a:t> </a:t>
                      </a:r>
                      <a:r>
                        <a:rPr sz="900" spc="30" dirty="0">
                          <a:latin typeface="Verdana"/>
                          <a:cs typeface="Verdana"/>
                        </a:rPr>
                        <a:t>space</a:t>
                      </a:r>
                      <a:r>
                        <a:rPr sz="900" spc="-60" dirty="0">
                          <a:latin typeface="Verdana"/>
                          <a:cs typeface="Verdana"/>
                        </a:rPr>
                        <a:t> </a:t>
                      </a:r>
                      <a:r>
                        <a:rPr sz="900" spc="-40" dirty="0">
                          <a:latin typeface="Verdana"/>
                          <a:cs typeface="Verdana"/>
                        </a:rPr>
                        <a:t>successfully,</a:t>
                      </a:r>
                      <a:r>
                        <a:rPr sz="900" spc="-65" dirty="0">
                          <a:latin typeface="Verdana"/>
                          <a:cs typeface="Verdana"/>
                        </a:rPr>
                        <a:t> </a:t>
                      </a:r>
                      <a:r>
                        <a:rPr sz="900" spc="-30" dirty="0">
                          <a:latin typeface="Verdana"/>
                          <a:cs typeface="Verdana"/>
                        </a:rPr>
                        <a:t>adjusting</a:t>
                      </a:r>
                      <a:r>
                        <a:rPr sz="900" spc="-65" dirty="0">
                          <a:latin typeface="Verdana"/>
                          <a:cs typeface="Verdana"/>
                        </a:rPr>
                        <a:t> </a:t>
                      </a:r>
                      <a:r>
                        <a:rPr sz="900" spc="10" dirty="0">
                          <a:latin typeface="Verdana"/>
                          <a:cs typeface="Verdana"/>
                        </a:rPr>
                        <a:t>speed</a:t>
                      </a:r>
                      <a:r>
                        <a:rPr sz="900" spc="-65" dirty="0">
                          <a:latin typeface="Verdana"/>
                          <a:cs typeface="Verdana"/>
                        </a:rPr>
                        <a:t> </a:t>
                      </a:r>
                      <a:r>
                        <a:rPr sz="900" spc="-45" dirty="0">
                          <a:latin typeface="Verdana"/>
                          <a:cs typeface="Verdana"/>
                        </a:rPr>
                        <a:t>or</a:t>
                      </a:r>
                      <a:r>
                        <a:rPr sz="900" spc="-60" dirty="0">
                          <a:latin typeface="Verdana"/>
                          <a:cs typeface="Verdana"/>
                        </a:rPr>
                        <a:t> </a:t>
                      </a:r>
                      <a:r>
                        <a:rPr sz="900" spc="-10" dirty="0">
                          <a:latin typeface="Verdana"/>
                          <a:cs typeface="Verdana"/>
                        </a:rPr>
                        <a:t>direction</a:t>
                      </a:r>
                      <a:r>
                        <a:rPr sz="900" spc="-70" dirty="0">
                          <a:latin typeface="Verdana"/>
                          <a:cs typeface="Verdana"/>
                        </a:rPr>
                        <a:t> </a:t>
                      </a:r>
                      <a:r>
                        <a:rPr sz="900" spc="-5" dirty="0">
                          <a:latin typeface="Verdana"/>
                          <a:cs typeface="Verdana"/>
                        </a:rPr>
                        <a:t>to</a:t>
                      </a:r>
                      <a:r>
                        <a:rPr sz="900" spc="-60" dirty="0">
                          <a:latin typeface="Verdana"/>
                          <a:cs typeface="Verdana"/>
                        </a:rPr>
                        <a:t> </a:t>
                      </a:r>
                      <a:r>
                        <a:rPr sz="900" spc="10" dirty="0">
                          <a:latin typeface="Verdana"/>
                          <a:cs typeface="Verdana"/>
                        </a:rPr>
                        <a:t>avoid</a:t>
                      </a:r>
                      <a:r>
                        <a:rPr sz="900" spc="-65" dirty="0">
                          <a:latin typeface="Verdana"/>
                          <a:cs typeface="Verdana"/>
                        </a:rPr>
                        <a:t> </a:t>
                      </a:r>
                      <a:r>
                        <a:rPr sz="900" spc="-5" dirty="0">
                          <a:latin typeface="Verdana"/>
                          <a:cs typeface="Verdana"/>
                        </a:rPr>
                        <a:t>obstacles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Balance</a:t>
                      </a:r>
                      <a:r>
                        <a:rPr sz="900" spc="-60" dirty="0">
                          <a:latin typeface="Verdana"/>
                          <a:cs typeface="Verdana"/>
                        </a:rPr>
                        <a:t> </a:t>
                      </a:r>
                      <a:r>
                        <a:rPr sz="900" spc="10" dirty="0">
                          <a:latin typeface="Verdana"/>
                          <a:cs typeface="Verdana"/>
                        </a:rPr>
                        <a:t>on</a:t>
                      </a:r>
                      <a:r>
                        <a:rPr sz="900" spc="-55" dirty="0">
                          <a:latin typeface="Verdana"/>
                          <a:cs typeface="Verdana"/>
                        </a:rPr>
                        <a:t> </a:t>
                      </a:r>
                      <a:r>
                        <a:rPr sz="900" spc="20" dirty="0">
                          <a:latin typeface="Verdana"/>
                          <a:cs typeface="Verdana"/>
                        </a:rPr>
                        <a:t>one</a:t>
                      </a:r>
                      <a:r>
                        <a:rPr sz="900" spc="-60" dirty="0">
                          <a:latin typeface="Verdana"/>
                          <a:cs typeface="Verdana"/>
                        </a:rPr>
                        <a:t> </a:t>
                      </a:r>
                      <a:r>
                        <a:rPr sz="900" spc="-5" dirty="0">
                          <a:latin typeface="Verdana"/>
                          <a:cs typeface="Verdana"/>
                        </a:rPr>
                        <a:t>foot</a:t>
                      </a:r>
                      <a:r>
                        <a:rPr sz="900" spc="-65" dirty="0">
                          <a:latin typeface="Verdana"/>
                          <a:cs typeface="Verdana"/>
                        </a:rPr>
                        <a:t> </a:t>
                      </a:r>
                      <a:r>
                        <a:rPr sz="900" spc="-40" dirty="0">
                          <a:latin typeface="Verdana"/>
                          <a:cs typeface="Verdana"/>
                        </a:rPr>
                        <a:t>or</a:t>
                      </a:r>
                      <a:r>
                        <a:rPr sz="900" spc="-65" dirty="0">
                          <a:latin typeface="Verdana"/>
                          <a:cs typeface="Verdana"/>
                        </a:rPr>
                        <a:t> </a:t>
                      </a:r>
                      <a:r>
                        <a:rPr sz="900" spc="-50" dirty="0">
                          <a:latin typeface="Verdana"/>
                          <a:cs typeface="Verdana"/>
                        </a:rPr>
                        <a:t>in</a:t>
                      </a:r>
                      <a:r>
                        <a:rPr sz="900" spc="-60" dirty="0">
                          <a:latin typeface="Verdana"/>
                          <a:cs typeface="Verdana"/>
                        </a:rPr>
                        <a:t> </a:t>
                      </a:r>
                      <a:r>
                        <a:rPr sz="900" spc="70" dirty="0">
                          <a:latin typeface="Verdana"/>
                          <a:cs typeface="Verdana"/>
                        </a:rPr>
                        <a:t>a</a:t>
                      </a:r>
                      <a:r>
                        <a:rPr sz="900" spc="-70" dirty="0">
                          <a:latin typeface="Verdana"/>
                          <a:cs typeface="Verdana"/>
                        </a:rPr>
                        <a:t> </a:t>
                      </a:r>
                      <a:r>
                        <a:rPr sz="900" spc="-20" dirty="0">
                          <a:latin typeface="Verdana"/>
                          <a:cs typeface="Verdana"/>
                        </a:rPr>
                        <a:t>squat</a:t>
                      </a:r>
                      <a:r>
                        <a:rPr sz="900" spc="-50" dirty="0">
                          <a:latin typeface="Verdana"/>
                          <a:cs typeface="Verdana"/>
                        </a:rPr>
                        <a:t> </a:t>
                      </a:r>
                      <a:r>
                        <a:rPr sz="900" spc="-35" dirty="0">
                          <a:latin typeface="Verdana"/>
                          <a:cs typeface="Verdana"/>
                        </a:rPr>
                        <a:t>momentarily,</a:t>
                      </a:r>
                      <a:r>
                        <a:rPr sz="900" spc="-70" dirty="0">
                          <a:latin typeface="Verdana"/>
                          <a:cs typeface="Verdana"/>
                        </a:rPr>
                        <a:t> </a:t>
                      </a:r>
                      <a:r>
                        <a:rPr sz="900" spc="-45" dirty="0">
                          <a:latin typeface="Verdana"/>
                          <a:cs typeface="Verdana"/>
                        </a:rPr>
                        <a:t>shifting</a:t>
                      </a:r>
                      <a:r>
                        <a:rPr sz="900" spc="-75" dirty="0">
                          <a:latin typeface="Verdana"/>
                          <a:cs typeface="Verdana"/>
                        </a:rPr>
                        <a:t> </a:t>
                      </a:r>
                      <a:r>
                        <a:rPr sz="900" spc="20" dirty="0">
                          <a:latin typeface="Verdana"/>
                          <a:cs typeface="Verdana"/>
                        </a:rPr>
                        <a:t>body</a:t>
                      </a:r>
                      <a:r>
                        <a:rPr sz="900" spc="-60" dirty="0">
                          <a:latin typeface="Verdana"/>
                          <a:cs typeface="Verdana"/>
                        </a:rPr>
                        <a:t> </a:t>
                      </a:r>
                      <a:r>
                        <a:rPr sz="900" spc="-10" dirty="0">
                          <a:latin typeface="Verdana"/>
                          <a:cs typeface="Verdana"/>
                        </a:rPr>
                        <a:t>weight</a:t>
                      </a:r>
                      <a:r>
                        <a:rPr sz="900" spc="-65" dirty="0">
                          <a:latin typeface="Verdana"/>
                          <a:cs typeface="Verdana"/>
                        </a:rPr>
                        <a:t> </a:t>
                      </a:r>
                      <a:r>
                        <a:rPr sz="900" spc="-5" dirty="0">
                          <a:latin typeface="Verdana"/>
                          <a:cs typeface="Verdana"/>
                        </a:rPr>
                        <a:t>to</a:t>
                      </a:r>
                      <a:r>
                        <a:rPr sz="900" spc="-65" dirty="0">
                          <a:latin typeface="Verdana"/>
                          <a:cs typeface="Verdana"/>
                        </a:rPr>
                        <a:t> </a:t>
                      </a:r>
                      <a:r>
                        <a:rPr sz="900" spc="-20" dirty="0">
                          <a:latin typeface="Verdana"/>
                          <a:cs typeface="Verdana"/>
                        </a:rPr>
                        <a:t>improve</a:t>
                      </a:r>
                      <a:r>
                        <a:rPr sz="900" spc="-60" dirty="0">
                          <a:latin typeface="Verdana"/>
                          <a:cs typeface="Verdana"/>
                        </a:rPr>
                        <a:t> </a:t>
                      </a:r>
                      <a:r>
                        <a:rPr sz="900" spc="-45" dirty="0">
                          <a:latin typeface="Verdana"/>
                          <a:cs typeface="Verdana"/>
                        </a:rPr>
                        <a:t>stability</a:t>
                      </a:r>
                      <a:endParaRPr sz="900" dirty="0">
                        <a:latin typeface="Verdana"/>
                        <a:cs typeface="Verdan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G</a:t>
                      </a:r>
                      <a:r>
                        <a:rPr sz="900" dirty="0">
                          <a:latin typeface="Verdana"/>
                          <a:cs typeface="Verdana"/>
                        </a:rPr>
                        <a:t>o</a:t>
                      </a:r>
                      <a:r>
                        <a:rPr sz="900" spc="-70" dirty="0">
                          <a:latin typeface="Verdana"/>
                          <a:cs typeface="Verdana"/>
                        </a:rPr>
                        <a:t> </a:t>
                      </a:r>
                      <a:r>
                        <a:rPr sz="900" spc="5" dirty="0">
                          <a:latin typeface="Verdana"/>
                          <a:cs typeface="Verdana"/>
                        </a:rPr>
                        <a:t>u</a:t>
                      </a:r>
                      <a:r>
                        <a:rPr sz="900" dirty="0">
                          <a:latin typeface="Verdana"/>
                          <a:cs typeface="Verdana"/>
                        </a:rPr>
                        <a:t>p</a:t>
                      </a:r>
                      <a:r>
                        <a:rPr sz="900" spc="-70" dirty="0">
                          <a:latin typeface="Verdana"/>
                          <a:cs typeface="Verdana"/>
                        </a:rPr>
                        <a:t> </a:t>
                      </a:r>
                      <a:r>
                        <a:rPr sz="900" spc="-5" dirty="0">
                          <a:latin typeface="Verdana"/>
                          <a:cs typeface="Verdana"/>
                        </a:rPr>
                        <a:t>an</a:t>
                      </a:r>
                      <a:r>
                        <a:rPr sz="900" dirty="0">
                          <a:latin typeface="Verdana"/>
                          <a:cs typeface="Verdana"/>
                        </a:rPr>
                        <a:t>d</a:t>
                      </a:r>
                      <a:r>
                        <a:rPr sz="900" spc="-75" dirty="0">
                          <a:latin typeface="Verdana"/>
                          <a:cs typeface="Verdana"/>
                        </a:rPr>
                        <a:t> </a:t>
                      </a:r>
                      <a:r>
                        <a:rPr sz="900" spc="-5" dirty="0">
                          <a:latin typeface="Verdana"/>
                          <a:cs typeface="Verdana"/>
                        </a:rPr>
                        <a:t>dow</a:t>
                      </a:r>
                      <a:r>
                        <a:rPr sz="900" dirty="0">
                          <a:latin typeface="Verdana"/>
                          <a:cs typeface="Verdana"/>
                        </a:rPr>
                        <a:t>n</a:t>
                      </a:r>
                      <a:r>
                        <a:rPr sz="900" spc="-70" dirty="0">
                          <a:latin typeface="Verdana"/>
                          <a:cs typeface="Verdana"/>
                        </a:rPr>
                        <a:t> </a:t>
                      </a:r>
                      <a:r>
                        <a:rPr sz="900" spc="-5" dirty="0">
                          <a:latin typeface="Verdana"/>
                          <a:cs typeface="Verdana"/>
                        </a:rPr>
                        <a:t>sta</a:t>
                      </a:r>
                      <a:r>
                        <a:rPr sz="900" spc="10" dirty="0">
                          <a:latin typeface="Verdana"/>
                          <a:cs typeface="Verdana"/>
                        </a:rPr>
                        <a:t>i</a:t>
                      </a:r>
                      <a:r>
                        <a:rPr sz="900" dirty="0">
                          <a:latin typeface="Verdana"/>
                          <a:cs typeface="Verdana"/>
                        </a:rPr>
                        <a:t>r</a:t>
                      </a:r>
                      <a:r>
                        <a:rPr sz="900" spc="-5" dirty="0">
                          <a:latin typeface="Verdana"/>
                          <a:cs typeface="Verdana"/>
                        </a:rPr>
                        <a:t>s</a:t>
                      </a:r>
                      <a:r>
                        <a:rPr sz="900" dirty="0">
                          <a:latin typeface="Verdana"/>
                          <a:cs typeface="Verdana"/>
                        </a:rPr>
                        <a:t>,</a:t>
                      </a:r>
                      <a:r>
                        <a:rPr sz="900" spc="-80" dirty="0">
                          <a:latin typeface="Verdana"/>
                          <a:cs typeface="Verdana"/>
                        </a:rPr>
                        <a:t> </a:t>
                      </a:r>
                      <a:r>
                        <a:rPr sz="900" dirty="0">
                          <a:latin typeface="Verdana"/>
                          <a:cs typeface="Verdana"/>
                        </a:rPr>
                        <a:t>or</a:t>
                      </a:r>
                      <a:r>
                        <a:rPr sz="900" spc="-65" dirty="0">
                          <a:latin typeface="Verdana"/>
                          <a:cs typeface="Verdana"/>
                        </a:rPr>
                        <a:t> </a:t>
                      </a:r>
                      <a:r>
                        <a:rPr sz="900" spc="5" dirty="0">
                          <a:latin typeface="Verdana"/>
                          <a:cs typeface="Verdana"/>
                        </a:rPr>
                        <a:t>c</a:t>
                      </a:r>
                      <a:r>
                        <a:rPr sz="900" spc="-15" dirty="0">
                          <a:latin typeface="Verdana"/>
                          <a:cs typeface="Verdana"/>
                        </a:rPr>
                        <a:t>l</a:t>
                      </a:r>
                      <a:r>
                        <a:rPr sz="900" spc="10" dirty="0">
                          <a:latin typeface="Verdana"/>
                          <a:cs typeface="Verdana"/>
                        </a:rPr>
                        <a:t>i</a:t>
                      </a:r>
                      <a:r>
                        <a:rPr sz="900" spc="-20" dirty="0">
                          <a:latin typeface="Verdana"/>
                          <a:cs typeface="Verdana"/>
                        </a:rPr>
                        <a:t>m</a:t>
                      </a:r>
                      <a:r>
                        <a:rPr sz="900" dirty="0">
                          <a:latin typeface="Verdana"/>
                          <a:cs typeface="Verdana"/>
                        </a:rPr>
                        <a:t>b</a:t>
                      </a:r>
                      <a:r>
                        <a:rPr sz="900" spc="-70" dirty="0">
                          <a:latin typeface="Verdana"/>
                          <a:cs typeface="Verdana"/>
                        </a:rPr>
                        <a:t> </a:t>
                      </a:r>
                      <a:r>
                        <a:rPr sz="900" dirty="0">
                          <a:latin typeface="Verdana"/>
                          <a:cs typeface="Verdana"/>
                        </a:rPr>
                        <a:t>up</a:t>
                      </a:r>
                      <a:r>
                        <a:rPr sz="900" spc="-70" dirty="0">
                          <a:latin typeface="Verdana"/>
                          <a:cs typeface="Verdana"/>
                        </a:rPr>
                        <a:t> </a:t>
                      </a:r>
                      <a:r>
                        <a:rPr sz="900" spc="-5" dirty="0">
                          <a:latin typeface="Verdana"/>
                          <a:cs typeface="Verdana"/>
                        </a:rPr>
                        <a:t>appa</a:t>
                      </a:r>
                      <a:r>
                        <a:rPr sz="900" dirty="0">
                          <a:latin typeface="Verdana"/>
                          <a:cs typeface="Verdana"/>
                        </a:rPr>
                        <a:t>r</a:t>
                      </a:r>
                      <a:r>
                        <a:rPr sz="900" spc="-5" dirty="0">
                          <a:latin typeface="Verdana"/>
                          <a:cs typeface="Verdana"/>
                        </a:rPr>
                        <a:t>a</a:t>
                      </a:r>
                      <a:r>
                        <a:rPr sz="900" spc="-10" dirty="0">
                          <a:latin typeface="Verdana"/>
                          <a:cs typeface="Verdana"/>
                        </a:rPr>
                        <a:t>t</a:t>
                      </a:r>
                      <a:r>
                        <a:rPr sz="900" dirty="0">
                          <a:latin typeface="Verdana"/>
                          <a:cs typeface="Verdana"/>
                        </a:rPr>
                        <a:t>u</a:t>
                      </a:r>
                      <a:r>
                        <a:rPr sz="900" spc="-5" dirty="0">
                          <a:latin typeface="Verdana"/>
                          <a:cs typeface="Verdana"/>
                        </a:rPr>
                        <a:t>s</a:t>
                      </a:r>
                      <a:r>
                        <a:rPr sz="900" dirty="0">
                          <a:latin typeface="Verdana"/>
                          <a:cs typeface="Verdana"/>
                        </a:rPr>
                        <a:t>,</a:t>
                      </a:r>
                      <a:r>
                        <a:rPr sz="900" spc="-80" dirty="0">
                          <a:latin typeface="Verdana"/>
                          <a:cs typeface="Verdana"/>
                        </a:rPr>
                        <a:t> </a:t>
                      </a:r>
                      <a:r>
                        <a:rPr sz="900" spc="5" dirty="0">
                          <a:latin typeface="Verdana"/>
                          <a:cs typeface="Verdana"/>
                        </a:rPr>
                        <a:t>u</a:t>
                      </a:r>
                      <a:r>
                        <a:rPr sz="900" spc="-5" dirty="0">
                          <a:latin typeface="Verdana"/>
                          <a:cs typeface="Verdana"/>
                        </a:rPr>
                        <a:t>s</a:t>
                      </a:r>
                      <a:r>
                        <a:rPr sz="900" spc="5" dirty="0">
                          <a:latin typeface="Verdana"/>
                          <a:cs typeface="Verdana"/>
                        </a:rPr>
                        <a:t>i</a:t>
                      </a:r>
                      <a:r>
                        <a:rPr sz="900" dirty="0">
                          <a:latin typeface="Verdana"/>
                          <a:cs typeface="Verdana"/>
                        </a:rPr>
                        <a:t>ng</a:t>
                      </a:r>
                      <a:r>
                        <a:rPr sz="900" spc="-75" dirty="0">
                          <a:latin typeface="Verdana"/>
                          <a:cs typeface="Verdana"/>
                        </a:rPr>
                        <a:t> </a:t>
                      </a:r>
                      <a:r>
                        <a:rPr sz="900" spc="-5" dirty="0">
                          <a:latin typeface="Verdana"/>
                          <a:cs typeface="Verdana"/>
                        </a:rPr>
                        <a:t>al</a:t>
                      </a:r>
                      <a:r>
                        <a:rPr sz="900" spc="-10" dirty="0">
                          <a:latin typeface="Verdana"/>
                          <a:cs typeface="Verdana"/>
                        </a:rPr>
                        <a:t>t</a:t>
                      </a:r>
                      <a:r>
                        <a:rPr sz="900" dirty="0">
                          <a:latin typeface="Verdana"/>
                          <a:cs typeface="Verdana"/>
                        </a:rPr>
                        <a:t>ern</a:t>
                      </a:r>
                      <a:r>
                        <a:rPr sz="900" spc="-5" dirty="0">
                          <a:latin typeface="Verdana"/>
                          <a:cs typeface="Verdana"/>
                        </a:rPr>
                        <a:t>a</a:t>
                      </a:r>
                      <a:r>
                        <a:rPr sz="900" spc="-10" dirty="0">
                          <a:latin typeface="Verdana"/>
                          <a:cs typeface="Verdana"/>
                        </a:rPr>
                        <a:t>t</a:t>
                      </a:r>
                      <a:r>
                        <a:rPr sz="900" dirty="0">
                          <a:latin typeface="Verdana"/>
                          <a:cs typeface="Verdana"/>
                        </a:rPr>
                        <a:t>e</a:t>
                      </a:r>
                      <a:r>
                        <a:rPr sz="900" spc="-70" dirty="0">
                          <a:latin typeface="Verdana"/>
                          <a:cs typeface="Verdana"/>
                        </a:rPr>
                        <a:t> </a:t>
                      </a:r>
                      <a:r>
                        <a:rPr sz="900" spc="5" dirty="0">
                          <a:latin typeface="Verdana"/>
                          <a:cs typeface="Verdana"/>
                        </a:rPr>
                        <a:t>f</a:t>
                      </a:r>
                      <a:r>
                        <a:rPr sz="900" spc="-10" dirty="0">
                          <a:latin typeface="Verdana"/>
                          <a:cs typeface="Verdana"/>
                        </a:rPr>
                        <a:t>e</a:t>
                      </a:r>
                      <a:r>
                        <a:rPr sz="900" dirty="0">
                          <a:latin typeface="Verdana"/>
                          <a:cs typeface="Verdana"/>
                        </a:rPr>
                        <a:t>et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a:t>
                      </a:r>
                      <a:r>
                        <a:rPr sz="900" spc="-75" dirty="0">
                          <a:latin typeface="Verdana"/>
                          <a:cs typeface="Verdana"/>
                        </a:rPr>
                        <a:t> </a:t>
                      </a:r>
                      <a:r>
                        <a:rPr sz="900" spc="-20" dirty="0">
                          <a:latin typeface="Verdana"/>
                          <a:cs typeface="Verdana"/>
                        </a:rPr>
                        <a:t>taking</a:t>
                      </a:r>
                      <a:r>
                        <a:rPr sz="900" spc="-70" dirty="0">
                          <a:latin typeface="Verdana"/>
                          <a:cs typeface="Verdana"/>
                        </a:rPr>
                        <a:t> </a:t>
                      </a:r>
                      <a:r>
                        <a:rPr sz="900" spc="-15" dirty="0">
                          <a:latin typeface="Verdana"/>
                          <a:cs typeface="Verdana"/>
                        </a:rPr>
                        <a:t>part</a:t>
                      </a:r>
                      <a:r>
                        <a:rPr sz="900" spc="-70"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some</a:t>
                      </a:r>
                      <a:r>
                        <a:rPr sz="900" spc="-70" dirty="0">
                          <a:latin typeface="Verdana"/>
                          <a:cs typeface="Verdana"/>
                        </a:rPr>
                        <a:t> </a:t>
                      </a:r>
                      <a:r>
                        <a:rPr sz="900" dirty="0">
                          <a:latin typeface="Verdana"/>
                          <a:cs typeface="Verdana"/>
                        </a:rPr>
                        <a:t>group</a:t>
                      </a:r>
                      <a:r>
                        <a:rPr sz="900" spc="-65" dirty="0">
                          <a:latin typeface="Verdana"/>
                          <a:cs typeface="Verdana"/>
                        </a:rPr>
                        <a:t> </a:t>
                      </a:r>
                      <a:r>
                        <a:rPr sz="900" spc="-25" dirty="0">
                          <a:latin typeface="Verdana"/>
                          <a:cs typeface="Verdana"/>
                        </a:rPr>
                        <a:t>activities</a:t>
                      </a:r>
                      <a:r>
                        <a:rPr sz="900" spc="-65" dirty="0">
                          <a:latin typeface="Verdana"/>
                          <a:cs typeface="Verdana"/>
                        </a:rPr>
                        <a:t> </a:t>
                      </a:r>
                      <a:r>
                        <a:rPr sz="900" dirty="0">
                          <a:latin typeface="Verdana"/>
                          <a:cs typeface="Verdana"/>
                        </a:rPr>
                        <a:t>which</a:t>
                      </a:r>
                      <a:r>
                        <a:rPr sz="900" spc="-75" dirty="0">
                          <a:latin typeface="Verdana"/>
                          <a:cs typeface="Verdana"/>
                        </a:rPr>
                        <a:t> </a:t>
                      </a:r>
                      <a:r>
                        <a:rPr sz="900" spc="-20" dirty="0">
                          <a:latin typeface="Verdana"/>
                          <a:cs typeface="Verdana"/>
                        </a:rPr>
                        <a:t>they</a:t>
                      </a:r>
                      <a:r>
                        <a:rPr sz="900" spc="-70" dirty="0">
                          <a:latin typeface="Verdana"/>
                          <a:cs typeface="Verdana"/>
                        </a:rPr>
                        <a:t> </a:t>
                      </a:r>
                      <a:r>
                        <a:rPr sz="900" spc="-5" dirty="0">
                          <a:latin typeface="Verdana"/>
                          <a:cs typeface="Verdana"/>
                        </a:rPr>
                        <a:t>make</a:t>
                      </a:r>
                      <a:r>
                        <a:rPr sz="900" spc="-65" dirty="0">
                          <a:latin typeface="Verdana"/>
                          <a:cs typeface="Verdana"/>
                        </a:rPr>
                        <a:t> </a:t>
                      </a:r>
                      <a:r>
                        <a:rPr sz="900" spc="15" dirty="0">
                          <a:latin typeface="Verdana"/>
                          <a:cs typeface="Verdana"/>
                        </a:rPr>
                        <a:t>up</a:t>
                      </a:r>
                      <a:r>
                        <a:rPr sz="900" spc="-75" dirty="0">
                          <a:latin typeface="Verdana"/>
                          <a:cs typeface="Verdana"/>
                        </a:rPr>
                        <a:t> </a:t>
                      </a:r>
                      <a:r>
                        <a:rPr sz="900" spc="-35" dirty="0">
                          <a:latin typeface="Verdana"/>
                          <a:cs typeface="Verdana"/>
                        </a:rPr>
                        <a:t>for</a:t>
                      </a:r>
                      <a:r>
                        <a:rPr sz="900" spc="-60" dirty="0">
                          <a:latin typeface="Verdana"/>
                          <a:cs typeface="Verdana"/>
                        </a:rPr>
                        <a:t> </a:t>
                      </a:r>
                      <a:r>
                        <a:rPr sz="900" spc="-40" dirty="0">
                          <a:latin typeface="Verdana"/>
                          <a:cs typeface="Verdana"/>
                        </a:rPr>
                        <a:t>themselves,</a:t>
                      </a:r>
                      <a:r>
                        <a:rPr sz="900" spc="-80"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teams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Increasingly</a:t>
                      </a:r>
                      <a:r>
                        <a:rPr sz="900" spc="-60" dirty="0">
                          <a:latin typeface="Verdana"/>
                          <a:cs typeface="Verdana"/>
                        </a:rPr>
                        <a:t> </a:t>
                      </a:r>
                      <a:r>
                        <a:rPr sz="900" spc="45" dirty="0">
                          <a:latin typeface="Verdana"/>
                          <a:cs typeface="Verdana"/>
                        </a:rPr>
                        <a:t>be</a:t>
                      </a:r>
                      <a:r>
                        <a:rPr sz="900" spc="-55" dirty="0">
                          <a:latin typeface="Verdana"/>
                          <a:cs typeface="Verdana"/>
                        </a:rPr>
                        <a:t> </a:t>
                      </a:r>
                      <a:r>
                        <a:rPr sz="900" spc="20" dirty="0">
                          <a:latin typeface="Verdana"/>
                          <a:cs typeface="Verdana"/>
                        </a:rPr>
                        <a:t>able</a:t>
                      </a:r>
                      <a:r>
                        <a:rPr sz="900" spc="-50" dirty="0">
                          <a:latin typeface="Verdana"/>
                          <a:cs typeface="Verdana"/>
                        </a:rPr>
                        <a:t> </a:t>
                      </a:r>
                      <a:r>
                        <a:rPr sz="900" spc="-10" dirty="0">
                          <a:latin typeface="Verdana"/>
                          <a:cs typeface="Verdana"/>
                        </a:rPr>
                        <a:t>to</a:t>
                      </a:r>
                      <a:r>
                        <a:rPr sz="900" spc="-60" dirty="0">
                          <a:latin typeface="Verdana"/>
                          <a:cs typeface="Verdana"/>
                        </a:rPr>
                        <a:t> </a:t>
                      </a:r>
                      <a:r>
                        <a:rPr sz="900" spc="-35" dirty="0">
                          <a:latin typeface="Verdana"/>
                          <a:cs typeface="Verdana"/>
                        </a:rPr>
                        <a:t>use</a:t>
                      </a:r>
                      <a:r>
                        <a:rPr sz="900" spc="-60"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remember</a:t>
                      </a:r>
                      <a:r>
                        <a:rPr sz="900" spc="-50" dirty="0">
                          <a:latin typeface="Verdana"/>
                          <a:cs typeface="Verdana"/>
                        </a:rPr>
                        <a:t> </a:t>
                      </a:r>
                      <a:r>
                        <a:rPr sz="900" dirty="0">
                          <a:latin typeface="Verdana"/>
                          <a:cs typeface="Verdana"/>
                        </a:rPr>
                        <a:t>sequences</a:t>
                      </a:r>
                      <a:r>
                        <a:rPr sz="900" spc="-8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patterns</a:t>
                      </a:r>
                      <a:r>
                        <a:rPr sz="900" spc="-55" dirty="0">
                          <a:latin typeface="Verdana"/>
                          <a:cs typeface="Verdana"/>
                        </a:rPr>
                        <a:t> </a:t>
                      </a:r>
                      <a:r>
                        <a:rPr sz="900" dirty="0">
                          <a:latin typeface="Verdana"/>
                          <a:cs typeface="Verdana"/>
                        </a:rPr>
                        <a:t>of</a:t>
                      </a:r>
                      <a:r>
                        <a:rPr sz="900" spc="-55" dirty="0">
                          <a:latin typeface="Verdana"/>
                          <a:cs typeface="Verdana"/>
                        </a:rPr>
                        <a:t> </a:t>
                      </a:r>
                      <a:r>
                        <a:rPr sz="900" spc="-25" dirty="0">
                          <a:latin typeface="Verdana"/>
                          <a:cs typeface="Verdana"/>
                        </a:rPr>
                        <a:t>movements</a:t>
                      </a:r>
                      <a:r>
                        <a:rPr sz="900" spc="-45" dirty="0">
                          <a:latin typeface="Verdana"/>
                          <a:cs typeface="Verdana"/>
                        </a:rPr>
                        <a:t> </a:t>
                      </a:r>
                      <a:r>
                        <a:rPr sz="900" dirty="0">
                          <a:latin typeface="Verdana"/>
                          <a:cs typeface="Verdana"/>
                        </a:rPr>
                        <a:t>which</a:t>
                      </a:r>
                      <a:r>
                        <a:rPr sz="900" spc="-60" dirty="0">
                          <a:latin typeface="Verdana"/>
                          <a:cs typeface="Verdana"/>
                        </a:rPr>
                        <a:t> </a:t>
                      </a:r>
                      <a:r>
                        <a:rPr sz="900" spc="-5" dirty="0">
                          <a:latin typeface="Verdana"/>
                          <a:cs typeface="Verdana"/>
                        </a:rPr>
                        <a:t>are</a:t>
                      </a:r>
                      <a:r>
                        <a:rPr sz="900" spc="-60" dirty="0">
                          <a:latin typeface="Verdana"/>
                          <a:cs typeface="Verdana"/>
                        </a:rPr>
                        <a:t> </a:t>
                      </a:r>
                      <a:r>
                        <a:rPr sz="900" spc="-5" dirty="0">
                          <a:latin typeface="Verdana"/>
                          <a:cs typeface="Verdana"/>
                        </a:rPr>
                        <a:t>related</a:t>
                      </a:r>
                      <a:r>
                        <a:rPr sz="900" spc="-60"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music</a:t>
                      </a:r>
                      <a:r>
                        <a:rPr sz="900" spc="-65" dirty="0">
                          <a:latin typeface="Verdana"/>
                          <a:cs typeface="Verdana"/>
                        </a:rPr>
                        <a:t> </a:t>
                      </a:r>
                      <a:r>
                        <a:rPr sz="900" spc="30" dirty="0">
                          <a:latin typeface="Verdana"/>
                          <a:cs typeface="Verdana"/>
                        </a:rPr>
                        <a:t>and</a:t>
                      </a:r>
                      <a:r>
                        <a:rPr sz="900" spc="-60" dirty="0">
                          <a:latin typeface="Verdana"/>
                          <a:cs typeface="Verdana"/>
                        </a:rPr>
                        <a:t> </a:t>
                      </a:r>
                      <a:r>
                        <a:rPr sz="900" spc="-50" dirty="0">
                          <a:latin typeface="Verdana"/>
                          <a:cs typeface="Verdana"/>
                        </a:rPr>
                        <a:t>rhythm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Manipulate</a:t>
                      </a:r>
                      <a:r>
                        <a:rPr sz="900" spc="-50" dirty="0">
                          <a:latin typeface="Verdana"/>
                          <a:cs typeface="Verdana"/>
                        </a:rPr>
                        <a:t> </a:t>
                      </a:r>
                      <a:r>
                        <a:rPr sz="900" spc="70" dirty="0">
                          <a:latin typeface="Verdana"/>
                          <a:cs typeface="Verdana"/>
                        </a:rPr>
                        <a:t>a</a:t>
                      </a:r>
                      <a:r>
                        <a:rPr sz="900" spc="-7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tools</a:t>
                      </a:r>
                      <a:r>
                        <a:rPr sz="900" spc="-6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equipment</a:t>
                      </a:r>
                      <a:r>
                        <a:rPr sz="900" spc="-65" dirty="0">
                          <a:latin typeface="Verdana"/>
                          <a:cs typeface="Verdana"/>
                        </a:rPr>
                        <a:t> </a:t>
                      </a:r>
                      <a:r>
                        <a:rPr sz="900" spc="-40" dirty="0">
                          <a:latin typeface="Verdana"/>
                          <a:cs typeface="Verdana"/>
                        </a:rPr>
                        <a:t>in</a:t>
                      </a:r>
                      <a:r>
                        <a:rPr sz="900" spc="-60" dirty="0">
                          <a:latin typeface="Verdana"/>
                          <a:cs typeface="Verdana"/>
                        </a:rPr>
                        <a:t> </a:t>
                      </a:r>
                      <a:r>
                        <a:rPr sz="900" spc="20" dirty="0">
                          <a:latin typeface="Verdana"/>
                          <a:cs typeface="Verdana"/>
                        </a:rPr>
                        <a:t>one</a:t>
                      </a:r>
                      <a:r>
                        <a:rPr sz="900" spc="-65" dirty="0">
                          <a:latin typeface="Verdana"/>
                          <a:cs typeface="Verdana"/>
                        </a:rPr>
                        <a:t> </a:t>
                      </a:r>
                      <a:r>
                        <a:rPr sz="900" spc="-5" dirty="0">
                          <a:latin typeface="Verdana"/>
                          <a:cs typeface="Verdana"/>
                        </a:rPr>
                        <a:t>hand,</a:t>
                      </a:r>
                      <a:r>
                        <a:rPr sz="900" spc="-50" dirty="0">
                          <a:latin typeface="Verdana"/>
                          <a:cs typeface="Verdana"/>
                        </a:rPr>
                        <a:t> </a:t>
                      </a:r>
                      <a:r>
                        <a:rPr sz="900" spc="-15" dirty="0">
                          <a:latin typeface="Verdana"/>
                          <a:cs typeface="Verdana"/>
                        </a:rPr>
                        <a:t>e.g.</a:t>
                      </a:r>
                      <a:r>
                        <a:rPr sz="900" spc="-65" dirty="0">
                          <a:latin typeface="Verdana"/>
                          <a:cs typeface="Verdana"/>
                        </a:rPr>
                        <a:t> </a:t>
                      </a:r>
                      <a:r>
                        <a:rPr sz="900" spc="-5" dirty="0">
                          <a:latin typeface="Verdana"/>
                          <a:cs typeface="Verdana"/>
                        </a:rPr>
                        <a:t>paint</a:t>
                      </a:r>
                      <a:r>
                        <a:rPr sz="900" spc="-60" dirty="0">
                          <a:latin typeface="Verdana"/>
                          <a:cs typeface="Verdana"/>
                        </a:rPr>
                        <a:t> </a:t>
                      </a:r>
                      <a:r>
                        <a:rPr sz="900" spc="-50" dirty="0">
                          <a:latin typeface="Verdana"/>
                          <a:cs typeface="Verdana"/>
                        </a:rPr>
                        <a:t>brushes,</a:t>
                      </a:r>
                      <a:r>
                        <a:rPr sz="900" spc="-70" dirty="0">
                          <a:latin typeface="Verdana"/>
                          <a:cs typeface="Verdana"/>
                        </a:rPr>
                        <a:t> scissors, </a:t>
                      </a:r>
                      <a:r>
                        <a:rPr sz="900" spc="-45" dirty="0">
                          <a:latin typeface="Verdana"/>
                          <a:cs typeface="Verdana"/>
                        </a:rPr>
                        <a:t>hairbrushes,</a:t>
                      </a:r>
                      <a:r>
                        <a:rPr sz="900" spc="-70" dirty="0">
                          <a:latin typeface="Verdana"/>
                          <a:cs typeface="Verdana"/>
                        </a:rPr>
                        <a:t> </a:t>
                      </a:r>
                      <a:r>
                        <a:rPr sz="900" spc="-35" dirty="0">
                          <a:latin typeface="Verdana"/>
                          <a:cs typeface="Verdana"/>
                        </a:rPr>
                        <a:t>toothbrush,</a:t>
                      </a:r>
                      <a:r>
                        <a:rPr sz="900" spc="-65" dirty="0">
                          <a:latin typeface="Verdana"/>
                          <a:cs typeface="Verdana"/>
                        </a:rPr>
                        <a:t> </a:t>
                      </a:r>
                      <a:r>
                        <a:rPr sz="900" spc="-25" dirty="0">
                          <a:latin typeface="Verdana"/>
                          <a:cs typeface="Verdana"/>
                        </a:rPr>
                        <a:t>scarves</a:t>
                      </a:r>
                      <a:r>
                        <a:rPr sz="900" spc="-60"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ribbons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Jump</a:t>
                      </a:r>
                      <a:r>
                        <a:rPr sz="900" spc="-60" dirty="0">
                          <a:latin typeface="Verdana"/>
                          <a:cs typeface="Verdana"/>
                        </a:rPr>
                        <a:t> </a:t>
                      </a:r>
                      <a:r>
                        <a:rPr sz="900" spc="15" dirty="0">
                          <a:latin typeface="Verdana"/>
                          <a:cs typeface="Verdana"/>
                        </a:rPr>
                        <a:t>up</a:t>
                      </a:r>
                      <a:r>
                        <a:rPr sz="900" spc="-65" dirty="0">
                          <a:latin typeface="Verdana"/>
                          <a:cs typeface="Verdana"/>
                        </a:rPr>
                        <a:t> </a:t>
                      </a:r>
                      <a:r>
                        <a:rPr sz="900" spc="-25" dirty="0">
                          <a:latin typeface="Verdana"/>
                          <a:cs typeface="Verdana"/>
                        </a:rPr>
                        <a:t>into</a:t>
                      </a:r>
                      <a:r>
                        <a:rPr sz="900" spc="-65" dirty="0">
                          <a:latin typeface="Verdana"/>
                          <a:cs typeface="Verdana"/>
                        </a:rPr>
                        <a:t> </a:t>
                      </a:r>
                      <a:r>
                        <a:rPr sz="900" spc="-10" dirty="0">
                          <a:latin typeface="Verdana"/>
                          <a:cs typeface="Verdana"/>
                        </a:rPr>
                        <a:t>the</a:t>
                      </a:r>
                      <a:r>
                        <a:rPr sz="900" spc="-65" dirty="0">
                          <a:latin typeface="Verdana"/>
                          <a:cs typeface="Verdana"/>
                        </a:rPr>
                        <a:t> </a:t>
                      </a:r>
                      <a:r>
                        <a:rPr sz="900" spc="-40" dirty="0">
                          <a:latin typeface="Verdana"/>
                          <a:cs typeface="Verdana"/>
                        </a:rPr>
                        <a:t>air</a:t>
                      </a:r>
                      <a:r>
                        <a:rPr sz="900" spc="-55" dirty="0">
                          <a:latin typeface="Verdana"/>
                          <a:cs typeface="Verdana"/>
                        </a:rPr>
                        <a:t> </a:t>
                      </a:r>
                      <a:r>
                        <a:rPr sz="900" spc="-40" dirty="0">
                          <a:latin typeface="Verdana"/>
                          <a:cs typeface="Verdana"/>
                        </a:rPr>
                        <a:t>with</a:t>
                      </a:r>
                      <a:r>
                        <a:rPr sz="900" spc="-65" dirty="0">
                          <a:latin typeface="Verdana"/>
                          <a:cs typeface="Verdana"/>
                        </a:rPr>
                        <a:t> </a:t>
                      </a:r>
                      <a:r>
                        <a:rPr sz="900" spc="-5" dirty="0">
                          <a:latin typeface="Verdana"/>
                          <a:cs typeface="Verdana"/>
                        </a:rPr>
                        <a:t>both</a:t>
                      </a:r>
                      <a:r>
                        <a:rPr sz="900" spc="-65" dirty="0">
                          <a:latin typeface="Verdana"/>
                          <a:cs typeface="Verdana"/>
                        </a:rPr>
                        <a:t> </a:t>
                      </a:r>
                      <a:r>
                        <a:rPr sz="900" dirty="0">
                          <a:latin typeface="Verdana"/>
                          <a:cs typeface="Verdana"/>
                        </a:rPr>
                        <a:t>feet</a:t>
                      </a:r>
                      <a:r>
                        <a:rPr sz="900" spc="-70" dirty="0">
                          <a:latin typeface="Verdana"/>
                          <a:cs typeface="Verdana"/>
                        </a:rPr>
                        <a:t> </a:t>
                      </a:r>
                      <a:r>
                        <a:rPr sz="900" spc="-10" dirty="0">
                          <a:latin typeface="Verdana"/>
                          <a:cs typeface="Verdana"/>
                        </a:rPr>
                        <a:t>leaving</a:t>
                      </a:r>
                      <a:r>
                        <a:rPr sz="900" spc="-70"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floor</a:t>
                      </a:r>
                      <a:r>
                        <a:rPr sz="900" spc="-60"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can</a:t>
                      </a:r>
                      <a:r>
                        <a:rPr sz="900" spc="-70" dirty="0">
                          <a:latin typeface="Verdana"/>
                          <a:cs typeface="Verdana"/>
                        </a:rPr>
                        <a:t> </a:t>
                      </a:r>
                      <a:r>
                        <a:rPr sz="900" spc="-40" dirty="0">
                          <a:latin typeface="Verdana"/>
                          <a:cs typeface="Verdana"/>
                        </a:rPr>
                        <a:t>jump</a:t>
                      </a:r>
                      <a:r>
                        <a:rPr sz="900" spc="-60" dirty="0">
                          <a:latin typeface="Verdana"/>
                          <a:cs typeface="Verdana"/>
                        </a:rPr>
                        <a:t> </a:t>
                      </a:r>
                      <a:r>
                        <a:rPr sz="900" spc="-15" dirty="0">
                          <a:latin typeface="Verdana"/>
                          <a:cs typeface="Verdana"/>
                        </a:rPr>
                        <a:t>forward</a:t>
                      </a:r>
                      <a:r>
                        <a:rPr sz="900" spc="-7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small </a:t>
                      </a:r>
                      <a:r>
                        <a:rPr sz="900" dirty="0">
                          <a:latin typeface="Verdana"/>
                          <a:cs typeface="Verdana"/>
                        </a:rPr>
                        <a:t>distance</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Beg</a:t>
                      </a:r>
                      <a:r>
                        <a:rPr sz="900" spc="10" dirty="0">
                          <a:latin typeface="Verdana"/>
                          <a:cs typeface="Verdana"/>
                        </a:rPr>
                        <a:t>i</a:t>
                      </a:r>
                      <a:r>
                        <a:rPr sz="900" dirty="0">
                          <a:latin typeface="Verdana"/>
                          <a:cs typeface="Verdana"/>
                        </a:rPr>
                        <a:t>n</a:t>
                      </a:r>
                      <a:r>
                        <a:rPr sz="900" spc="-60"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10" dirty="0">
                          <a:latin typeface="Verdana"/>
                          <a:cs typeface="Verdana"/>
                        </a:rPr>
                        <a:t>u</a:t>
                      </a:r>
                      <a:r>
                        <a:rPr sz="900" dirty="0">
                          <a:latin typeface="Verdana"/>
                          <a:cs typeface="Verdana"/>
                        </a:rPr>
                        <a:t>n</a:t>
                      </a:r>
                      <a:r>
                        <a:rPr sz="900" spc="-5" dirty="0">
                          <a:latin typeface="Verdana"/>
                          <a:cs typeface="Verdana"/>
                        </a:rPr>
                        <a:t>d</a:t>
                      </a:r>
                      <a:r>
                        <a:rPr sz="900" dirty="0">
                          <a:latin typeface="Verdana"/>
                          <a:cs typeface="Verdana"/>
                        </a:rPr>
                        <a:t>er</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c</a:t>
                      </a:r>
                      <a:r>
                        <a:rPr sz="900" spc="-10" dirty="0">
                          <a:latin typeface="Verdana"/>
                          <a:cs typeface="Verdana"/>
                        </a:rPr>
                        <a:t>h</a:t>
                      </a:r>
                      <a:r>
                        <a:rPr sz="900" dirty="0">
                          <a:latin typeface="Verdana"/>
                          <a:cs typeface="Verdana"/>
                        </a:rPr>
                        <a:t>o</a:t>
                      </a:r>
                      <a:r>
                        <a:rPr sz="900" spc="-5" dirty="0">
                          <a:latin typeface="Verdana"/>
                          <a:cs typeface="Verdana"/>
                        </a:rPr>
                        <a:t>os</a:t>
                      </a:r>
                      <a:r>
                        <a:rPr sz="900" dirty="0">
                          <a:latin typeface="Verdana"/>
                          <a:cs typeface="Verdana"/>
                        </a:rPr>
                        <a:t>e</a:t>
                      </a:r>
                      <a:r>
                        <a:rPr sz="900" spc="-65" dirty="0">
                          <a:latin typeface="Verdana"/>
                          <a:cs typeface="Verdana"/>
                        </a:rPr>
                        <a:t> </a:t>
                      </a:r>
                      <a:r>
                        <a:rPr sz="900" spc="-5" dirty="0">
                          <a:latin typeface="Verdana"/>
                          <a:cs typeface="Verdana"/>
                        </a:rPr>
                        <a:t>d</a:t>
                      </a:r>
                      <a:r>
                        <a:rPr sz="900" spc="10" dirty="0">
                          <a:latin typeface="Verdana"/>
                          <a:cs typeface="Verdana"/>
                        </a:rPr>
                        <a:t>i</a:t>
                      </a:r>
                      <a:r>
                        <a:rPr sz="900" spc="-10" dirty="0">
                          <a:latin typeface="Verdana"/>
                          <a:cs typeface="Verdana"/>
                        </a:rPr>
                        <a:t>f</a:t>
                      </a:r>
                      <a:r>
                        <a:rPr sz="900" dirty="0">
                          <a:latin typeface="Verdana"/>
                          <a:cs typeface="Verdana"/>
                        </a:rPr>
                        <a:t>fe</a:t>
                      </a:r>
                      <a:r>
                        <a:rPr sz="900" spc="-10" dirty="0">
                          <a:latin typeface="Verdana"/>
                          <a:cs typeface="Verdana"/>
                        </a:rPr>
                        <a:t>r</a:t>
                      </a:r>
                      <a:r>
                        <a:rPr sz="900" dirty="0">
                          <a:latin typeface="Verdana"/>
                          <a:cs typeface="Verdana"/>
                        </a:rPr>
                        <a:t>ent</a:t>
                      </a:r>
                      <a:r>
                        <a:rPr sz="900" spc="-75" dirty="0">
                          <a:latin typeface="Verdana"/>
                          <a:cs typeface="Verdana"/>
                        </a:rPr>
                        <a:t> </a:t>
                      </a:r>
                      <a:r>
                        <a:rPr sz="900" dirty="0">
                          <a:latin typeface="Verdana"/>
                          <a:cs typeface="Verdana"/>
                        </a:rPr>
                        <a:t>w</a:t>
                      </a:r>
                      <a:r>
                        <a:rPr sz="900" spc="-5" dirty="0">
                          <a:latin typeface="Verdana"/>
                          <a:cs typeface="Verdana"/>
                        </a:rPr>
                        <a:t>ay</a:t>
                      </a:r>
                      <a:r>
                        <a:rPr sz="900" dirty="0">
                          <a:latin typeface="Verdana"/>
                          <a:cs typeface="Verdana"/>
                        </a:rPr>
                        <a:t>s</a:t>
                      </a:r>
                      <a:r>
                        <a:rPr sz="900" spc="-75" dirty="0">
                          <a:latin typeface="Verdana"/>
                          <a:cs typeface="Verdana"/>
                        </a:rPr>
                        <a:t> </a:t>
                      </a:r>
                      <a:r>
                        <a:rPr sz="900" dirty="0">
                          <a:latin typeface="Verdana"/>
                          <a:cs typeface="Verdana"/>
                        </a:rPr>
                        <a:t>of</a:t>
                      </a:r>
                      <a:r>
                        <a:rPr sz="900" spc="-65" dirty="0">
                          <a:latin typeface="Verdana"/>
                          <a:cs typeface="Verdana"/>
                        </a:rPr>
                        <a:t> </a:t>
                      </a:r>
                      <a:r>
                        <a:rPr sz="900" spc="-15" dirty="0">
                          <a:latin typeface="Verdana"/>
                          <a:cs typeface="Verdana"/>
                        </a:rPr>
                        <a:t>m</a:t>
                      </a:r>
                      <a:r>
                        <a:rPr sz="900" dirty="0">
                          <a:latin typeface="Verdana"/>
                          <a:cs typeface="Verdana"/>
                        </a:rPr>
                        <a:t>o</a:t>
                      </a:r>
                      <a:r>
                        <a:rPr sz="900" spc="-10" dirty="0">
                          <a:latin typeface="Verdana"/>
                          <a:cs typeface="Verdana"/>
                        </a:rPr>
                        <a:t>v</a:t>
                      </a:r>
                      <a:r>
                        <a:rPr sz="900" spc="10" dirty="0">
                          <a:latin typeface="Verdana"/>
                          <a:cs typeface="Verdana"/>
                        </a:rPr>
                        <a:t>i</a:t>
                      </a:r>
                      <a:r>
                        <a:rPr sz="900" dirty="0">
                          <a:latin typeface="Verdana"/>
                          <a:cs typeface="Verdana"/>
                        </a:rPr>
                        <a:t>ng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Change</a:t>
                      </a:r>
                      <a:r>
                        <a:rPr sz="900" spc="-55" dirty="0">
                          <a:latin typeface="Verdana"/>
                          <a:cs typeface="Verdana"/>
                        </a:rPr>
                        <a:t> </a:t>
                      </a:r>
                      <a:r>
                        <a:rPr sz="900" spc="-30" dirty="0">
                          <a:latin typeface="Verdana"/>
                          <a:cs typeface="Verdana"/>
                        </a:rPr>
                        <a:t>position</a:t>
                      </a:r>
                      <a:r>
                        <a:rPr sz="900" spc="-60" dirty="0">
                          <a:latin typeface="Verdana"/>
                          <a:cs typeface="Verdana"/>
                        </a:rPr>
                        <a:t> </a:t>
                      </a:r>
                      <a:r>
                        <a:rPr sz="900" spc="-40" dirty="0">
                          <a:latin typeface="Verdana"/>
                          <a:cs typeface="Verdana"/>
                        </a:rPr>
                        <a:t>from</a:t>
                      </a:r>
                      <a:r>
                        <a:rPr sz="900" spc="-75" dirty="0">
                          <a:latin typeface="Verdana"/>
                          <a:cs typeface="Verdana"/>
                        </a:rPr>
                        <a:t> </a:t>
                      </a:r>
                      <a:r>
                        <a:rPr sz="900" spc="-15" dirty="0">
                          <a:latin typeface="Verdana"/>
                          <a:cs typeface="Verdana"/>
                        </a:rPr>
                        <a:t>standing</a:t>
                      </a:r>
                      <a:r>
                        <a:rPr sz="900" spc="-65"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squatting</a:t>
                      </a:r>
                      <a:r>
                        <a:rPr sz="900" spc="-70"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sitting</a:t>
                      </a:r>
                      <a:r>
                        <a:rPr sz="900" spc="-75" dirty="0">
                          <a:latin typeface="Verdana"/>
                          <a:cs typeface="Verdana"/>
                        </a:rPr>
                        <a:t> </a:t>
                      </a:r>
                      <a:r>
                        <a:rPr sz="900" spc="-35" dirty="0">
                          <a:latin typeface="Verdana"/>
                          <a:cs typeface="Verdana"/>
                        </a:rPr>
                        <a:t>with</a:t>
                      </a:r>
                      <a:r>
                        <a:rPr sz="900" spc="-60" dirty="0">
                          <a:latin typeface="Verdana"/>
                          <a:cs typeface="Verdana"/>
                        </a:rPr>
                        <a:t> </a:t>
                      </a:r>
                      <a:r>
                        <a:rPr sz="900" spc="-50" dirty="0">
                          <a:latin typeface="Verdana"/>
                          <a:cs typeface="Verdana"/>
                        </a:rPr>
                        <a:t>little</a:t>
                      </a:r>
                      <a:r>
                        <a:rPr sz="900" spc="-65" dirty="0">
                          <a:latin typeface="Verdana"/>
                          <a:cs typeface="Verdana"/>
                        </a:rPr>
                        <a:t> </a:t>
                      </a:r>
                      <a:r>
                        <a:rPr sz="900" spc="-30" dirty="0">
                          <a:latin typeface="Verdana"/>
                          <a:cs typeface="Verdana"/>
                        </a:rPr>
                        <a:t>effort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Hold</a:t>
                      </a:r>
                      <a:r>
                        <a:rPr sz="900" spc="-70" dirty="0">
                          <a:latin typeface="Verdana"/>
                          <a:cs typeface="Verdana"/>
                        </a:rPr>
                        <a:t> </a:t>
                      </a:r>
                      <a:r>
                        <a:rPr sz="900" spc="-15" dirty="0">
                          <a:latin typeface="Verdana"/>
                          <a:cs typeface="Verdana"/>
                        </a:rPr>
                        <a:t>equipment/tools</a:t>
                      </a:r>
                      <a:r>
                        <a:rPr sz="900" spc="-65" dirty="0">
                          <a:latin typeface="Verdana"/>
                          <a:cs typeface="Verdana"/>
                        </a:rPr>
                        <a:t> </a:t>
                      </a:r>
                      <a:r>
                        <a:rPr sz="900" spc="-35" dirty="0">
                          <a:latin typeface="Verdana"/>
                          <a:cs typeface="Verdana"/>
                        </a:rPr>
                        <a:t>consistently</a:t>
                      </a:r>
                      <a:r>
                        <a:rPr sz="900" spc="-65" dirty="0">
                          <a:latin typeface="Verdana"/>
                          <a:cs typeface="Verdana"/>
                        </a:rPr>
                        <a:t> </a:t>
                      </a:r>
                      <a:r>
                        <a:rPr sz="900" spc="-40" dirty="0">
                          <a:latin typeface="Verdana"/>
                          <a:cs typeface="Verdana"/>
                        </a:rPr>
                        <a:t>in</a:t>
                      </a:r>
                      <a:r>
                        <a:rPr sz="900" spc="-45" dirty="0">
                          <a:latin typeface="Verdana"/>
                          <a:cs typeface="Verdana"/>
                        </a:rPr>
                        <a:t> </a:t>
                      </a:r>
                      <a:r>
                        <a:rPr sz="900" spc="-15" dirty="0">
                          <a:latin typeface="Verdana"/>
                          <a:cs typeface="Verdana"/>
                        </a:rPr>
                        <a:t>the</a:t>
                      </a:r>
                      <a:r>
                        <a:rPr sz="900" spc="-65" dirty="0">
                          <a:latin typeface="Verdana"/>
                          <a:cs typeface="Verdana"/>
                        </a:rPr>
                        <a:t> </a:t>
                      </a:r>
                      <a:r>
                        <a:rPr sz="900" spc="-15" dirty="0">
                          <a:latin typeface="Verdana"/>
                          <a:cs typeface="Verdana"/>
                        </a:rPr>
                        <a:t>same</a:t>
                      </a:r>
                      <a:r>
                        <a:rPr sz="900" spc="-65" dirty="0">
                          <a:latin typeface="Verdana"/>
                          <a:cs typeface="Verdana"/>
                        </a:rPr>
                        <a:t> </a:t>
                      </a:r>
                      <a:r>
                        <a:rPr sz="900" dirty="0">
                          <a:latin typeface="Verdana"/>
                          <a:cs typeface="Verdana"/>
                        </a:rPr>
                        <a:t>hand,</a:t>
                      </a:r>
                      <a:r>
                        <a:rPr sz="900" spc="-75" dirty="0">
                          <a:latin typeface="Verdana"/>
                          <a:cs typeface="Verdana"/>
                        </a:rPr>
                        <a:t> </a:t>
                      </a:r>
                      <a:r>
                        <a:rPr sz="900" spc="-30" dirty="0">
                          <a:latin typeface="Verdana"/>
                          <a:cs typeface="Verdana"/>
                        </a:rPr>
                        <a:t>e.g.,</a:t>
                      </a:r>
                      <a:r>
                        <a:rPr sz="900" spc="-70" dirty="0">
                          <a:latin typeface="Verdana"/>
                          <a:cs typeface="Verdana"/>
                        </a:rPr>
                        <a:t> </a:t>
                      </a:r>
                      <a:r>
                        <a:rPr sz="900" spc="-5" dirty="0">
                          <a:latin typeface="Verdana"/>
                          <a:cs typeface="Verdana"/>
                        </a:rPr>
                        <a:t>pencil,</a:t>
                      </a:r>
                      <a:r>
                        <a:rPr sz="900" spc="-75" dirty="0">
                          <a:latin typeface="Verdana"/>
                          <a:cs typeface="Verdana"/>
                        </a:rPr>
                        <a:t> </a:t>
                      </a:r>
                      <a:r>
                        <a:rPr sz="900" spc="-5" dirty="0">
                          <a:latin typeface="Verdana"/>
                          <a:cs typeface="Verdana"/>
                        </a:rPr>
                        <a:t>paint</a:t>
                      </a:r>
                      <a:r>
                        <a:rPr sz="900" spc="-70" dirty="0">
                          <a:latin typeface="Verdana"/>
                          <a:cs typeface="Verdana"/>
                        </a:rPr>
                        <a:t> </a:t>
                      </a:r>
                      <a:r>
                        <a:rPr sz="900" spc="-55" dirty="0">
                          <a:latin typeface="Verdana"/>
                          <a:cs typeface="Verdana"/>
                        </a:rPr>
                        <a:t>brush,</a:t>
                      </a:r>
                      <a:r>
                        <a:rPr sz="900" spc="-70" dirty="0">
                          <a:latin typeface="Verdana"/>
                          <a:cs typeface="Verdana"/>
                        </a:rPr>
                        <a:t> </a:t>
                      </a:r>
                      <a:r>
                        <a:rPr sz="900" spc="-5" dirty="0">
                          <a:latin typeface="Verdana"/>
                          <a:cs typeface="Verdana"/>
                        </a:rPr>
                        <a:t>glue</a:t>
                      </a:r>
                      <a:r>
                        <a:rPr sz="900" spc="-70" dirty="0">
                          <a:latin typeface="Verdana"/>
                          <a:cs typeface="Verdana"/>
                        </a:rPr>
                        <a:t> </a:t>
                      </a:r>
                      <a:r>
                        <a:rPr sz="900" spc="-20" dirty="0">
                          <a:latin typeface="Verdana"/>
                          <a:cs typeface="Verdana"/>
                        </a:rPr>
                        <a:t>spreader.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Hold</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pencil</a:t>
                      </a:r>
                      <a:r>
                        <a:rPr sz="900" spc="-75" dirty="0">
                          <a:latin typeface="Verdana"/>
                          <a:cs typeface="Verdana"/>
                        </a:rPr>
                        <a:t> </a:t>
                      </a:r>
                      <a:r>
                        <a:rPr sz="900" spc="-35" dirty="0">
                          <a:latin typeface="Verdana"/>
                          <a:cs typeface="Verdana"/>
                        </a:rPr>
                        <a:t>consistently</a:t>
                      </a:r>
                      <a:r>
                        <a:rPr sz="900" spc="-75"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same</a:t>
                      </a:r>
                      <a:r>
                        <a:rPr sz="900" spc="-65" dirty="0">
                          <a:latin typeface="Verdana"/>
                          <a:cs typeface="Verdana"/>
                        </a:rPr>
                        <a:t> </a:t>
                      </a:r>
                      <a:r>
                        <a:rPr sz="900" spc="20" dirty="0">
                          <a:latin typeface="Verdana"/>
                          <a:cs typeface="Verdana"/>
                        </a:rPr>
                        <a:t>hand</a:t>
                      </a:r>
                      <a:r>
                        <a:rPr sz="900" spc="-70" dirty="0">
                          <a:latin typeface="Verdana"/>
                          <a:cs typeface="Verdana"/>
                        </a:rPr>
                        <a:t> </a:t>
                      </a:r>
                      <a:r>
                        <a:rPr sz="900" spc="-40" dirty="0">
                          <a:latin typeface="Verdana"/>
                          <a:cs typeface="Verdana"/>
                        </a:rPr>
                        <a:t>using</a:t>
                      </a:r>
                      <a:r>
                        <a:rPr sz="900" spc="-65" dirty="0">
                          <a:latin typeface="Verdana"/>
                          <a:cs typeface="Verdana"/>
                        </a:rPr>
                        <a:t> </a:t>
                      </a:r>
                      <a:r>
                        <a:rPr sz="900" spc="70" dirty="0">
                          <a:latin typeface="Verdana"/>
                          <a:cs typeface="Verdana"/>
                        </a:rPr>
                        <a:t>a</a:t>
                      </a:r>
                      <a:r>
                        <a:rPr sz="900" spc="-65" dirty="0">
                          <a:latin typeface="Verdana"/>
                          <a:cs typeface="Verdana"/>
                        </a:rPr>
                        <a:t> </a:t>
                      </a:r>
                      <a:r>
                        <a:rPr lang="en-GB" sz="900" spc="-20" dirty="0">
                          <a:latin typeface="Verdana"/>
                          <a:cs typeface="Verdana"/>
                        </a:rPr>
                        <a:t>comfortable grip </a:t>
                      </a:r>
                      <a:r>
                        <a:rPr sz="900" spc="-40" dirty="0">
                          <a:latin typeface="Verdana"/>
                          <a:cs typeface="Verdana"/>
                        </a:rPr>
                        <a:t>for</a:t>
                      </a:r>
                      <a:r>
                        <a:rPr sz="900" spc="-60" dirty="0">
                          <a:latin typeface="Verdana"/>
                          <a:cs typeface="Verdana"/>
                        </a:rPr>
                        <a:t> </a:t>
                      </a:r>
                      <a:r>
                        <a:rPr sz="900" spc="-45" dirty="0">
                          <a:latin typeface="Verdana"/>
                          <a:cs typeface="Verdana"/>
                        </a:rPr>
                        <a:t>mark</a:t>
                      </a:r>
                      <a:r>
                        <a:rPr sz="900" spc="-60" dirty="0">
                          <a:latin typeface="Verdana"/>
                          <a:cs typeface="Verdana"/>
                        </a:rPr>
                        <a:t> </a:t>
                      </a:r>
                      <a:r>
                        <a:rPr sz="900" spc="-30" dirty="0">
                          <a:latin typeface="Verdana"/>
                          <a:cs typeface="Verdana"/>
                        </a:rPr>
                        <a:t>making,</a:t>
                      </a:r>
                      <a:r>
                        <a:rPr sz="900" spc="-75" dirty="0">
                          <a:latin typeface="Verdana"/>
                          <a:cs typeface="Verdana"/>
                        </a:rPr>
                        <a:t> </a:t>
                      </a:r>
                      <a:r>
                        <a:rPr sz="900" spc="10" dirty="0">
                          <a:latin typeface="Verdana"/>
                          <a:cs typeface="Verdana"/>
                        </a:rPr>
                        <a:t>name</a:t>
                      </a:r>
                      <a:r>
                        <a:rPr sz="900" spc="-65" dirty="0">
                          <a:latin typeface="Verdana"/>
                          <a:cs typeface="Verdana"/>
                        </a:rPr>
                        <a:t> </a:t>
                      </a:r>
                      <a:r>
                        <a:rPr sz="900" spc="-45" dirty="0">
                          <a:latin typeface="Verdana"/>
                          <a:cs typeface="Verdana"/>
                        </a:rPr>
                        <a:t>writing,</a:t>
                      </a:r>
                      <a:r>
                        <a:rPr sz="900" spc="-75" dirty="0">
                          <a:latin typeface="Verdana"/>
                          <a:cs typeface="Verdana"/>
                        </a:rPr>
                        <a:t> </a:t>
                      </a:r>
                      <a:r>
                        <a:rPr sz="900" spc="-5" dirty="0">
                          <a:latin typeface="Verdana"/>
                          <a:cs typeface="Verdana"/>
                        </a:rPr>
                        <a:t>drawing</a:t>
                      </a:r>
                      <a:r>
                        <a:rPr sz="900" spc="-65" dirty="0">
                          <a:latin typeface="Verdana"/>
                          <a:cs typeface="Verdana"/>
                        </a:rPr>
                        <a:t> </a:t>
                      </a:r>
                      <a:r>
                        <a:rPr sz="900" spc="5"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Have</a:t>
                      </a:r>
                      <a:r>
                        <a:rPr sz="900" spc="-65" dirty="0">
                          <a:latin typeface="Verdana"/>
                          <a:cs typeface="Verdana"/>
                        </a:rPr>
                        <a:t> </a:t>
                      </a:r>
                      <a:r>
                        <a:rPr sz="900" spc="20" dirty="0">
                          <a:latin typeface="Verdana"/>
                          <a:cs typeface="Verdana"/>
                        </a:rPr>
                        <a:t>developed</a:t>
                      </a:r>
                      <a:r>
                        <a:rPr sz="900" spc="-65" dirty="0">
                          <a:latin typeface="Verdana"/>
                          <a:cs typeface="Verdana"/>
                        </a:rPr>
                        <a:t> </a:t>
                      </a:r>
                      <a:r>
                        <a:rPr sz="900" spc="-25" dirty="0">
                          <a:latin typeface="Verdana"/>
                          <a:cs typeface="Verdana"/>
                        </a:rPr>
                        <a:t>finger</a:t>
                      </a:r>
                      <a:r>
                        <a:rPr sz="900" spc="-55" dirty="0">
                          <a:latin typeface="Verdana"/>
                          <a:cs typeface="Verdana"/>
                        </a:rPr>
                        <a:t> </a:t>
                      </a:r>
                      <a:r>
                        <a:rPr sz="900" spc="-40" dirty="0">
                          <a:latin typeface="Verdana"/>
                          <a:cs typeface="Verdana"/>
                        </a:rPr>
                        <a:t>strength</a:t>
                      </a:r>
                      <a:r>
                        <a:rPr sz="900" spc="-6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control</a:t>
                      </a:r>
                      <a:r>
                        <a:rPr sz="900" spc="-60" dirty="0">
                          <a:latin typeface="Verdana"/>
                          <a:cs typeface="Verdana"/>
                        </a:rPr>
                        <a:t> </a:t>
                      </a:r>
                      <a:r>
                        <a:rPr sz="900" spc="-50" dirty="0">
                          <a:latin typeface="Verdana"/>
                          <a:cs typeface="Verdana"/>
                        </a:rPr>
                        <a:t>in</a:t>
                      </a:r>
                      <a:r>
                        <a:rPr sz="900" spc="-55" dirty="0">
                          <a:latin typeface="Verdana"/>
                          <a:cs typeface="Verdana"/>
                        </a:rPr>
                        <a:t> </a:t>
                      </a:r>
                      <a:r>
                        <a:rPr sz="900" spc="-20" dirty="0">
                          <a:latin typeface="Verdana"/>
                          <a:cs typeface="Verdana"/>
                        </a:rPr>
                        <a:t>order</a:t>
                      </a:r>
                      <a:r>
                        <a:rPr sz="900" spc="-55"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be</a:t>
                      </a:r>
                      <a:r>
                        <a:rPr sz="900" spc="-55"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manipulate</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use</a:t>
                      </a:r>
                      <a:r>
                        <a:rPr sz="900" spc="-55" dirty="0">
                          <a:latin typeface="Verdana"/>
                          <a:cs typeface="Verdana"/>
                        </a:rPr>
                        <a:t> </a:t>
                      </a:r>
                      <a:r>
                        <a:rPr sz="900" spc="-35" dirty="0">
                          <a:latin typeface="Verdana"/>
                          <a:cs typeface="Verdana"/>
                        </a:rPr>
                        <a:t>tools</a:t>
                      </a:r>
                      <a:r>
                        <a:rPr sz="900" spc="-20" dirty="0">
                          <a:latin typeface="Verdana"/>
                          <a:cs typeface="Verdana"/>
                        </a:rPr>
                        <a:t> </a:t>
                      </a:r>
                      <a:r>
                        <a:rPr sz="900" spc="-5" dirty="0">
                          <a:latin typeface="Verdana"/>
                          <a:cs typeface="Verdana"/>
                        </a:rPr>
                        <a:t>independently</a:t>
                      </a:r>
                      <a:r>
                        <a:rPr sz="900" spc="-60" dirty="0">
                          <a:latin typeface="Verdana"/>
                          <a:cs typeface="Verdana"/>
                        </a:rPr>
                        <a:t> </a:t>
                      </a:r>
                      <a:r>
                        <a:rPr sz="900" spc="25" dirty="0">
                          <a:latin typeface="Verdana"/>
                          <a:cs typeface="Verdana"/>
                        </a:rPr>
                        <a:t>and</a:t>
                      </a:r>
                      <a:r>
                        <a:rPr sz="900" spc="-65" dirty="0">
                          <a:latin typeface="Verdana"/>
                          <a:cs typeface="Verdana"/>
                        </a:rPr>
                        <a:t> </a:t>
                      </a:r>
                      <a:r>
                        <a:rPr sz="900" spc="-20" dirty="0">
                          <a:latin typeface="Verdana"/>
                          <a:cs typeface="Verdana"/>
                        </a:rPr>
                        <a:t>effectively.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H</a:t>
                      </a:r>
                      <a:r>
                        <a:rPr sz="900" dirty="0">
                          <a:latin typeface="Verdana"/>
                          <a:cs typeface="Verdana"/>
                        </a:rPr>
                        <a:t>old</a:t>
                      </a:r>
                      <a:r>
                        <a:rPr sz="900" spc="-75"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dirty="0">
                          <a:latin typeface="Verdana"/>
                          <a:cs typeface="Verdana"/>
                        </a:rPr>
                        <a:t>ope</a:t>
                      </a:r>
                      <a:r>
                        <a:rPr sz="900" spc="5" dirty="0">
                          <a:latin typeface="Verdana"/>
                          <a:cs typeface="Verdana"/>
                        </a:rPr>
                        <a:t>r</a:t>
                      </a:r>
                      <a:r>
                        <a:rPr sz="900" spc="-5" dirty="0">
                          <a:latin typeface="Verdana"/>
                          <a:cs typeface="Verdana"/>
                        </a:rPr>
                        <a:t>a</a:t>
                      </a:r>
                      <a:r>
                        <a:rPr sz="900" spc="-10" dirty="0">
                          <a:latin typeface="Verdana"/>
                          <a:cs typeface="Verdana"/>
                        </a:rPr>
                        <a:t>t</a:t>
                      </a:r>
                      <a:r>
                        <a:rPr sz="900" dirty="0">
                          <a:latin typeface="Verdana"/>
                          <a:cs typeface="Verdana"/>
                        </a:rPr>
                        <a:t>e</a:t>
                      </a:r>
                      <a:r>
                        <a:rPr sz="900" spc="-70" dirty="0">
                          <a:latin typeface="Verdana"/>
                          <a:cs typeface="Verdana"/>
                        </a:rPr>
                        <a:t> </a:t>
                      </a:r>
                      <a:r>
                        <a:rPr sz="900" spc="-5" dirty="0">
                          <a:latin typeface="Verdana"/>
                          <a:cs typeface="Verdana"/>
                        </a:rPr>
                        <a:t>s</a:t>
                      </a:r>
                      <a:r>
                        <a:rPr sz="900" spc="5" dirty="0">
                          <a:latin typeface="Verdana"/>
                          <a:cs typeface="Verdana"/>
                        </a:rPr>
                        <a:t>c</a:t>
                      </a:r>
                      <a:r>
                        <a:rPr sz="900" spc="10" dirty="0">
                          <a:latin typeface="Verdana"/>
                          <a:cs typeface="Verdana"/>
                        </a:rPr>
                        <a:t>i</a:t>
                      </a:r>
                      <a:r>
                        <a:rPr sz="900" spc="-5" dirty="0">
                          <a:latin typeface="Verdana"/>
                          <a:cs typeface="Verdana"/>
                        </a:rPr>
                        <a:t>sso</a:t>
                      </a:r>
                      <a:r>
                        <a:rPr sz="900" dirty="0">
                          <a:latin typeface="Verdana"/>
                          <a:cs typeface="Verdana"/>
                        </a:rPr>
                        <a:t>rs</a:t>
                      </a:r>
                      <a:r>
                        <a:rPr sz="900" spc="-80" dirty="0">
                          <a:latin typeface="Verdana"/>
                          <a:cs typeface="Verdana"/>
                        </a:rPr>
                        <a:t> </a:t>
                      </a:r>
                      <a:r>
                        <a:rPr sz="900" dirty="0">
                          <a:latin typeface="Verdana"/>
                          <a:cs typeface="Verdana"/>
                        </a:rPr>
                        <a:t>correc</a:t>
                      </a:r>
                      <a:r>
                        <a:rPr sz="900" spc="-10" dirty="0">
                          <a:latin typeface="Verdana"/>
                          <a:cs typeface="Verdana"/>
                        </a:rPr>
                        <a:t>t</a:t>
                      </a:r>
                      <a:r>
                        <a:rPr sz="900" spc="-5" dirty="0">
                          <a:latin typeface="Verdana"/>
                          <a:cs typeface="Verdana"/>
                        </a:rPr>
                        <a:t>l</a:t>
                      </a:r>
                      <a:r>
                        <a:rPr sz="900" dirty="0">
                          <a:latin typeface="Verdana"/>
                          <a:cs typeface="Verdana"/>
                        </a:rPr>
                        <a:t>y</a:t>
                      </a:r>
                      <a:r>
                        <a:rPr sz="900" spc="-70" dirty="0">
                          <a:latin typeface="Verdana"/>
                          <a:cs typeface="Verdana"/>
                        </a:rPr>
                        <a:t> </a:t>
                      </a:r>
                      <a:r>
                        <a:rPr sz="900" spc="-5" dirty="0">
                          <a:latin typeface="Verdana"/>
                          <a:cs typeface="Verdana"/>
                        </a:rPr>
                        <a:t>t</a:t>
                      </a:r>
                      <a:r>
                        <a:rPr sz="900" dirty="0">
                          <a:latin typeface="Verdana"/>
                          <a:cs typeface="Verdana"/>
                        </a:rPr>
                        <a:t>o</a:t>
                      </a:r>
                      <a:r>
                        <a:rPr sz="900" spc="-70" dirty="0">
                          <a:latin typeface="Verdana"/>
                          <a:cs typeface="Verdana"/>
                        </a:rPr>
                        <a:t> </a:t>
                      </a:r>
                      <a:r>
                        <a:rPr sz="900" spc="-20" dirty="0">
                          <a:latin typeface="Verdana"/>
                          <a:cs typeface="Verdana"/>
                        </a:rPr>
                        <a:t>m</a:t>
                      </a:r>
                      <a:r>
                        <a:rPr sz="900" spc="-5" dirty="0">
                          <a:latin typeface="Verdana"/>
                          <a:cs typeface="Verdana"/>
                        </a:rPr>
                        <a:t>a</a:t>
                      </a:r>
                      <a:r>
                        <a:rPr sz="900" dirty="0">
                          <a:latin typeface="Verdana"/>
                          <a:cs typeface="Verdana"/>
                        </a:rPr>
                        <a:t>ke</a:t>
                      </a:r>
                      <a:r>
                        <a:rPr sz="900" spc="-70" dirty="0">
                          <a:latin typeface="Verdana"/>
                          <a:cs typeface="Verdana"/>
                        </a:rPr>
                        <a:t> </a:t>
                      </a:r>
                      <a:r>
                        <a:rPr sz="900" spc="-5" dirty="0">
                          <a:latin typeface="Verdana"/>
                          <a:cs typeface="Verdana"/>
                        </a:rPr>
                        <a:t>s</a:t>
                      </a:r>
                      <a:r>
                        <a:rPr sz="900" dirty="0">
                          <a:latin typeface="Verdana"/>
                          <a:cs typeface="Verdana"/>
                        </a:rPr>
                        <a:t>n</a:t>
                      </a:r>
                      <a:r>
                        <a:rPr sz="900" spc="10" dirty="0">
                          <a:latin typeface="Verdana"/>
                          <a:cs typeface="Verdana"/>
                        </a:rPr>
                        <a:t>i</a:t>
                      </a:r>
                      <a:r>
                        <a:rPr sz="900" spc="-5" dirty="0">
                          <a:latin typeface="Verdana"/>
                          <a:cs typeface="Verdana"/>
                        </a:rPr>
                        <a:t>p</a:t>
                      </a:r>
                      <a:r>
                        <a:rPr sz="900" dirty="0">
                          <a:latin typeface="Verdana"/>
                          <a:cs typeface="Verdana"/>
                        </a:rPr>
                        <a:t>s</a:t>
                      </a:r>
                      <a:r>
                        <a:rPr sz="900" spc="-80" dirty="0">
                          <a:latin typeface="Verdana"/>
                          <a:cs typeface="Verdana"/>
                        </a:rPr>
                        <a:t> </a:t>
                      </a:r>
                      <a:r>
                        <a:rPr sz="900" spc="10" dirty="0">
                          <a:latin typeface="Verdana"/>
                          <a:cs typeface="Verdana"/>
                        </a:rPr>
                        <a:t>i</a:t>
                      </a:r>
                      <a:r>
                        <a:rPr sz="900" dirty="0">
                          <a:latin typeface="Verdana"/>
                          <a:cs typeface="Verdana"/>
                        </a:rPr>
                        <a:t>n</a:t>
                      </a:r>
                      <a:r>
                        <a:rPr sz="900" spc="-80" dirty="0">
                          <a:latin typeface="Verdana"/>
                          <a:cs typeface="Verdana"/>
                        </a:rPr>
                        <a:t> </a:t>
                      </a:r>
                      <a:r>
                        <a:rPr sz="900" spc="-5" dirty="0">
                          <a:latin typeface="Verdana"/>
                          <a:cs typeface="Verdana"/>
                        </a:rPr>
                        <a:t>pap</a:t>
                      </a:r>
                      <a:r>
                        <a:rPr sz="900" dirty="0">
                          <a:latin typeface="Verdana"/>
                          <a:cs typeface="Verdana"/>
                        </a:rPr>
                        <a:t>er</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5" dirty="0">
                          <a:latin typeface="Verdana"/>
                          <a:cs typeface="Verdana"/>
                        </a:rPr>
                        <a:t> </a:t>
                      </a:r>
                      <a:r>
                        <a:rPr sz="900" spc="-10" dirty="0">
                          <a:latin typeface="Verdana"/>
                          <a:cs typeface="Verdana"/>
                        </a:rPr>
                        <a:t>to</a:t>
                      </a:r>
                      <a:r>
                        <a:rPr sz="900" spc="-70" dirty="0">
                          <a:latin typeface="Verdana"/>
                          <a:cs typeface="Verdana"/>
                        </a:rPr>
                        <a:t> </a:t>
                      </a:r>
                      <a:r>
                        <a:rPr sz="900" spc="-10" dirty="0">
                          <a:latin typeface="Verdana"/>
                          <a:cs typeface="Verdana"/>
                        </a:rPr>
                        <a:t>put</a:t>
                      </a:r>
                      <a:r>
                        <a:rPr sz="900" spc="-75" dirty="0">
                          <a:latin typeface="Verdana"/>
                          <a:cs typeface="Verdana"/>
                        </a:rPr>
                        <a:t> </a:t>
                      </a:r>
                      <a:r>
                        <a:rPr sz="900" spc="10" dirty="0">
                          <a:latin typeface="Verdana"/>
                          <a:cs typeface="Verdana"/>
                        </a:rPr>
                        <a:t>on</a:t>
                      </a:r>
                      <a:r>
                        <a:rPr sz="900" spc="-55" dirty="0">
                          <a:latin typeface="Verdana"/>
                          <a:cs typeface="Verdana"/>
                        </a:rPr>
                        <a:t> </a:t>
                      </a:r>
                      <a:r>
                        <a:rPr sz="900" spc="5" dirty="0">
                          <a:latin typeface="Verdana"/>
                          <a:cs typeface="Verdana"/>
                        </a:rPr>
                        <a:t>own</a:t>
                      </a:r>
                      <a:r>
                        <a:rPr sz="900" spc="-70" dirty="0">
                          <a:latin typeface="Verdana"/>
                          <a:cs typeface="Verdana"/>
                        </a:rPr>
                        <a:t> </a:t>
                      </a:r>
                      <a:r>
                        <a:rPr sz="900" spc="-40" dirty="0">
                          <a:latin typeface="Verdana"/>
                          <a:cs typeface="Verdana"/>
                        </a:rPr>
                        <a:t>shoes</a:t>
                      </a:r>
                      <a:r>
                        <a:rPr sz="900" spc="-65" dirty="0">
                          <a:latin typeface="Verdana"/>
                          <a:cs typeface="Verdana"/>
                        </a:rPr>
                        <a:t> </a:t>
                      </a:r>
                      <a:r>
                        <a:rPr sz="900" spc="30" dirty="0">
                          <a:latin typeface="Verdana"/>
                          <a:cs typeface="Verdana"/>
                        </a:rPr>
                        <a:t>and</a:t>
                      </a:r>
                      <a:r>
                        <a:rPr sz="900" spc="-70" dirty="0">
                          <a:latin typeface="Verdana"/>
                          <a:cs typeface="Verdana"/>
                        </a:rPr>
                        <a:t> </a:t>
                      </a:r>
                      <a:r>
                        <a:rPr sz="900" spc="45" dirty="0">
                          <a:latin typeface="Verdana"/>
                          <a:cs typeface="Verdana"/>
                        </a:rPr>
                        <a:t>coat</a:t>
                      </a:r>
                      <a:r>
                        <a:rPr sz="900" spc="-75" dirty="0">
                          <a:latin typeface="Verdana"/>
                          <a:cs typeface="Verdana"/>
                        </a:rPr>
                        <a:t> </a:t>
                      </a:r>
                      <a:r>
                        <a:rPr sz="900" spc="30" dirty="0">
                          <a:latin typeface="Verdana"/>
                          <a:cs typeface="Verdana"/>
                        </a:rPr>
                        <a:t>and</a:t>
                      </a:r>
                      <a:r>
                        <a:rPr sz="900" spc="-75" dirty="0">
                          <a:latin typeface="Verdana"/>
                          <a:cs typeface="Verdana"/>
                        </a:rPr>
                        <a:t> </a:t>
                      </a:r>
                      <a:r>
                        <a:rPr sz="900" spc="-55" dirty="0">
                          <a:latin typeface="Verdana"/>
                          <a:cs typeface="Verdana"/>
                        </a:rPr>
                        <a:t>start</a:t>
                      </a:r>
                      <a:r>
                        <a:rPr sz="900" spc="-75" dirty="0">
                          <a:latin typeface="Verdana"/>
                          <a:cs typeface="Verdana"/>
                        </a:rPr>
                        <a:t> </a:t>
                      </a:r>
                      <a:r>
                        <a:rPr sz="900" spc="-5" dirty="0">
                          <a:latin typeface="Verdana"/>
                          <a:cs typeface="Verdana"/>
                        </a:rPr>
                        <a:t>to</a:t>
                      </a:r>
                      <a:r>
                        <a:rPr sz="900" spc="-75" dirty="0">
                          <a:latin typeface="Verdana"/>
                          <a:cs typeface="Verdana"/>
                        </a:rPr>
                        <a:t> </a:t>
                      </a:r>
                      <a:r>
                        <a:rPr sz="900" spc="-35" dirty="0">
                          <a:latin typeface="Verdana"/>
                          <a:cs typeface="Verdana"/>
                        </a:rPr>
                        <a:t>use</a:t>
                      </a:r>
                      <a:r>
                        <a:rPr sz="900" spc="-65" dirty="0">
                          <a:latin typeface="Verdana"/>
                          <a:cs typeface="Verdana"/>
                        </a:rPr>
                        <a:t> </a:t>
                      </a:r>
                      <a:r>
                        <a:rPr sz="900" spc="-30" dirty="0">
                          <a:latin typeface="Verdana"/>
                          <a:cs typeface="Verdana"/>
                        </a:rPr>
                        <a:t>fastenings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Kick</a:t>
                      </a:r>
                      <a:r>
                        <a:rPr sz="900" spc="-80" dirty="0">
                          <a:latin typeface="Verdana"/>
                          <a:cs typeface="Verdana"/>
                        </a:rPr>
                        <a:t> </a:t>
                      </a:r>
                      <a:r>
                        <a:rPr sz="900" spc="70" dirty="0">
                          <a:latin typeface="Verdana"/>
                          <a:cs typeface="Verdana"/>
                        </a:rPr>
                        <a:t>a</a:t>
                      </a:r>
                      <a:r>
                        <a:rPr sz="900" spc="-65" dirty="0">
                          <a:latin typeface="Verdana"/>
                          <a:cs typeface="Verdana"/>
                        </a:rPr>
                        <a:t> </a:t>
                      </a:r>
                      <a:r>
                        <a:rPr sz="900" spc="-25" dirty="0">
                          <a:latin typeface="Verdana"/>
                          <a:cs typeface="Verdana"/>
                        </a:rPr>
                        <a:t>ball,</a:t>
                      </a:r>
                      <a:r>
                        <a:rPr sz="900" spc="-75" dirty="0">
                          <a:latin typeface="Verdana"/>
                          <a:cs typeface="Verdana"/>
                        </a:rPr>
                        <a:t> </a:t>
                      </a:r>
                      <a:r>
                        <a:rPr sz="900" spc="-10" dirty="0">
                          <a:latin typeface="Verdana"/>
                          <a:cs typeface="Verdana"/>
                        </a:rPr>
                        <a:t>getting</a:t>
                      </a:r>
                      <a:r>
                        <a:rPr sz="900" spc="-70" dirty="0">
                          <a:latin typeface="Verdana"/>
                          <a:cs typeface="Verdana"/>
                        </a:rPr>
                        <a:t> </a:t>
                      </a:r>
                      <a:r>
                        <a:rPr sz="900" spc="-55" dirty="0">
                          <a:latin typeface="Verdana"/>
                          <a:cs typeface="Verdana"/>
                        </a:rPr>
                        <a:t>it</a:t>
                      </a:r>
                      <a:r>
                        <a:rPr sz="900" spc="-7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go</a:t>
                      </a:r>
                      <a:r>
                        <a:rPr sz="900" spc="-65" dirty="0">
                          <a:latin typeface="Verdana"/>
                          <a:cs typeface="Verdana"/>
                        </a:rPr>
                        <a:t> </a:t>
                      </a:r>
                      <a:r>
                        <a:rPr sz="900" spc="-50" dirty="0">
                          <a:latin typeface="Verdana"/>
                          <a:cs typeface="Verdana"/>
                        </a:rPr>
                        <a:t>in</a:t>
                      </a:r>
                      <a:r>
                        <a:rPr sz="900" spc="-60" dirty="0">
                          <a:latin typeface="Verdana"/>
                          <a:cs typeface="Verdana"/>
                        </a:rPr>
                        <a:t> </a:t>
                      </a:r>
                      <a:r>
                        <a:rPr sz="900" spc="-10" dirty="0">
                          <a:latin typeface="Verdana"/>
                          <a:cs typeface="Verdana"/>
                        </a:rPr>
                        <a:t>the</a:t>
                      </a:r>
                      <a:r>
                        <a:rPr sz="900" spc="-60" dirty="0">
                          <a:latin typeface="Verdana"/>
                          <a:cs typeface="Verdana"/>
                        </a:rPr>
                        <a:t> </a:t>
                      </a:r>
                      <a:r>
                        <a:rPr sz="900" spc="-20" dirty="0">
                          <a:latin typeface="Verdana"/>
                          <a:cs typeface="Verdana"/>
                        </a:rPr>
                        <a:t>desired</a:t>
                      </a:r>
                      <a:r>
                        <a:rPr sz="900" spc="-70" dirty="0">
                          <a:latin typeface="Verdana"/>
                          <a:cs typeface="Verdana"/>
                        </a:rPr>
                        <a:t> </a:t>
                      </a:r>
                      <a:r>
                        <a:rPr sz="900" spc="-10" dirty="0">
                          <a:latin typeface="Verdana"/>
                          <a:cs typeface="Verdana"/>
                        </a:rPr>
                        <a:t>direction</a:t>
                      </a:r>
                      <a:r>
                        <a:rPr sz="900" spc="-65" dirty="0">
                          <a:latin typeface="Verdana"/>
                          <a:cs typeface="Verdana"/>
                        </a:rPr>
                        <a:t> </a:t>
                      </a:r>
                      <a:r>
                        <a:rPr sz="900" spc="-20" dirty="0">
                          <a:latin typeface="Verdana"/>
                          <a:cs typeface="Verdana"/>
                        </a:rPr>
                        <a:t>towards</a:t>
                      </a:r>
                      <a:r>
                        <a:rPr sz="900" spc="-65"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target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Throw</a:t>
                      </a:r>
                      <a:r>
                        <a:rPr sz="900" spc="-7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ball,</a:t>
                      </a:r>
                      <a:r>
                        <a:rPr sz="900" spc="-80"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desired</a:t>
                      </a:r>
                      <a:r>
                        <a:rPr sz="900" spc="-70" dirty="0">
                          <a:latin typeface="Verdana"/>
                          <a:cs typeface="Verdana"/>
                        </a:rPr>
                        <a:t> </a:t>
                      </a:r>
                      <a:r>
                        <a:rPr sz="900" spc="-15" dirty="0">
                          <a:latin typeface="Verdana"/>
                          <a:cs typeface="Verdana"/>
                        </a:rPr>
                        <a:t>direction,</a:t>
                      </a:r>
                      <a:r>
                        <a:rPr sz="900" spc="-75" dirty="0">
                          <a:latin typeface="Verdana"/>
                          <a:cs typeface="Verdana"/>
                        </a:rPr>
                        <a:t> </a:t>
                      </a:r>
                      <a:r>
                        <a:rPr sz="900" spc="-20" dirty="0">
                          <a:latin typeface="Verdana"/>
                          <a:cs typeface="Verdana"/>
                        </a:rPr>
                        <a:t>towards</a:t>
                      </a:r>
                      <a:r>
                        <a:rPr sz="900" spc="-65"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target</a:t>
                      </a:r>
                      <a:r>
                        <a:rPr sz="900" spc="-70" dirty="0">
                          <a:latin typeface="Verdana"/>
                          <a:cs typeface="Verdana"/>
                        </a:rPr>
                        <a:t> </a:t>
                      </a:r>
                      <a:r>
                        <a:rPr sz="900" spc="-40" dirty="0">
                          <a:latin typeface="Verdana"/>
                          <a:cs typeface="Verdana"/>
                        </a:rPr>
                        <a:t>or</a:t>
                      </a:r>
                      <a:r>
                        <a:rPr sz="900" spc="-65" dirty="0">
                          <a:latin typeface="Verdana"/>
                          <a:cs typeface="Verdana"/>
                        </a:rPr>
                        <a:t> </a:t>
                      </a:r>
                      <a:r>
                        <a:rPr sz="900" spc="-25" dirty="0">
                          <a:latin typeface="Verdana"/>
                          <a:cs typeface="Verdana"/>
                        </a:rPr>
                        <a:t>friend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Ca</a:t>
                      </a:r>
                      <a:r>
                        <a:rPr sz="900" spc="-10" dirty="0">
                          <a:latin typeface="Verdana"/>
                          <a:cs typeface="Verdana"/>
                        </a:rPr>
                        <a:t>t</a:t>
                      </a:r>
                      <a:r>
                        <a:rPr sz="900" dirty="0">
                          <a:latin typeface="Verdana"/>
                          <a:cs typeface="Verdana"/>
                        </a:rPr>
                        <a:t>ch</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la</a:t>
                      </a:r>
                      <a:r>
                        <a:rPr sz="900" dirty="0">
                          <a:latin typeface="Verdana"/>
                          <a:cs typeface="Verdana"/>
                        </a:rPr>
                        <a:t>r</a:t>
                      </a:r>
                      <a:r>
                        <a:rPr sz="900" spc="-10" dirty="0">
                          <a:latin typeface="Verdana"/>
                          <a:cs typeface="Verdana"/>
                        </a:rPr>
                        <a:t>g</a:t>
                      </a:r>
                      <a:r>
                        <a:rPr sz="900" dirty="0">
                          <a:latin typeface="Verdana"/>
                          <a:cs typeface="Verdana"/>
                        </a:rPr>
                        <a:t>e,</a:t>
                      </a:r>
                      <a:r>
                        <a:rPr sz="900" spc="-80" dirty="0">
                          <a:latin typeface="Verdana"/>
                          <a:cs typeface="Verdana"/>
                        </a:rPr>
                        <a:t> </a:t>
                      </a:r>
                      <a:r>
                        <a:rPr sz="900" spc="-5" dirty="0">
                          <a:latin typeface="Verdana"/>
                          <a:cs typeface="Verdana"/>
                        </a:rPr>
                        <a:t>so</a:t>
                      </a:r>
                      <a:r>
                        <a:rPr sz="900" dirty="0">
                          <a:latin typeface="Verdana"/>
                          <a:cs typeface="Verdana"/>
                        </a:rPr>
                        <a:t>ft</a:t>
                      </a:r>
                      <a:r>
                        <a:rPr sz="900" spc="-75"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c</a:t>
                      </a:r>
                      <a:r>
                        <a:rPr sz="900" spc="-5" dirty="0">
                          <a:latin typeface="Verdana"/>
                          <a:cs typeface="Verdana"/>
                        </a:rPr>
                        <a:t>losi</a:t>
                      </a:r>
                      <a:r>
                        <a:rPr sz="900" dirty="0">
                          <a:latin typeface="Verdana"/>
                          <a:cs typeface="Verdana"/>
                        </a:rPr>
                        <a:t>ng</a:t>
                      </a:r>
                      <a:r>
                        <a:rPr sz="900" spc="-75" dirty="0">
                          <a:latin typeface="Verdana"/>
                          <a:cs typeface="Verdana"/>
                        </a:rPr>
                        <a:t> </a:t>
                      </a:r>
                      <a:r>
                        <a:rPr sz="900" dirty="0">
                          <a:latin typeface="Verdana"/>
                          <a:cs typeface="Verdana"/>
                        </a:rPr>
                        <a:t>2</a:t>
                      </a:r>
                      <a:r>
                        <a:rPr sz="900" spc="-65" dirty="0">
                          <a:latin typeface="Verdana"/>
                          <a:cs typeface="Verdana"/>
                        </a:rPr>
                        <a:t> </a:t>
                      </a:r>
                      <a:r>
                        <a:rPr sz="900" dirty="0">
                          <a:latin typeface="Verdana"/>
                          <a:cs typeface="Verdana"/>
                        </a:rPr>
                        <a:t>h</a:t>
                      </a:r>
                      <a:r>
                        <a:rPr sz="900" spc="-5" dirty="0">
                          <a:latin typeface="Verdana"/>
                          <a:cs typeface="Verdana"/>
                        </a:rPr>
                        <a:t>a</a:t>
                      </a:r>
                      <a:r>
                        <a:rPr sz="900" dirty="0">
                          <a:latin typeface="Verdana"/>
                          <a:cs typeface="Verdana"/>
                        </a:rPr>
                        <a:t>n</a:t>
                      </a:r>
                      <a:r>
                        <a:rPr sz="900" spc="-5" dirty="0">
                          <a:latin typeface="Verdana"/>
                          <a:cs typeface="Verdana"/>
                        </a:rPr>
                        <a:t>d</a:t>
                      </a:r>
                      <a:r>
                        <a:rPr sz="900" dirty="0">
                          <a:latin typeface="Verdana"/>
                          <a:cs typeface="Verdana"/>
                        </a:rPr>
                        <a:t>s</a:t>
                      </a:r>
                      <a:r>
                        <a:rPr sz="900" spc="-70" dirty="0">
                          <a:latin typeface="Verdana"/>
                          <a:cs typeface="Verdana"/>
                        </a:rPr>
                        <a:t> </a:t>
                      </a:r>
                      <a:r>
                        <a:rPr sz="900" dirty="0">
                          <a:latin typeface="Verdana"/>
                          <a:cs typeface="Verdana"/>
                        </a:rPr>
                        <a:t>on</a:t>
                      </a:r>
                      <a:r>
                        <a:rPr sz="900" spc="-75" dirty="0">
                          <a:latin typeface="Verdana"/>
                          <a:cs typeface="Verdana"/>
                        </a:rPr>
                        <a:t> </a:t>
                      </a:r>
                      <a:r>
                        <a:rPr sz="900" spc="10" dirty="0">
                          <a:latin typeface="Verdana"/>
                          <a:cs typeface="Verdana"/>
                        </a:rPr>
                        <a:t>i</a:t>
                      </a:r>
                      <a:r>
                        <a:rPr sz="900" dirty="0">
                          <a:latin typeface="Verdana"/>
                          <a:cs typeface="Verdana"/>
                        </a:rPr>
                        <a:t>t</a:t>
                      </a: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15" dirty="0">
                          <a:latin typeface="Verdana"/>
                          <a:cs typeface="Verdana"/>
                        </a:rPr>
                        <a:t>pour</a:t>
                      </a:r>
                      <a:r>
                        <a:rPr sz="900" spc="-55" dirty="0">
                          <a:latin typeface="Verdana"/>
                          <a:cs typeface="Verdana"/>
                        </a:rPr>
                        <a:t> </a:t>
                      </a:r>
                      <a:r>
                        <a:rPr sz="900" spc="-10" dirty="0">
                          <a:latin typeface="Verdana"/>
                          <a:cs typeface="Verdana"/>
                        </a:rPr>
                        <a:t>water</a:t>
                      </a:r>
                      <a:r>
                        <a:rPr sz="900" spc="-60" dirty="0">
                          <a:latin typeface="Verdana"/>
                          <a:cs typeface="Verdana"/>
                        </a:rPr>
                        <a:t> </a:t>
                      </a:r>
                      <a:r>
                        <a:rPr sz="900" spc="-40" dirty="0">
                          <a:latin typeface="Verdana"/>
                          <a:cs typeface="Verdana"/>
                        </a:rPr>
                        <a:t>from</a:t>
                      </a:r>
                      <a:r>
                        <a:rPr sz="900" spc="-85" dirty="0">
                          <a:latin typeface="Verdana"/>
                          <a:cs typeface="Verdana"/>
                        </a:rPr>
                        <a:t> </a:t>
                      </a:r>
                      <a:r>
                        <a:rPr sz="900" spc="70" dirty="0">
                          <a:latin typeface="Verdana"/>
                          <a:cs typeface="Verdana"/>
                        </a:rPr>
                        <a:t>a</a:t>
                      </a:r>
                      <a:r>
                        <a:rPr sz="900" spc="-65" dirty="0">
                          <a:latin typeface="Verdana"/>
                          <a:cs typeface="Verdana"/>
                        </a:rPr>
                        <a:t> </a:t>
                      </a:r>
                      <a:r>
                        <a:rPr sz="900" spc="-25" dirty="0">
                          <a:latin typeface="Verdana"/>
                          <a:cs typeface="Verdana"/>
                        </a:rPr>
                        <a:t>larger</a:t>
                      </a:r>
                      <a:r>
                        <a:rPr sz="900" spc="-60" dirty="0">
                          <a:latin typeface="Verdana"/>
                          <a:cs typeface="Verdana"/>
                        </a:rPr>
                        <a:t> </a:t>
                      </a:r>
                      <a:r>
                        <a:rPr sz="900" spc="-10" dirty="0">
                          <a:latin typeface="Verdana"/>
                          <a:cs typeface="Verdana"/>
                        </a:rPr>
                        <a:t>bottle</a:t>
                      </a:r>
                      <a:r>
                        <a:rPr sz="900" spc="-70"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jug</a:t>
                      </a:r>
                      <a:r>
                        <a:rPr sz="900" spc="-70" dirty="0">
                          <a:latin typeface="Verdana"/>
                          <a:cs typeface="Verdana"/>
                        </a:rPr>
                        <a:t> </a:t>
                      </a:r>
                      <a:r>
                        <a:rPr sz="900" spc="-30" dirty="0">
                          <a:latin typeface="Verdana"/>
                          <a:cs typeface="Verdana"/>
                        </a:rPr>
                        <a:t>into</a:t>
                      </a:r>
                      <a:r>
                        <a:rPr sz="900" spc="-70" dirty="0">
                          <a:latin typeface="Verdana"/>
                          <a:cs typeface="Verdana"/>
                        </a:rPr>
                        <a:t> </a:t>
                      </a:r>
                      <a:r>
                        <a:rPr sz="900" spc="-10" dirty="0">
                          <a:latin typeface="Verdana"/>
                          <a:cs typeface="Verdana"/>
                        </a:rPr>
                        <a:t>another</a:t>
                      </a:r>
                      <a:r>
                        <a:rPr sz="900" spc="-60" dirty="0">
                          <a:latin typeface="Verdana"/>
                          <a:cs typeface="Verdana"/>
                        </a:rPr>
                        <a:t> </a:t>
                      </a:r>
                      <a:r>
                        <a:rPr sz="900" spc="-5" dirty="0">
                          <a:latin typeface="Verdana"/>
                          <a:cs typeface="Verdana"/>
                        </a:rPr>
                        <a:t>container</a:t>
                      </a:r>
                      <a:endParaRPr sz="900" dirty="0">
                        <a:latin typeface="Verdana"/>
                        <a:cs typeface="Verdana"/>
                      </a:endParaRPr>
                    </a:p>
                  </a:txBody>
                  <a:tcPr marL="0" marR="0" marT="889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2"/>
                  </a:ext>
                </a:extLst>
              </a:tr>
              <a:tr h="292100">
                <a:tc>
                  <a:txBody>
                    <a:bodyPr/>
                    <a:lstStyle/>
                    <a:p>
                      <a:pPr marL="68580">
                        <a:lnSpc>
                          <a:spcPct val="100000"/>
                        </a:lnSpc>
                        <a:spcBef>
                          <a:spcPts val="6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3"/>
                  </a:ext>
                </a:extLst>
              </a:tr>
              <a:tr h="1974850">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60" dirty="0">
                          <a:latin typeface="Verdana"/>
                          <a:cs typeface="Verdana"/>
                        </a:rPr>
                        <a:t> </a:t>
                      </a:r>
                      <a:r>
                        <a:rPr sz="900" spc="-25" dirty="0">
                          <a:latin typeface="Verdana"/>
                          <a:cs typeface="Verdana"/>
                        </a:rPr>
                        <a:t>different</a:t>
                      </a:r>
                      <a:r>
                        <a:rPr sz="900" spc="-65" dirty="0">
                          <a:latin typeface="Verdana"/>
                          <a:cs typeface="Verdana"/>
                        </a:rPr>
                        <a:t> </a:t>
                      </a:r>
                      <a:r>
                        <a:rPr sz="900" spc="-25" dirty="0">
                          <a:latin typeface="Verdana"/>
                          <a:cs typeface="Verdana"/>
                        </a:rPr>
                        <a:t>ways</a:t>
                      </a:r>
                      <a:r>
                        <a:rPr sz="900" spc="-70" dirty="0">
                          <a:latin typeface="Verdana"/>
                          <a:cs typeface="Verdana"/>
                        </a:rPr>
                        <a:t> </a:t>
                      </a:r>
                      <a:r>
                        <a:rPr sz="900" spc="10" dirty="0">
                          <a:latin typeface="Verdana"/>
                          <a:cs typeface="Verdana"/>
                        </a:rPr>
                        <a:t>on</a:t>
                      </a:r>
                      <a:r>
                        <a:rPr sz="900" spc="-45" dirty="0">
                          <a:latin typeface="Verdana"/>
                          <a:cs typeface="Verdana"/>
                        </a:rPr>
                        <a:t> </a:t>
                      </a:r>
                      <a:r>
                        <a:rPr sz="900" spc="-25" dirty="0">
                          <a:latin typeface="Verdana"/>
                          <a:cs typeface="Verdana"/>
                        </a:rPr>
                        <a:t>different</a:t>
                      </a:r>
                      <a:r>
                        <a:rPr sz="900" spc="-65" dirty="0">
                          <a:latin typeface="Verdana"/>
                          <a:cs typeface="Verdana"/>
                        </a:rPr>
                        <a:t> </a:t>
                      </a:r>
                      <a:r>
                        <a:rPr sz="900" spc="-35" dirty="0">
                          <a:latin typeface="Verdana"/>
                          <a:cs typeface="Verdana"/>
                        </a:rPr>
                        <a:t>levels</a:t>
                      </a:r>
                      <a:r>
                        <a:rPr sz="900" spc="-6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surfaces</a:t>
                      </a:r>
                      <a:r>
                        <a:rPr sz="900" spc="-55" dirty="0">
                          <a:latin typeface="Verdana"/>
                          <a:cs typeface="Verdana"/>
                        </a:rPr>
                        <a:t> </a:t>
                      </a:r>
                      <a:r>
                        <a:rPr sz="900" spc="10" dirty="0">
                          <a:latin typeface="Verdana"/>
                          <a:cs typeface="Verdana"/>
                        </a:rPr>
                        <a:t>being</a:t>
                      </a:r>
                      <a:r>
                        <a:rPr sz="900" spc="-65" dirty="0">
                          <a:latin typeface="Verdana"/>
                          <a:cs typeface="Verdana"/>
                        </a:rPr>
                        <a:t> </a:t>
                      </a:r>
                      <a:r>
                        <a:rPr sz="900" spc="15" dirty="0">
                          <a:latin typeface="Verdana"/>
                          <a:cs typeface="Verdana"/>
                        </a:rPr>
                        <a:t>aware</a:t>
                      </a:r>
                      <a:r>
                        <a:rPr sz="900" spc="-65" dirty="0">
                          <a:latin typeface="Verdana"/>
                          <a:cs typeface="Verdana"/>
                        </a:rPr>
                        <a:t> </a:t>
                      </a:r>
                      <a:r>
                        <a:rPr sz="900" spc="-5" dirty="0">
                          <a:latin typeface="Verdana"/>
                          <a:cs typeface="Verdana"/>
                        </a:rPr>
                        <a:t>of</a:t>
                      </a:r>
                      <a:r>
                        <a:rPr sz="900" spc="-55" dirty="0">
                          <a:latin typeface="Verdana"/>
                          <a:cs typeface="Verdana"/>
                        </a:rPr>
                        <a:t> </a:t>
                      </a:r>
                      <a:r>
                        <a:rPr sz="900" spc="-5" dirty="0">
                          <a:latin typeface="Verdana"/>
                          <a:cs typeface="Verdana"/>
                        </a:rPr>
                        <a:t>obstacles</a:t>
                      </a:r>
                      <a:r>
                        <a:rPr sz="900" spc="-60" dirty="0">
                          <a:latin typeface="Verdana"/>
                          <a:cs typeface="Verdana"/>
                        </a:rPr>
                        <a:t> </a:t>
                      </a:r>
                      <a:r>
                        <a:rPr sz="900" spc="-25" dirty="0">
                          <a:latin typeface="Verdana"/>
                          <a:cs typeface="Verdana"/>
                        </a:rPr>
                        <a:t>e.g.</a:t>
                      </a:r>
                      <a:r>
                        <a:rPr sz="900" spc="-75" dirty="0">
                          <a:latin typeface="Verdana"/>
                          <a:cs typeface="Verdana"/>
                        </a:rPr>
                        <a:t> </a:t>
                      </a:r>
                      <a:r>
                        <a:rPr sz="900" spc="-20" dirty="0">
                          <a:latin typeface="Verdana"/>
                          <a:cs typeface="Verdana"/>
                        </a:rPr>
                        <a:t>other</a:t>
                      </a:r>
                      <a:r>
                        <a:rPr sz="900" spc="-55" dirty="0">
                          <a:latin typeface="Verdana"/>
                          <a:cs typeface="Verdana"/>
                        </a:rPr>
                        <a:t> </a:t>
                      </a:r>
                      <a:r>
                        <a:rPr sz="900" spc="10" dirty="0">
                          <a:latin typeface="Verdana"/>
                          <a:cs typeface="Verdana"/>
                        </a:rPr>
                        <a:t>people,</a:t>
                      </a:r>
                      <a:r>
                        <a:rPr sz="900" spc="-70" dirty="0">
                          <a:latin typeface="Verdana"/>
                          <a:cs typeface="Verdana"/>
                        </a:rPr>
                        <a:t> </a:t>
                      </a:r>
                      <a:r>
                        <a:rPr sz="900" spc="-35" dirty="0">
                          <a:latin typeface="Verdana"/>
                          <a:cs typeface="Verdana"/>
                        </a:rPr>
                        <a:t>bikes</a:t>
                      </a:r>
                      <a:r>
                        <a:rPr sz="900" spc="-45" dirty="0">
                          <a:latin typeface="Verdana"/>
                          <a:cs typeface="Verdana"/>
                        </a:rPr>
                        <a:t> </a:t>
                      </a:r>
                      <a:r>
                        <a:rPr sz="900" spc="-40" dirty="0">
                          <a:latin typeface="Verdana"/>
                          <a:cs typeface="Verdana"/>
                        </a:rPr>
                        <a:t>(e.g.</a:t>
                      </a:r>
                      <a:r>
                        <a:rPr sz="900" spc="-75" dirty="0">
                          <a:latin typeface="Verdana"/>
                          <a:cs typeface="Verdana"/>
                        </a:rPr>
                        <a:t> </a:t>
                      </a:r>
                      <a:r>
                        <a:rPr sz="900" spc="-15" dirty="0">
                          <a:latin typeface="Verdana"/>
                          <a:cs typeface="Verdana"/>
                        </a:rPr>
                        <a:t>crawl,</a:t>
                      </a:r>
                      <a:r>
                        <a:rPr sz="900" spc="-70" dirty="0">
                          <a:latin typeface="Verdana"/>
                          <a:cs typeface="Verdana"/>
                        </a:rPr>
                        <a:t> </a:t>
                      </a:r>
                      <a:r>
                        <a:rPr sz="900" spc="-45" dirty="0">
                          <a:latin typeface="Verdana"/>
                          <a:cs typeface="Verdana"/>
                        </a:rPr>
                        <a:t>jump,</a:t>
                      </a:r>
                      <a:r>
                        <a:rPr sz="900" spc="-75" dirty="0">
                          <a:latin typeface="Verdana"/>
                          <a:cs typeface="Verdana"/>
                        </a:rPr>
                        <a:t> </a:t>
                      </a:r>
                      <a:r>
                        <a:rPr sz="900" spc="-15" dirty="0">
                          <a:latin typeface="Verdana"/>
                          <a:cs typeface="Verdana"/>
                        </a:rPr>
                        <a:t>climb,</a:t>
                      </a:r>
                      <a:r>
                        <a:rPr sz="900" spc="-70" dirty="0">
                          <a:latin typeface="Verdana"/>
                          <a:cs typeface="Verdana"/>
                        </a:rPr>
                        <a:t> </a:t>
                      </a:r>
                      <a:r>
                        <a:rPr sz="900" spc="-45" dirty="0">
                          <a:latin typeface="Verdana"/>
                          <a:cs typeface="Verdana"/>
                        </a:rPr>
                        <a:t>shuffle)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response</a:t>
                      </a:r>
                      <a:r>
                        <a:rPr sz="900" spc="-60" dirty="0">
                          <a:latin typeface="Verdana"/>
                          <a:cs typeface="Verdana"/>
                        </a:rPr>
                        <a:t> </a:t>
                      </a:r>
                      <a:r>
                        <a:rPr sz="900" spc="-5" dirty="0">
                          <a:latin typeface="Verdana"/>
                          <a:cs typeface="Verdana"/>
                        </a:rPr>
                        <a:t>to</a:t>
                      </a:r>
                      <a:r>
                        <a:rPr sz="900" spc="-65" dirty="0">
                          <a:latin typeface="Verdana"/>
                          <a:cs typeface="Verdana"/>
                        </a:rPr>
                        <a:t> </a:t>
                      </a:r>
                      <a:r>
                        <a:rPr sz="900" spc="-40" dirty="0">
                          <a:latin typeface="Verdana"/>
                          <a:cs typeface="Verdana"/>
                        </a:rPr>
                        <a:t>music,</a:t>
                      </a:r>
                      <a:r>
                        <a:rPr sz="900" spc="-75" dirty="0">
                          <a:latin typeface="Verdana"/>
                          <a:cs typeface="Verdana"/>
                        </a:rPr>
                        <a:t> </a:t>
                      </a:r>
                      <a:r>
                        <a:rPr sz="900" spc="-40" dirty="0">
                          <a:latin typeface="Verdana"/>
                          <a:cs typeface="Verdana"/>
                        </a:rPr>
                        <a:t>or</a:t>
                      </a:r>
                      <a:r>
                        <a:rPr sz="900" spc="-60" dirty="0">
                          <a:latin typeface="Verdana"/>
                          <a:cs typeface="Verdana"/>
                        </a:rPr>
                        <a:t> </a:t>
                      </a:r>
                      <a:r>
                        <a:rPr sz="900" spc="-65" dirty="0">
                          <a:latin typeface="Verdana"/>
                          <a:cs typeface="Verdana"/>
                        </a:rPr>
                        <a:t>rhythms</a:t>
                      </a:r>
                      <a:r>
                        <a:rPr sz="900" spc="-60" dirty="0">
                          <a:latin typeface="Verdana"/>
                          <a:cs typeface="Verdana"/>
                        </a:rPr>
                        <a:t> </a:t>
                      </a:r>
                      <a:r>
                        <a:rPr sz="900" spc="15" dirty="0">
                          <a:latin typeface="Verdana"/>
                          <a:cs typeface="Verdana"/>
                        </a:rPr>
                        <a:t>played</a:t>
                      </a:r>
                      <a:r>
                        <a:rPr sz="900" spc="-70" dirty="0">
                          <a:latin typeface="Verdana"/>
                          <a:cs typeface="Verdana"/>
                        </a:rPr>
                        <a:t> </a:t>
                      </a:r>
                      <a:r>
                        <a:rPr sz="900" spc="10" dirty="0">
                          <a:latin typeface="Verdana"/>
                          <a:cs typeface="Verdana"/>
                        </a:rPr>
                        <a:t>on</a:t>
                      </a:r>
                      <a:r>
                        <a:rPr sz="900" spc="-55" dirty="0">
                          <a:latin typeface="Verdana"/>
                          <a:cs typeface="Verdana"/>
                        </a:rPr>
                        <a:t> </a:t>
                      </a:r>
                      <a:r>
                        <a:rPr sz="900" spc="-60" dirty="0">
                          <a:latin typeface="Verdana"/>
                          <a:cs typeface="Verdana"/>
                        </a:rPr>
                        <a:t>instruments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0" dirty="0">
                          <a:latin typeface="Verdana"/>
                          <a:cs typeface="Verdana"/>
                        </a:rPr>
                        <a:t> </a:t>
                      </a:r>
                      <a:r>
                        <a:rPr sz="900" spc="-55" dirty="0">
                          <a:latin typeface="Verdana"/>
                          <a:cs typeface="Verdana"/>
                        </a:rPr>
                        <a:t>drums</a:t>
                      </a:r>
                      <a:r>
                        <a:rPr sz="900" spc="-60" dirty="0">
                          <a:latin typeface="Verdana"/>
                          <a:cs typeface="Verdana"/>
                        </a:rPr>
                        <a:t> </a:t>
                      </a:r>
                      <a:r>
                        <a:rPr sz="900" spc="-40" dirty="0">
                          <a:latin typeface="Verdana"/>
                          <a:cs typeface="Verdana"/>
                        </a:rPr>
                        <a:t>or</a:t>
                      </a:r>
                      <a:r>
                        <a:rPr sz="900" spc="-60" dirty="0">
                          <a:latin typeface="Verdana"/>
                          <a:cs typeface="Verdana"/>
                        </a:rPr>
                        <a:t> </a:t>
                      </a:r>
                      <a:r>
                        <a:rPr sz="900" spc="-50" dirty="0">
                          <a:latin typeface="Verdana"/>
                          <a:cs typeface="Verdana"/>
                        </a:rPr>
                        <a:t>shakers</a:t>
                      </a:r>
                      <a:r>
                        <a:rPr sz="900" spc="-25" dirty="0">
                          <a:latin typeface="Verdana"/>
                          <a:cs typeface="Verdana"/>
                        </a:rPr>
                        <a:t> </a:t>
                      </a:r>
                      <a:r>
                        <a:rPr sz="900" spc="-45" dirty="0">
                          <a:latin typeface="Verdana"/>
                          <a:cs typeface="Verdana"/>
                        </a:rPr>
                        <a:t>with2</a:t>
                      </a:r>
                      <a:r>
                        <a:rPr sz="900" spc="-55" dirty="0">
                          <a:latin typeface="Verdana"/>
                          <a:cs typeface="Verdana"/>
                        </a:rPr>
                        <a:t> </a:t>
                      </a:r>
                      <a:r>
                        <a:rPr sz="900" spc="-45" dirty="0">
                          <a:latin typeface="Verdana"/>
                          <a:cs typeface="Verdana"/>
                        </a:rPr>
                        <a:t>or</a:t>
                      </a:r>
                      <a:r>
                        <a:rPr sz="900" spc="-60" dirty="0">
                          <a:latin typeface="Verdana"/>
                          <a:cs typeface="Verdana"/>
                        </a:rPr>
                        <a:t> </a:t>
                      </a:r>
                      <a:r>
                        <a:rPr sz="900" spc="-20" dirty="0">
                          <a:latin typeface="Verdana"/>
                          <a:cs typeface="Verdana"/>
                        </a:rPr>
                        <a:t>more</a:t>
                      </a:r>
                      <a:r>
                        <a:rPr sz="900" spc="-60" dirty="0">
                          <a:latin typeface="Verdana"/>
                          <a:cs typeface="Verdana"/>
                        </a:rPr>
                        <a:t> </a:t>
                      </a:r>
                      <a:r>
                        <a:rPr sz="900" spc="-20" dirty="0">
                          <a:latin typeface="Verdana"/>
                          <a:cs typeface="Verdana"/>
                        </a:rPr>
                        <a:t>movements</a:t>
                      </a:r>
                      <a:r>
                        <a:rPr sz="900" spc="-60" dirty="0">
                          <a:latin typeface="Verdana"/>
                          <a:cs typeface="Verdana"/>
                        </a:rPr>
                        <a:t> </a:t>
                      </a:r>
                      <a:r>
                        <a:rPr sz="900" spc="-20" dirty="0">
                          <a:latin typeface="Verdana"/>
                          <a:cs typeface="Verdana"/>
                        </a:rPr>
                        <a:t>together.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45"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20" dirty="0">
                          <a:latin typeface="Verdana"/>
                          <a:cs typeface="Verdana"/>
                        </a:rPr>
                        <a:t>stop</a:t>
                      </a:r>
                      <a:r>
                        <a:rPr sz="900" spc="-6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signal</a:t>
                      </a:r>
                      <a:r>
                        <a:rPr sz="900" spc="-70" dirty="0">
                          <a:latin typeface="Verdana"/>
                          <a:cs typeface="Verdana"/>
                        </a:rPr>
                        <a:t> </a:t>
                      </a:r>
                      <a:r>
                        <a:rPr sz="900" spc="-40" dirty="0">
                          <a:latin typeface="Verdana"/>
                          <a:cs typeface="Verdana"/>
                        </a:rPr>
                        <a:t>or</a:t>
                      </a:r>
                      <a:r>
                        <a:rPr sz="900" spc="-65" dirty="0">
                          <a:latin typeface="Verdana"/>
                          <a:cs typeface="Verdana"/>
                        </a:rPr>
                        <a:t> </a:t>
                      </a:r>
                      <a:r>
                        <a:rPr sz="900" spc="20" dirty="0">
                          <a:latin typeface="Verdana"/>
                          <a:cs typeface="Verdana"/>
                        </a:rPr>
                        <a:t>command</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stay</a:t>
                      </a:r>
                      <a:r>
                        <a:rPr sz="900" spc="-65" dirty="0">
                          <a:latin typeface="Verdana"/>
                          <a:cs typeface="Verdana"/>
                        </a:rPr>
                        <a:t> </a:t>
                      </a:r>
                      <a:r>
                        <a:rPr sz="900" spc="-80" dirty="0">
                          <a:latin typeface="Verdana"/>
                          <a:cs typeface="Verdana"/>
                        </a:rPr>
                        <a:t>still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90" dirty="0">
                          <a:latin typeface="Verdana"/>
                          <a:cs typeface="Verdana"/>
                        </a:rPr>
                        <a:t>Turn</a:t>
                      </a:r>
                      <a:r>
                        <a:rPr sz="900" spc="-70" dirty="0">
                          <a:latin typeface="Verdana"/>
                          <a:cs typeface="Verdana"/>
                        </a:rPr>
                        <a:t> </a:t>
                      </a:r>
                      <a:r>
                        <a:rPr sz="900" spc="15" dirty="0">
                          <a:latin typeface="Verdana"/>
                          <a:cs typeface="Verdana"/>
                        </a:rPr>
                        <a:t>pages</a:t>
                      </a:r>
                      <a:r>
                        <a:rPr sz="900" spc="-70" dirty="0">
                          <a:latin typeface="Verdana"/>
                          <a:cs typeface="Verdana"/>
                        </a:rPr>
                        <a:t> </a:t>
                      </a:r>
                      <a:r>
                        <a:rPr sz="900" spc="-40" dirty="0">
                          <a:latin typeface="Verdana"/>
                          <a:cs typeface="Verdana"/>
                        </a:rPr>
                        <a:t>in</a:t>
                      </a:r>
                      <a:r>
                        <a:rPr sz="900" spc="-70"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book</a:t>
                      </a:r>
                      <a:r>
                        <a:rPr sz="900" spc="-80" dirty="0">
                          <a:latin typeface="Verdana"/>
                          <a:cs typeface="Verdana"/>
                        </a:rPr>
                        <a:t> </a:t>
                      </a:r>
                      <a:r>
                        <a:rPr sz="900" spc="10" dirty="0">
                          <a:latin typeface="Verdana"/>
                          <a:cs typeface="Verdana"/>
                        </a:rPr>
                        <a:t>being</a:t>
                      </a:r>
                      <a:r>
                        <a:rPr sz="900" spc="-8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25" dirty="0">
                          <a:latin typeface="Verdana"/>
                          <a:cs typeface="Verdana"/>
                        </a:rPr>
                        <a:t>stop</a:t>
                      </a:r>
                      <a:r>
                        <a:rPr sz="900" spc="-75" dirty="0">
                          <a:latin typeface="Verdana"/>
                          <a:cs typeface="Verdana"/>
                        </a:rPr>
                        <a:t> </a:t>
                      </a:r>
                      <a:r>
                        <a:rPr sz="900" spc="5" dirty="0">
                          <a:latin typeface="Verdana"/>
                          <a:cs typeface="Verdana"/>
                        </a:rPr>
                        <a:t>at</a:t>
                      </a:r>
                      <a:r>
                        <a:rPr sz="900" spc="-60" dirty="0">
                          <a:latin typeface="Verdana"/>
                          <a:cs typeface="Verdana"/>
                        </a:rPr>
                        <a:t> </a:t>
                      </a:r>
                      <a:r>
                        <a:rPr sz="900" spc="-15" dirty="0">
                          <a:latin typeface="Verdana"/>
                          <a:cs typeface="Verdana"/>
                        </a:rPr>
                        <a:t>the</a:t>
                      </a:r>
                      <a:r>
                        <a:rPr sz="900" spc="-70" dirty="0">
                          <a:latin typeface="Verdana"/>
                          <a:cs typeface="Verdana"/>
                        </a:rPr>
                        <a:t> </a:t>
                      </a:r>
                      <a:r>
                        <a:rPr sz="900" spc="50" dirty="0">
                          <a:latin typeface="Verdana"/>
                          <a:cs typeface="Verdana"/>
                        </a:rPr>
                        <a:t>page</a:t>
                      </a:r>
                      <a:r>
                        <a:rPr sz="900" spc="-70" dirty="0">
                          <a:latin typeface="Verdana"/>
                          <a:cs typeface="Verdana"/>
                        </a:rPr>
                        <a:t> </a:t>
                      </a:r>
                      <a:r>
                        <a:rPr sz="900" spc="-20" dirty="0">
                          <a:latin typeface="Verdana"/>
                          <a:cs typeface="Verdana"/>
                        </a:rPr>
                        <a:t>they</a:t>
                      </a:r>
                      <a:r>
                        <a:rPr sz="900" spc="-65" dirty="0">
                          <a:latin typeface="Verdana"/>
                          <a:cs typeface="Verdana"/>
                        </a:rPr>
                        <a:t> </a:t>
                      </a:r>
                      <a:r>
                        <a:rPr sz="900" dirty="0">
                          <a:latin typeface="Verdana"/>
                          <a:cs typeface="Verdana"/>
                        </a:rPr>
                        <a:t>want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Walk</a:t>
                      </a:r>
                      <a:r>
                        <a:rPr sz="900" spc="-60" dirty="0">
                          <a:latin typeface="Verdana"/>
                          <a:cs typeface="Verdana"/>
                        </a:rPr>
                        <a:t> </a:t>
                      </a:r>
                      <a:r>
                        <a:rPr sz="900" spc="15" dirty="0">
                          <a:latin typeface="Verdana"/>
                          <a:cs typeface="Verdana"/>
                        </a:rPr>
                        <a:t>up</a:t>
                      </a:r>
                      <a:r>
                        <a:rPr sz="900" spc="-70" dirty="0">
                          <a:latin typeface="Verdana"/>
                          <a:cs typeface="Verdana"/>
                        </a:rPr>
                        <a:t> stairs</a:t>
                      </a:r>
                      <a:r>
                        <a:rPr sz="900" spc="-65" dirty="0">
                          <a:latin typeface="Verdana"/>
                          <a:cs typeface="Verdana"/>
                        </a:rPr>
                        <a:t> </a:t>
                      </a:r>
                      <a:r>
                        <a:rPr sz="900" spc="30" dirty="0">
                          <a:latin typeface="Verdana"/>
                          <a:cs typeface="Verdana"/>
                        </a:rPr>
                        <a:t>and</a:t>
                      </a:r>
                      <a:r>
                        <a:rPr sz="900" spc="-75" dirty="0">
                          <a:latin typeface="Verdana"/>
                          <a:cs typeface="Verdana"/>
                        </a:rPr>
                        <a:t> </a:t>
                      </a:r>
                      <a:r>
                        <a:rPr sz="900" spc="-45" dirty="0">
                          <a:latin typeface="Verdana"/>
                          <a:cs typeface="Verdana"/>
                        </a:rPr>
                        <a:t>steps</a:t>
                      </a:r>
                      <a:r>
                        <a:rPr sz="900" spc="-65" dirty="0">
                          <a:latin typeface="Verdana"/>
                          <a:cs typeface="Verdana"/>
                        </a:rPr>
                        <a:t> </a:t>
                      </a:r>
                      <a:r>
                        <a:rPr sz="900" spc="-45" dirty="0">
                          <a:latin typeface="Verdana"/>
                          <a:cs typeface="Verdana"/>
                        </a:rPr>
                        <a:t>using</a:t>
                      </a:r>
                      <a:r>
                        <a:rPr sz="900" spc="-75" dirty="0">
                          <a:latin typeface="Verdana"/>
                          <a:cs typeface="Verdana"/>
                        </a:rPr>
                        <a:t> </a:t>
                      </a:r>
                      <a:r>
                        <a:rPr sz="900" spc="-10" dirty="0">
                          <a:latin typeface="Verdana"/>
                          <a:cs typeface="Verdana"/>
                        </a:rPr>
                        <a:t>alternate</a:t>
                      </a:r>
                      <a:r>
                        <a:rPr sz="900" spc="-70" dirty="0">
                          <a:latin typeface="Verdana"/>
                          <a:cs typeface="Verdana"/>
                        </a:rPr>
                        <a:t> </a:t>
                      </a:r>
                      <a:r>
                        <a:rPr sz="900" dirty="0">
                          <a:latin typeface="Verdana"/>
                          <a:cs typeface="Verdana"/>
                        </a:rPr>
                        <a:t>feet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rt</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w</a:t>
                      </a:r>
                      <a:r>
                        <a:rPr sz="900" spc="-5" dirty="0">
                          <a:latin typeface="Verdana"/>
                          <a:cs typeface="Verdana"/>
                        </a:rPr>
                        <a:t>al</a:t>
                      </a:r>
                      <a:r>
                        <a:rPr sz="900" dirty="0">
                          <a:latin typeface="Verdana"/>
                          <a:cs typeface="Verdana"/>
                        </a:rPr>
                        <a:t>k</a:t>
                      </a:r>
                      <a:r>
                        <a:rPr sz="900" spc="-65" dirty="0">
                          <a:latin typeface="Verdana"/>
                          <a:cs typeface="Verdana"/>
                        </a:rPr>
                        <a:t> </a:t>
                      </a:r>
                      <a:r>
                        <a:rPr sz="900" spc="-5" dirty="0">
                          <a:latin typeface="Verdana"/>
                          <a:cs typeface="Verdana"/>
                        </a:rPr>
                        <a:t>dow</a:t>
                      </a:r>
                      <a:r>
                        <a:rPr sz="900" dirty="0">
                          <a:latin typeface="Verdana"/>
                          <a:cs typeface="Verdana"/>
                        </a:rPr>
                        <a:t>n</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slope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5" dirty="0">
                          <a:latin typeface="Verdana"/>
                          <a:cs typeface="Verdana"/>
                        </a:rPr>
                        <a:t>pincer</a:t>
                      </a:r>
                      <a:r>
                        <a:rPr sz="900" spc="-60" dirty="0">
                          <a:latin typeface="Verdana"/>
                          <a:cs typeface="Verdana"/>
                        </a:rPr>
                        <a:t> </a:t>
                      </a:r>
                      <a:r>
                        <a:rPr sz="900" spc="-25" dirty="0">
                          <a:latin typeface="Verdana"/>
                          <a:cs typeface="Verdana"/>
                        </a:rPr>
                        <a:t>grip</a:t>
                      </a:r>
                      <a:r>
                        <a:rPr sz="900" spc="-65" dirty="0">
                          <a:latin typeface="Verdana"/>
                          <a:cs typeface="Verdana"/>
                        </a:rPr>
                        <a:t> </a:t>
                      </a:r>
                      <a:r>
                        <a:rPr sz="900" spc="-10" dirty="0">
                          <a:latin typeface="Verdana"/>
                          <a:cs typeface="Verdana"/>
                        </a:rPr>
                        <a:t>to</a:t>
                      </a:r>
                      <a:r>
                        <a:rPr sz="900" spc="-65" dirty="0">
                          <a:latin typeface="Verdana"/>
                          <a:cs typeface="Verdana"/>
                        </a:rPr>
                        <a:t> </a:t>
                      </a:r>
                      <a:r>
                        <a:rPr sz="900" dirty="0">
                          <a:latin typeface="Verdana"/>
                          <a:cs typeface="Verdana"/>
                        </a:rPr>
                        <a:t>pick</a:t>
                      </a:r>
                      <a:r>
                        <a:rPr sz="900" spc="-70" dirty="0">
                          <a:latin typeface="Verdana"/>
                          <a:cs typeface="Verdana"/>
                        </a:rPr>
                        <a:t> </a:t>
                      </a:r>
                      <a:r>
                        <a:rPr sz="900" spc="15" dirty="0">
                          <a:latin typeface="Verdana"/>
                          <a:cs typeface="Verdana"/>
                        </a:rPr>
                        <a:t>up</a:t>
                      </a:r>
                      <a:r>
                        <a:rPr sz="900" spc="-65" dirty="0">
                          <a:latin typeface="Verdana"/>
                          <a:cs typeface="Verdana"/>
                        </a:rPr>
                        <a:t> </a:t>
                      </a:r>
                      <a:r>
                        <a:rPr sz="900" spc="-50" dirty="0">
                          <a:latin typeface="Verdana"/>
                          <a:cs typeface="Verdana"/>
                        </a:rPr>
                        <a:t>small</a:t>
                      </a:r>
                      <a:r>
                        <a:rPr sz="900" spc="-65" dirty="0">
                          <a:latin typeface="Verdana"/>
                          <a:cs typeface="Verdana"/>
                        </a:rPr>
                        <a:t> </a:t>
                      </a:r>
                      <a:r>
                        <a:rPr sz="900" spc="-10" dirty="0">
                          <a:latin typeface="Verdana"/>
                          <a:cs typeface="Verdana"/>
                        </a:rPr>
                        <a:t>objects</a:t>
                      </a:r>
                      <a:r>
                        <a:rPr sz="900" spc="-50" dirty="0">
                          <a:latin typeface="Verdana"/>
                          <a:cs typeface="Verdana"/>
                        </a:rPr>
                        <a:t> </a:t>
                      </a:r>
                      <a:r>
                        <a:rPr sz="900" spc="-35" dirty="0">
                          <a:latin typeface="Verdana"/>
                          <a:cs typeface="Verdana"/>
                        </a:rPr>
                        <a:t>(e.g.</a:t>
                      </a:r>
                      <a:r>
                        <a:rPr sz="900" spc="-75" dirty="0">
                          <a:latin typeface="Verdana"/>
                          <a:cs typeface="Verdana"/>
                        </a:rPr>
                        <a:t> </a:t>
                      </a:r>
                      <a:r>
                        <a:rPr sz="900" spc="-65" dirty="0">
                          <a:latin typeface="Verdana"/>
                          <a:cs typeface="Verdana"/>
                        </a:rPr>
                        <a:t>shells,</a:t>
                      </a:r>
                      <a:r>
                        <a:rPr sz="900" spc="-75" dirty="0">
                          <a:latin typeface="Verdana"/>
                          <a:cs typeface="Verdana"/>
                        </a:rPr>
                        <a:t> </a:t>
                      </a:r>
                      <a:r>
                        <a:rPr sz="900" dirty="0">
                          <a:latin typeface="Verdana"/>
                          <a:cs typeface="Verdana"/>
                        </a:rPr>
                        <a:t>pebbles,</a:t>
                      </a:r>
                      <a:r>
                        <a:rPr sz="900" spc="-70" dirty="0">
                          <a:latin typeface="Verdana"/>
                          <a:cs typeface="Verdana"/>
                        </a:rPr>
                        <a:t> </a:t>
                      </a:r>
                      <a:r>
                        <a:rPr sz="900" spc="-15" dirty="0">
                          <a:latin typeface="Verdana"/>
                          <a:cs typeface="Verdana"/>
                        </a:rPr>
                        <a:t>pompoms)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60" dirty="0">
                          <a:latin typeface="Verdana"/>
                          <a:cs typeface="Verdana"/>
                        </a:rPr>
                        <a:t> </a:t>
                      </a:r>
                      <a:r>
                        <a:rPr sz="900" spc="-45" dirty="0">
                          <a:latin typeface="Verdana"/>
                          <a:cs typeface="Verdana"/>
                        </a:rPr>
                        <a:t>mark</a:t>
                      </a:r>
                      <a:r>
                        <a:rPr sz="900" spc="-60" dirty="0">
                          <a:latin typeface="Verdana"/>
                          <a:cs typeface="Verdana"/>
                        </a:rPr>
                        <a:t> </a:t>
                      </a:r>
                      <a:r>
                        <a:rPr sz="900" spc="-20" dirty="0">
                          <a:latin typeface="Verdana"/>
                          <a:cs typeface="Verdana"/>
                        </a:rPr>
                        <a:t>making</a:t>
                      </a:r>
                      <a:r>
                        <a:rPr sz="900" spc="-70" dirty="0">
                          <a:latin typeface="Verdana"/>
                          <a:cs typeface="Verdana"/>
                        </a:rPr>
                        <a:t> </a:t>
                      </a:r>
                      <a:r>
                        <a:rPr sz="900" spc="-35" dirty="0">
                          <a:latin typeface="Verdana"/>
                          <a:cs typeface="Verdana"/>
                        </a:rPr>
                        <a:t>tools</a:t>
                      </a:r>
                      <a:r>
                        <a:rPr sz="900" spc="-60" dirty="0">
                          <a:latin typeface="Verdana"/>
                          <a:cs typeface="Verdana"/>
                        </a:rPr>
                        <a:t> </a:t>
                      </a:r>
                      <a:r>
                        <a:rPr sz="900" spc="-5" dirty="0">
                          <a:latin typeface="Verdana"/>
                          <a:cs typeface="Verdana"/>
                        </a:rPr>
                        <a:t>to</a:t>
                      </a:r>
                      <a:r>
                        <a:rPr sz="900" spc="-55" dirty="0">
                          <a:latin typeface="Verdana"/>
                          <a:cs typeface="Verdana"/>
                        </a:rPr>
                        <a:t> </a:t>
                      </a:r>
                      <a:r>
                        <a:rPr sz="900" dirty="0">
                          <a:latin typeface="Verdana"/>
                          <a:cs typeface="Verdana"/>
                        </a:rPr>
                        <a:t>make</a:t>
                      </a:r>
                      <a:r>
                        <a:rPr sz="900" spc="-65" dirty="0">
                          <a:latin typeface="Verdana"/>
                          <a:cs typeface="Verdana"/>
                        </a:rPr>
                        <a:t> </a:t>
                      </a:r>
                      <a:r>
                        <a:rPr sz="900" spc="-5" dirty="0">
                          <a:latin typeface="Verdana"/>
                          <a:cs typeface="Verdana"/>
                        </a:rPr>
                        <a:t>deliberate</a:t>
                      </a:r>
                      <a:r>
                        <a:rPr sz="900" spc="-65" dirty="0">
                          <a:latin typeface="Verdana"/>
                          <a:cs typeface="Verdana"/>
                        </a:rPr>
                        <a:t> </a:t>
                      </a:r>
                      <a:r>
                        <a:rPr sz="900" spc="-60" dirty="0">
                          <a:latin typeface="Verdana"/>
                          <a:cs typeface="Verdana"/>
                        </a:rPr>
                        <a:t>marks</a:t>
                      </a:r>
                      <a:r>
                        <a:rPr sz="900" spc="-65" dirty="0">
                          <a:latin typeface="Verdana"/>
                          <a:cs typeface="Verdana"/>
                        </a:rPr>
                        <a:t> </a:t>
                      </a:r>
                      <a:r>
                        <a:rPr sz="900" spc="10" dirty="0">
                          <a:latin typeface="Verdana"/>
                          <a:cs typeface="Verdana"/>
                        </a:rPr>
                        <a:t>on</a:t>
                      </a:r>
                      <a:r>
                        <a:rPr sz="900" spc="-65" dirty="0">
                          <a:latin typeface="Verdana"/>
                          <a:cs typeface="Verdana"/>
                        </a:rPr>
                        <a:t> </a:t>
                      </a:r>
                      <a:r>
                        <a:rPr sz="900" spc="20" dirty="0">
                          <a:latin typeface="Verdana"/>
                          <a:cs typeface="Verdana"/>
                        </a:rPr>
                        <a:t>paper</a:t>
                      </a:r>
                      <a:r>
                        <a:rPr sz="900" spc="-55" dirty="0">
                          <a:latin typeface="Verdana"/>
                          <a:cs typeface="Verdana"/>
                        </a:rPr>
                        <a:t> </a:t>
                      </a:r>
                      <a:r>
                        <a:rPr sz="900" spc="-40" dirty="0">
                          <a:latin typeface="Verdana"/>
                          <a:cs typeface="Verdana"/>
                        </a:rPr>
                        <a:t>using</a:t>
                      </a:r>
                      <a:r>
                        <a:rPr sz="900" spc="-7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correct</a:t>
                      </a:r>
                      <a:r>
                        <a:rPr sz="900" spc="-70" dirty="0">
                          <a:latin typeface="Verdana"/>
                          <a:cs typeface="Verdana"/>
                        </a:rPr>
                        <a:t> </a:t>
                      </a:r>
                      <a:r>
                        <a:rPr sz="900" spc="-50" dirty="0">
                          <a:latin typeface="Verdana"/>
                          <a:cs typeface="Verdana"/>
                        </a:rPr>
                        <a:t>pressure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Stand</a:t>
                      </a:r>
                      <a:r>
                        <a:rPr sz="900" spc="-75" dirty="0">
                          <a:latin typeface="Verdana"/>
                          <a:cs typeface="Verdana"/>
                        </a:rPr>
                        <a:t> still</a:t>
                      </a:r>
                      <a:r>
                        <a:rPr sz="900" spc="-70"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upright</a:t>
                      </a:r>
                      <a:r>
                        <a:rPr sz="900" spc="-7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spot,</a:t>
                      </a:r>
                      <a:r>
                        <a:rPr sz="900" spc="-80" dirty="0">
                          <a:latin typeface="Verdana"/>
                          <a:cs typeface="Verdana"/>
                        </a:rPr>
                        <a:t> </a:t>
                      </a:r>
                      <a:r>
                        <a:rPr sz="900" spc="-40" dirty="0">
                          <a:latin typeface="Verdana"/>
                          <a:cs typeface="Verdana"/>
                        </a:rPr>
                        <a:t>starting</a:t>
                      </a:r>
                      <a:r>
                        <a:rPr sz="900" spc="-75" dirty="0">
                          <a:latin typeface="Verdana"/>
                          <a:cs typeface="Verdana"/>
                        </a:rPr>
                        <a:t> </a:t>
                      </a:r>
                      <a:r>
                        <a:rPr sz="900" spc="-5" dirty="0">
                          <a:latin typeface="Verdana"/>
                          <a:cs typeface="Verdana"/>
                        </a:rPr>
                        <a:t>to</a:t>
                      </a:r>
                      <a:r>
                        <a:rPr sz="900" spc="-75" dirty="0">
                          <a:latin typeface="Verdana"/>
                          <a:cs typeface="Verdana"/>
                        </a:rPr>
                        <a:t> </a:t>
                      </a:r>
                      <a:r>
                        <a:rPr sz="900" spc="-55" dirty="0">
                          <a:latin typeface="Verdana"/>
                          <a:cs typeface="Verdana"/>
                        </a:rPr>
                        <a:t>lift</a:t>
                      </a:r>
                      <a:r>
                        <a:rPr sz="900" spc="-75" dirty="0">
                          <a:latin typeface="Verdana"/>
                          <a:cs typeface="Verdana"/>
                        </a:rPr>
                        <a:t> </a:t>
                      </a:r>
                      <a:r>
                        <a:rPr sz="900" spc="20" dirty="0">
                          <a:latin typeface="Verdana"/>
                          <a:cs typeface="Verdana"/>
                        </a:rPr>
                        <a:t>one</a:t>
                      </a:r>
                      <a:r>
                        <a:rPr sz="900" spc="-75" dirty="0">
                          <a:latin typeface="Verdana"/>
                          <a:cs typeface="Verdana"/>
                        </a:rPr>
                        <a:t> </a:t>
                      </a:r>
                      <a:r>
                        <a:rPr sz="900" spc="5" dirty="0">
                          <a:latin typeface="Verdana"/>
                          <a:cs typeface="Verdana"/>
                        </a:rPr>
                        <a:t>leg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10" dirty="0">
                          <a:latin typeface="Verdana"/>
                          <a:cs typeface="Verdana"/>
                        </a:rPr>
                        <a:t>large</a:t>
                      </a:r>
                      <a:r>
                        <a:rPr sz="900" spc="-60" dirty="0">
                          <a:latin typeface="Verdana"/>
                          <a:cs typeface="Verdana"/>
                        </a:rPr>
                        <a:t> </a:t>
                      </a:r>
                      <a:r>
                        <a:rPr sz="900" spc="-30" dirty="0">
                          <a:latin typeface="Verdana"/>
                          <a:cs typeface="Verdana"/>
                        </a:rPr>
                        <a:t>arm</a:t>
                      </a:r>
                      <a:r>
                        <a:rPr sz="900" spc="-60" dirty="0">
                          <a:latin typeface="Verdana"/>
                          <a:cs typeface="Verdana"/>
                        </a:rPr>
                        <a:t> </a:t>
                      </a:r>
                      <a:r>
                        <a:rPr sz="900" spc="-25" dirty="0">
                          <a:latin typeface="Verdana"/>
                          <a:cs typeface="Verdana"/>
                        </a:rPr>
                        <a:t>movements</a:t>
                      </a:r>
                      <a:r>
                        <a:rPr sz="900" spc="-60" dirty="0">
                          <a:latin typeface="Verdana"/>
                          <a:cs typeface="Verdana"/>
                        </a:rPr>
                        <a:t> </a:t>
                      </a:r>
                      <a:r>
                        <a:rPr sz="900" spc="-5" dirty="0">
                          <a:latin typeface="Verdana"/>
                          <a:cs typeface="Verdana"/>
                        </a:rPr>
                        <a:t>to</a:t>
                      </a:r>
                      <a:r>
                        <a:rPr sz="900" spc="-60" dirty="0">
                          <a:latin typeface="Verdana"/>
                          <a:cs typeface="Verdana"/>
                        </a:rPr>
                        <a:t> </a:t>
                      </a:r>
                      <a:r>
                        <a:rPr sz="900" spc="15" dirty="0">
                          <a:latin typeface="Verdana"/>
                          <a:cs typeface="Verdana"/>
                        </a:rPr>
                        <a:t>create</a:t>
                      </a:r>
                      <a:r>
                        <a:rPr sz="900" spc="-35" dirty="0">
                          <a:latin typeface="Verdana"/>
                          <a:cs typeface="Verdana"/>
                        </a:rPr>
                        <a:t> </a:t>
                      </a:r>
                      <a:r>
                        <a:rPr sz="900" spc="-50" dirty="0">
                          <a:latin typeface="Verdana"/>
                          <a:cs typeface="Verdana"/>
                        </a:rPr>
                        <a:t>lines</a:t>
                      </a:r>
                      <a:r>
                        <a:rPr sz="900" spc="-60"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circles</a:t>
                      </a:r>
                      <a:r>
                        <a:rPr sz="900" spc="-60" dirty="0">
                          <a:latin typeface="Verdana"/>
                          <a:cs typeface="Verdana"/>
                        </a:rPr>
                        <a:t> </a:t>
                      </a:r>
                      <a:r>
                        <a:rPr sz="900" spc="-20" dirty="0">
                          <a:latin typeface="Verdana"/>
                          <a:cs typeface="Verdana"/>
                        </a:rPr>
                        <a:t>pivoting</a:t>
                      </a:r>
                      <a:r>
                        <a:rPr sz="900" spc="-70" dirty="0">
                          <a:latin typeface="Verdana"/>
                          <a:cs typeface="Verdana"/>
                        </a:rPr>
                        <a:t> </a:t>
                      </a:r>
                      <a:r>
                        <a:rPr sz="900" spc="-35" dirty="0">
                          <a:latin typeface="Verdana"/>
                          <a:cs typeface="Verdana"/>
                        </a:rPr>
                        <a:t>from</a:t>
                      </a:r>
                      <a:r>
                        <a:rPr sz="900" spc="-75"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shoulder</a:t>
                      </a:r>
                      <a:r>
                        <a:rPr sz="900" spc="-5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elbow</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Work</a:t>
                      </a:r>
                      <a:r>
                        <a:rPr sz="900" spc="-6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other</a:t>
                      </a:r>
                      <a:r>
                        <a:rPr sz="900" spc="-70" dirty="0">
                          <a:latin typeface="Verdana"/>
                          <a:cs typeface="Verdana"/>
                        </a:rPr>
                        <a:t> </a:t>
                      </a:r>
                      <a:r>
                        <a:rPr sz="900" spc="-15" dirty="0">
                          <a:latin typeface="Verdana"/>
                          <a:cs typeface="Verdana"/>
                        </a:rPr>
                        <a:t>children</a:t>
                      </a:r>
                      <a:r>
                        <a:rPr sz="900" spc="-65" dirty="0">
                          <a:latin typeface="Verdana"/>
                          <a:cs typeface="Verdana"/>
                        </a:rPr>
                        <a:t> </a:t>
                      </a:r>
                      <a:r>
                        <a:rPr sz="900" spc="-5" dirty="0">
                          <a:latin typeface="Verdana"/>
                          <a:cs typeface="Verdana"/>
                        </a:rPr>
                        <a:t>to</a:t>
                      </a:r>
                      <a:r>
                        <a:rPr sz="900" spc="-75" dirty="0">
                          <a:latin typeface="Verdana"/>
                          <a:cs typeface="Verdana"/>
                        </a:rPr>
                        <a:t> </a:t>
                      </a:r>
                      <a:r>
                        <a:rPr sz="900" spc="-35" dirty="0">
                          <a:latin typeface="Verdana"/>
                          <a:cs typeface="Verdana"/>
                        </a:rPr>
                        <a:t>pass</a:t>
                      </a:r>
                      <a:r>
                        <a:rPr sz="900" spc="-65"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object</a:t>
                      </a:r>
                      <a:r>
                        <a:rPr sz="900" spc="-70" dirty="0">
                          <a:latin typeface="Verdana"/>
                          <a:cs typeface="Verdana"/>
                        </a:rPr>
                        <a:t> </a:t>
                      </a:r>
                      <a:r>
                        <a:rPr sz="900" spc="15" dirty="0">
                          <a:latin typeface="Verdana"/>
                          <a:cs typeface="Verdana"/>
                        </a:rPr>
                        <a:t>between</a:t>
                      </a:r>
                      <a:r>
                        <a:rPr sz="900" spc="-65" dirty="0">
                          <a:latin typeface="Verdana"/>
                          <a:cs typeface="Verdana"/>
                        </a:rPr>
                        <a:t> </a:t>
                      </a:r>
                      <a:r>
                        <a:rPr sz="900" spc="-20" dirty="0">
                          <a:latin typeface="Verdana"/>
                          <a:cs typeface="Verdana"/>
                        </a:rPr>
                        <a:t>them</a:t>
                      </a:r>
                      <a:r>
                        <a:rPr sz="900" spc="-85" dirty="0">
                          <a:latin typeface="Verdana"/>
                          <a:cs typeface="Verdana"/>
                        </a:rPr>
                        <a:t> </a:t>
                      </a:r>
                      <a:r>
                        <a:rPr sz="900" spc="-15" dirty="0">
                          <a:latin typeface="Verdana"/>
                          <a:cs typeface="Verdana"/>
                        </a:rPr>
                        <a:t>e.g.</a:t>
                      </a:r>
                      <a:r>
                        <a:rPr sz="900" spc="-75" dirty="0">
                          <a:latin typeface="Verdana"/>
                          <a:cs typeface="Verdana"/>
                        </a:rPr>
                        <a:t> </a:t>
                      </a:r>
                      <a:r>
                        <a:rPr sz="900" spc="-5" dirty="0">
                          <a:latin typeface="Verdana"/>
                          <a:cs typeface="Verdana"/>
                        </a:rPr>
                        <a:t>balloon,</a:t>
                      </a:r>
                      <a:r>
                        <a:rPr sz="900" spc="-75" dirty="0">
                          <a:latin typeface="Verdana"/>
                          <a:cs typeface="Verdana"/>
                        </a:rPr>
                        <a:t> </a:t>
                      </a:r>
                      <a:r>
                        <a:rPr sz="900" spc="-20" dirty="0">
                          <a:latin typeface="Verdana"/>
                          <a:cs typeface="Verdana"/>
                        </a:rPr>
                        <a:t>ball,</a:t>
                      </a:r>
                      <a:r>
                        <a:rPr sz="900" spc="-75" dirty="0">
                          <a:latin typeface="Verdana"/>
                          <a:cs typeface="Verdana"/>
                        </a:rPr>
                        <a:t> </a:t>
                      </a:r>
                      <a:r>
                        <a:rPr sz="900" spc="-20" dirty="0">
                          <a:latin typeface="Verdana"/>
                          <a:cs typeface="Verdana"/>
                        </a:rPr>
                        <a:t>scarf</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a:t>
                      </a:r>
                      <a:r>
                        <a:rPr sz="900" dirty="0">
                          <a:latin typeface="Verdana"/>
                          <a:cs typeface="Verdana"/>
                        </a:rPr>
                        <a:t>e</a:t>
                      </a:r>
                      <a:r>
                        <a:rPr sz="900" spc="-65" dirty="0">
                          <a:latin typeface="Verdana"/>
                          <a:cs typeface="Verdana"/>
                        </a:rPr>
                        <a:t> </a:t>
                      </a:r>
                      <a:r>
                        <a:rPr sz="900" spc="-5" dirty="0">
                          <a:latin typeface="Verdana"/>
                          <a:cs typeface="Verdana"/>
                        </a:rPr>
                        <a:t>abl</a:t>
                      </a:r>
                      <a:r>
                        <a:rPr sz="900" dirty="0">
                          <a:latin typeface="Verdana"/>
                          <a:cs typeface="Verdana"/>
                        </a:rPr>
                        <a:t>e</a:t>
                      </a:r>
                      <a:r>
                        <a:rPr sz="900" spc="-65"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p</a:t>
                      </a:r>
                      <a:r>
                        <a:rPr sz="900" dirty="0">
                          <a:latin typeface="Verdana"/>
                          <a:cs typeface="Verdana"/>
                        </a:rPr>
                        <a:t>ut</a:t>
                      </a:r>
                      <a:r>
                        <a:rPr sz="900" spc="-75" dirty="0">
                          <a:latin typeface="Verdana"/>
                          <a:cs typeface="Verdana"/>
                        </a:rPr>
                        <a:t> </a:t>
                      </a:r>
                      <a:r>
                        <a:rPr sz="900" dirty="0">
                          <a:latin typeface="Verdana"/>
                          <a:cs typeface="Verdana"/>
                        </a:rPr>
                        <a:t>on</a:t>
                      </a:r>
                      <a:r>
                        <a:rPr sz="900" spc="-55" dirty="0">
                          <a:latin typeface="Verdana"/>
                          <a:cs typeface="Verdana"/>
                        </a:rPr>
                        <a:t> </a:t>
                      </a:r>
                      <a:r>
                        <a:rPr sz="900" dirty="0">
                          <a:latin typeface="Verdana"/>
                          <a:cs typeface="Verdana"/>
                        </a:rPr>
                        <a:t>o</a:t>
                      </a:r>
                      <a:r>
                        <a:rPr sz="900" spc="-10" dirty="0">
                          <a:latin typeface="Verdana"/>
                          <a:cs typeface="Verdana"/>
                        </a:rPr>
                        <a:t>w</a:t>
                      </a:r>
                      <a:r>
                        <a:rPr sz="900" dirty="0">
                          <a:latin typeface="Verdana"/>
                          <a:cs typeface="Verdana"/>
                        </a:rPr>
                        <a:t>n</a:t>
                      </a:r>
                      <a:r>
                        <a:rPr sz="900" spc="-70" dirty="0">
                          <a:latin typeface="Verdana"/>
                          <a:cs typeface="Verdana"/>
                        </a:rPr>
                        <a:t> </a:t>
                      </a:r>
                      <a:r>
                        <a:rPr sz="900" spc="-5" dirty="0">
                          <a:latin typeface="Verdana"/>
                          <a:cs typeface="Verdana"/>
                        </a:rPr>
                        <a:t>s</a:t>
                      </a:r>
                      <a:r>
                        <a:rPr sz="900" dirty="0">
                          <a:latin typeface="Verdana"/>
                          <a:cs typeface="Verdana"/>
                        </a:rPr>
                        <a:t>ho</a:t>
                      </a:r>
                      <a:r>
                        <a:rPr sz="900" spc="-15" dirty="0">
                          <a:latin typeface="Verdana"/>
                          <a:cs typeface="Verdana"/>
                        </a:rPr>
                        <a:t>e</a:t>
                      </a:r>
                      <a:r>
                        <a:rPr sz="900" dirty="0">
                          <a:latin typeface="Verdana"/>
                          <a:cs typeface="Verdana"/>
                        </a:rPr>
                        <a:t>s</a:t>
                      </a:r>
                      <a:r>
                        <a:rPr sz="900" spc="-70" dirty="0">
                          <a:latin typeface="Verdana"/>
                          <a:cs typeface="Verdana"/>
                        </a:rPr>
                        <a:t> </a:t>
                      </a:r>
                      <a:r>
                        <a:rPr sz="900" spc="-5" dirty="0">
                          <a:latin typeface="Verdana"/>
                          <a:cs typeface="Verdana"/>
                        </a:rPr>
                        <a:t>an</a:t>
                      </a:r>
                      <a:r>
                        <a:rPr sz="900" dirty="0">
                          <a:latin typeface="Verdana"/>
                          <a:cs typeface="Verdana"/>
                        </a:rPr>
                        <a:t>d</a:t>
                      </a:r>
                      <a:r>
                        <a:rPr sz="900" spc="-75" dirty="0">
                          <a:latin typeface="Verdana"/>
                          <a:cs typeface="Verdana"/>
                        </a:rPr>
                        <a:t> </a:t>
                      </a:r>
                      <a:r>
                        <a:rPr sz="900" spc="-5" dirty="0">
                          <a:latin typeface="Verdana"/>
                          <a:cs typeface="Verdana"/>
                        </a:rPr>
                        <a:t>p</a:t>
                      </a:r>
                      <a:r>
                        <a:rPr sz="900" dirty="0">
                          <a:latin typeface="Verdana"/>
                          <a:cs typeface="Verdana"/>
                        </a:rPr>
                        <a:t>ut</a:t>
                      </a:r>
                      <a:r>
                        <a:rPr sz="900" spc="-7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o</a:t>
                      </a:r>
                      <a:r>
                        <a:rPr sz="900" spc="-5" dirty="0">
                          <a:latin typeface="Verdana"/>
                          <a:cs typeface="Verdana"/>
                        </a:rPr>
                        <a:t>w</a:t>
                      </a:r>
                      <a:r>
                        <a:rPr sz="900" dirty="0">
                          <a:latin typeface="Verdana"/>
                          <a:cs typeface="Verdana"/>
                        </a:rPr>
                        <a:t>n</a:t>
                      </a:r>
                      <a:r>
                        <a:rPr sz="900" spc="-70" dirty="0">
                          <a:latin typeface="Verdana"/>
                          <a:cs typeface="Verdana"/>
                        </a:rPr>
                        <a:t> </a:t>
                      </a:r>
                      <a:r>
                        <a:rPr sz="900" spc="5" dirty="0">
                          <a:latin typeface="Verdana"/>
                          <a:cs typeface="Verdana"/>
                        </a:rPr>
                        <a:t>c</a:t>
                      </a:r>
                      <a:r>
                        <a:rPr sz="900" dirty="0">
                          <a:latin typeface="Verdana"/>
                          <a:cs typeface="Verdana"/>
                        </a:rPr>
                        <a:t>o</a:t>
                      </a:r>
                      <a:r>
                        <a:rPr sz="900" spc="-5" dirty="0">
                          <a:latin typeface="Verdana"/>
                          <a:cs typeface="Verdana"/>
                        </a:rPr>
                        <a:t>a</a:t>
                      </a:r>
                      <a:r>
                        <a:rPr sz="900" dirty="0">
                          <a:latin typeface="Verdana"/>
                          <a:cs typeface="Verdana"/>
                        </a:rPr>
                        <a:t>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Mo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b</a:t>
                      </a:r>
                      <a:r>
                        <a:rPr sz="900" dirty="0">
                          <a:latin typeface="Verdana"/>
                          <a:cs typeface="Verdana"/>
                        </a:rPr>
                        <a:t>y</a:t>
                      </a:r>
                      <a:r>
                        <a:rPr sz="900" spc="-70" dirty="0">
                          <a:latin typeface="Verdana"/>
                          <a:cs typeface="Verdana"/>
                        </a:rPr>
                        <a:t> </a:t>
                      </a:r>
                      <a:r>
                        <a:rPr sz="900" dirty="0">
                          <a:latin typeface="Verdana"/>
                          <a:cs typeface="Verdana"/>
                        </a:rPr>
                        <a:t>k</a:t>
                      </a:r>
                      <a:r>
                        <a:rPr sz="900" spc="10" dirty="0">
                          <a:latin typeface="Verdana"/>
                          <a:cs typeface="Verdana"/>
                        </a:rPr>
                        <a:t>i</a:t>
                      </a:r>
                      <a:r>
                        <a:rPr sz="900" spc="-10" dirty="0">
                          <a:latin typeface="Verdana"/>
                          <a:cs typeface="Verdana"/>
                        </a:rPr>
                        <a:t>ck</a:t>
                      </a:r>
                      <a:r>
                        <a:rPr sz="900" spc="10" dirty="0">
                          <a:latin typeface="Verdana"/>
                          <a:cs typeface="Verdana"/>
                        </a:rPr>
                        <a:t>i</a:t>
                      </a:r>
                      <a:r>
                        <a:rPr sz="900" dirty="0">
                          <a:latin typeface="Verdana"/>
                          <a:cs typeface="Verdana"/>
                        </a:rPr>
                        <a:t>ng</a:t>
                      </a: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Mo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b</a:t>
                      </a:r>
                      <a:r>
                        <a:rPr sz="900" dirty="0">
                          <a:latin typeface="Verdana"/>
                          <a:cs typeface="Verdana"/>
                        </a:rPr>
                        <a:t>y</a:t>
                      </a:r>
                      <a:r>
                        <a:rPr sz="900" spc="-70" dirty="0">
                          <a:latin typeface="Verdana"/>
                          <a:cs typeface="Verdana"/>
                        </a:rPr>
                        <a:t> </a:t>
                      </a:r>
                      <a:r>
                        <a:rPr sz="900" spc="5" dirty="0">
                          <a:latin typeface="Verdana"/>
                          <a:cs typeface="Verdana"/>
                        </a:rPr>
                        <a:t>r</a:t>
                      </a:r>
                      <a:r>
                        <a:rPr sz="900" dirty="0">
                          <a:latin typeface="Verdana"/>
                          <a:cs typeface="Verdana"/>
                        </a:rPr>
                        <a:t>oll</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or</a:t>
                      </a:r>
                      <a:r>
                        <a:rPr sz="900" spc="-65" dirty="0">
                          <a:latin typeface="Verdana"/>
                          <a:cs typeface="Verdana"/>
                        </a:rPr>
                        <a:t> </a:t>
                      </a:r>
                      <a:r>
                        <a:rPr sz="900" dirty="0">
                          <a:latin typeface="Verdana"/>
                          <a:cs typeface="Verdana"/>
                        </a:rPr>
                        <a:t>t</a:t>
                      </a:r>
                      <a:r>
                        <a:rPr sz="900" spc="-15" dirty="0">
                          <a:latin typeface="Verdana"/>
                          <a:cs typeface="Verdana"/>
                        </a:rPr>
                        <a:t>h</a:t>
                      </a:r>
                      <a:r>
                        <a:rPr sz="900" spc="-10" dirty="0">
                          <a:latin typeface="Verdana"/>
                          <a:cs typeface="Verdana"/>
                        </a:rPr>
                        <a:t>r</a:t>
                      </a:r>
                      <a:r>
                        <a:rPr sz="900" dirty="0">
                          <a:latin typeface="Verdana"/>
                          <a:cs typeface="Verdana"/>
                        </a:rPr>
                        <a:t>o</a:t>
                      </a:r>
                      <a:r>
                        <a:rPr sz="900" spc="-10" dirty="0">
                          <a:latin typeface="Verdana"/>
                          <a:cs typeface="Verdana"/>
                        </a:rPr>
                        <a:t>w</a:t>
                      </a:r>
                      <a:r>
                        <a:rPr sz="900" spc="10" dirty="0">
                          <a:latin typeface="Verdana"/>
                          <a:cs typeface="Verdana"/>
                        </a:rPr>
                        <a:t>i</a:t>
                      </a:r>
                      <a:r>
                        <a:rPr sz="900" dirty="0">
                          <a:latin typeface="Verdana"/>
                          <a:cs typeface="Verdana"/>
                        </a:rPr>
                        <a:t>ng</a:t>
                      </a: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4"/>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lang="en-GB" smtClean="0"/>
              <a:t>11</a:t>
            </a:fld>
            <a:endParaRPr lang="en-GB" dirty="0"/>
          </a:p>
        </p:txBody>
      </p:sp>
      <p:pic>
        <p:nvPicPr>
          <p:cNvPr id="8" name="Picture 7" descr="C:\Users\RLWCGRIFFITHS\AppData\Local\Microsoft\Windows\INetCache\Content.MSO\D0413950.tmp">
            <a:extLst>
              <a:ext uri="{FF2B5EF4-FFF2-40B4-BE49-F238E27FC236}">
                <a16:creationId xmlns:a16="http://schemas.microsoft.com/office/drawing/2014/main" id="{4B39042E-B3E2-63B3-033C-DEFCB318C4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391" y="254518"/>
            <a:ext cx="1054101" cy="840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12</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94646627"/>
              </p:ext>
            </p:extLst>
          </p:nvPr>
        </p:nvGraphicFramePr>
        <p:xfrm>
          <a:off x="469391" y="457200"/>
          <a:ext cx="9742805" cy="594931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572770">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Catch</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slow</a:t>
                      </a:r>
                      <a:r>
                        <a:rPr sz="900" spc="-65" dirty="0">
                          <a:latin typeface="Verdana"/>
                          <a:cs typeface="Verdana"/>
                        </a:rPr>
                        <a:t> </a:t>
                      </a:r>
                      <a:r>
                        <a:rPr sz="900" spc="-15" dirty="0">
                          <a:latin typeface="Verdana"/>
                          <a:cs typeface="Verdana"/>
                        </a:rPr>
                        <a:t>moving</a:t>
                      </a:r>
                      <a:r>
                        <a:rPr sz="900" spc="195" dirty="0">
                          <a:latin typeface="Verdana"/>
                          <a:cs typeface="Verdana"/>
                        </a:rPr>
                        <a:t> </a:t>
                      </a:r>
                      <a:r>
                        <a:rPr sz="900" spc="-90" dirty="0">
                          <a:latin typeface="Verdana"/>
                          <a:cs typeface="Verdana"/>
                        </a:rPr>
                        <a:t>skills</a:t>
                      </a:r>
                      <a:r>
                        <a:rPr sz="900" spc="-75" dirty="0">
                          <a:latin typeface="Verdana"/>
                          <a:cs typeface="Verdana"/>
                        </a:rPr>
                        <a:t> </a:t>
                      </a:r>
                      <a:r>
                        <a:rPr sz="900" spc="-5" dirty="0">
                          <a:latin typeface="Verdana"/>
                          <a:cs typeface="Verdana"/>
                        </a:rPr>
                        <a:t>by</a:t>
                      </a:r>
                      <a:r>
                        <a:rPr sz="900" spc="-70" dirty="0">
                          <a:latin typeface="Verdana"/>
                          <a:cs typeface="Verdana"/>
                        </a:rPr>
                        <a:t> </a:t>
                      </a:r>
                      <a:r>
                        <a:rPr sz="900" spc="-15" dirty="0">
                          <a:latin typeface="Verdana"/>
                          <a:cs typeface="Verdana"/>
                        </a:rPr>
                        <a:t>closing</a:t>
                      </a:r>
                      <a:r>
                        <a:rPr sz="900" spc="-75" dirty="0">
                          <a:latin typeface="Verdana"/>
                          <a:cs typeface="Verdana"/>
                        </a:rPr>
                        <a:t> 2</a:t>
                      </a:r>
                      <a:r>
                        <a:rPr sz="900" spc="-60" dirty="0">
                          <a:latin typeface="Verdana"/>
                          <a:cs typeface="Verdana"/>
                        </a:rPr>
                        <a:t> </a:t>
                      </a:r>
                      <a:r>
                        <a:rPr sz="900" spc="-10" dirty="0">
                          <a:latin typeface="Verdana"/>
                          <a:cs typeface="Verdana"/>
                        </a:rPr>
                        <a:t>hands</a:t>
                      </a:r>
                      <a:r>
                        <a:rPr sz="900" spc="-60"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slow</a:t>
                      </a:r>
                      <a:r>
                        <a:rPr sz="900" spc="-35" dirty="0">
                          <a:latin typeface="Verdana"/>
                          <a:cs typeface="Verdana"/>
                        </a:rPr>
                        <a:t> </a:t>
                      </a:r>
                      <a:r>
                        <a:rPr sz="900" spc="-15" dirty="0">
                          <a:latin typeface="Verdana"/>
                          <a:cs typeface="Verdana"/>
                        </a:rPr>
                        <a:t>moving</a:t>
                      </a:r>
                      <a:r>
                        <a:rPr sz="900" spc="-70" dirty="0">
                          <a:latin typeface="Verdana"/>
                          <a:cs typeface="Verdana"/>
                        </a:rPr>
                        <a:t> </a:t>
                      </a:r>
                      <a:r>
                        <a:rPr sz="900" spc="-10" dirty="0">
                          <a:latin typeface="Verdana"/>
                          <a:cs typeface="Verdana"/>
                        </a:rPr>
                        <a:t>objects</a:t>
                      </a:r>
                      <a:r>
                        <a:rPr sz="900" spc="-60" dirty="0">
                          <a:latin typeface="Verdana"/>
                          <a:cs typeface="Verdana"/>
                        </a:rPr>
                        <a:t> </a:t>
                      </a:r>
                      <a:r>
                        <a:rPr sz="900" spc="-25" dirty="0">
                          <a:latin typeface="Verdana"/>
                          <a:cs typeface="Verdana"/>
                        </a:rPr>
                        <a:t>e.g.</a:t>
                      </a:r>
                      <a:r>
                        <a:rPr sz="900" spc="-75" dirty="0">
                          <a:latin typeface="Verdana"/>
                          <a:cs typeface="Verdana"/>
                        </a:rPr>
                        <a:t> </a:t>
                      </a:r>
                      <a:r>
                        <a:rPr sz="900" spc="-20" dirty="0">
                          <a:latin typeface="Verdana"/>
                          <a:cs typeface="Verdana"/>
                        </a:rPr>
                        <a:t>balloons,</a:t>
                      </a:r>
                      <a:r>
                        <a:rPr sz="900" spc="-75" dirty="0">
                          <a:latin typeface="Verdana"/>
                          <a:cs typeface="Verdana"/>
                        </a:rPr>
                        <a:t> </a:t>
                      </a:r>
                      <a:r>
                        <a:rPr sz="900" spc="-25" dirty="0">
                          <a:latin typeface="Verdana"/>
                          <a:cs typeface="Verdana"/>
                        </a:rPr>
                        <a:t>scarves</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75" dirty="0">
                          <a:latin typeface="Verdana"/>
                          <a:cs typeface="Verdana"/>
                        </a:rPr>
                        <a:t>1</a:t>
                      </a:r>
                      <a:r>
                        <a:rPr sz="900" spc="-60" dirty="0">
                          <a:latin typeface="Verdana"/>
                          <a:cs typeface="Verdana"/>
                        </a:rPr>
                        <a:t> </a:t>
                      </a:r>
                      <a:r>
                        <a:rPr sz="900" dirty="0">
                          <a:latin typeface="Verdana"/>
                          <a:cs typeface="Verdana"/>
                        </a:rPr>
                        <a:t>foot</a:t>
                      </a:r>
                      <a:r>
                        <a:rPr sz="900" spc="-75" dirty="0">
                          <a:latin typeface="Verdana"/>
                          <a:cs typeface="Verdana"/>
                        </a:rPr>
                        <a:t> </a:t>
                      </a:r>
                      <a:r>
                        <a:rPr sz="900" spc="-5" dirty="0">
                          <a:latin typeface="Verdana"/>
                          <a:cs typeface="Verdana"/>
                        </a:rPr>
                        <a:t>to</a:t>
                      </a:r>
                      <a:r>
                        <a:rPr sz="900" spc="-70" dirty="0">
                          <a:latin typeface="Verdana"/>
                          <a:cs typeface="Verdana"/>
                        </a:rPr>
                        <a:t> </a:t>
                      </a:r>
                      <a:r>
                        <a:rPr sz="900" dirty="0">
                          <a:latin typeface="Verdana"/>
                          <a:cs typeface="Verdana"/>
                        </a:rPr>
                        <a:t>propel</a:t>
                      </a:r>
                      <a:r>
                        <a:rPr sz="900" spc="-70" dirty="0">
                          <a:latin typeface="Verdana"/>
                          <a:cs typeface="Verdana"/>
                        </a:rPr>
                        <a:t> </a:t>
                      </a:r>
                      <a:r>
                        <a:rPr sz="900" spc="-35" dirty="0">
                          <a:latin typeface="Verdana"/>
                          <a:cs typeface="Verdana"/>
                        </a:rPr>
                        <a:t>themselves</a:t>
                      </a:r>
                      <a:r>
                        <a:rPr sz="900" spc="-65" dirty="0">
                          <a:latin typeface="Verdana"/>
                          <a:cs typeface="Verdana"/>
                        </a:rPr>
                        <a:t> </a:t>
                      </a:r>
                      <a:r>
                        <a:rPr sz="900" spc="10" dirty="0">
                          <a:latin typeface="Verdana"/>
                          <a:cs typeface="Verdana"/>
                        </a:rPr>
                        <a:t>on</a:t>
                      </a:r>
                      <a:r>
                        <a:rPr sz="900" spc="-70"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wheeled</a:t>
                      </a:r>
                      <a:r>
                        <a:rPr sz="900" spc="-75" dirty="0">
                          <a:latin typeface="Verdana"/>
                          <a:cs typeface="Verdana"/>
                        </a:rPr>
                        <a:t> </a:t>
                      </a:r>
                      <a:r>
                        <a:rPr sz="900" spc="-25" dirty="0">
                          <a:latin typeface="Verdana"/>
                          <a:cs typeface="Verdana"/>
                        </a:rPr>
                        <a:t>toy</a:t>
                      </a:r>
                      <a:r>
                        <a:rPr sz="900" spc="-30" dirty="0">
                          <a:latin typeface="Verdana"/>
                          <a:cs typeface="Verdana"/>
                        </a:rPr>
                        <a:t> </a:t>
                      </a:r>
                      <a:r>
                        <a:rPr sz="900" spc="-35" dirty="0">
                          <a:latin typeface="Verdana"/>
                          <a:cs typeface="Verdana"/>
                        </a:rPr>
                        <a:t>(e.g.</a:t>
                      </a:r>
                      <a:r>
                        <a:rPr sz="900" spc="-65" dirty="0">
                          <a:latin typeface="Verdana"/>
                          <a:cs typeface="Verdana"/>
                        </a:rPr>
                        <a:t> </a:t>
                      </a:r>
                      <a:r>
                        <a:rPr sz="900" spc="-75" dirty="0">
                          <a:latin typeface="Verdana"/>
                          <a:cs typeface="Verdana"/>
                        </a:rPr>
                        <a:t>2</a:t>
                      </a:r>
                      <a:r>
                        <a:rPr sz="900" spc="-55" dirty="0">
                          <a:latin typeface="Verdana"/>
                          <a:cs typeface="Verdana"/>
                        </a:rPr>
                        <a:t> </a:t>
                      </a:r>
                      <a:r>
                        <a:rPr sz="900" spc="15" dirty="0">
                          <a:latin typeface="Verdana"/>
                          <a:cs typeface="Verdana"/>
                        </a:rPr>
                        <a:t>wheeled</a:t>
                      </a:r>
                      <a:r>
                        <a:rPr sz="900" spc="-75" dirty="0">
                          <a:latin typeface="Verdana"/>
                          <a:cs typeface="Verdana"/>
                        </a:rPr>
                        <a:t> </a:t>
                      </a:r>
                      <a:r>
                        <a:rPr sz="900" spc="-20" dirty="0">
                          <a:latin typeface="Verdana"/>
                          <a:cs typeface="Verdana"/>
                        </a:rPr>
                        <a:t>scooter)</a:t>
                      </a:r>
                      <a:r>
                        <a:rPr sz="900" spc="-60" dirty="0">
                          <a:latin typeface="Verdana"/>
                          <a:cs typeface="Verdana"/>
                        </a:rPr>
                        <a:t> </a:t>
                      </a:r>
                      <a:r>
                        <a:rPr sz="900" spc="-35" dirty="0">
                          <a:latin typeface="Verdana"/>
                          <a:cs typeface="Verdana"/>
                        </a:rPr>
                        <a:t>with</a:t>
                      </a:r>
                      <a:r>
                        <a:rPr sz="900" spc="-70" dirty="0">
                          <a:latin typeface="Verdana"/>
                          <a:cs typeface="Verdana"/>
                        </a:rPr>
                        <a:t> </a:t>
                      </a:r>
                      <a:r>
                        <a:rPr sz="900" spc="-15" dirty="0">
                          <a:latin typeface="Verdana"/>
                          <a:cs typeface="Verdana"/>
                        </a:rPr>
                        <a:t>control</a:t>
                      </a:r>
                      <a:endParaRPr sz="90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pour</a:t>
                      </a:r>
                      <a:r>
                        <a:rPr sz="900" spc="-55" dirty="0">
                          <a:latin typeface="Verdana"/>
                          <a:cs typeface="Verdana"/>
                        </a:rPr>
                        <a:t> </a:t>
                      </a:r>
                      <a:r>
                        <a:rPr sz="900" spc="-10" dirty="0">
                          <a:latin typeface="Verdana"/>
                          <a:cs typeface="Verdana"/>
                        </a:rPr>
                        <a:t>water</a:t>
                      </a:r>
                      <a:r>
                        <a:rPr sz="900" spc="-60" dirty="0">
                          <a:latin typeface="Verdana"/>
                          <a:cs typeface="Verdana"/>
                        </a:rPr>
                        <a:t> </a:t>
                      </a:r>
                      <a:r>
                        <a:rPr sz="900" spc="-40" dirty="0">
                          <a:latin typeface="Verdana"/>
                          <a:cs typeface="Verdana"/>
                        </a:rPr>
                        <a:t>from</a:t>
                      </a:r>
                      <a:r>
                        <a:rPr sz="900" spc="-8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small</a:t>
                      </a:r>
                      <a:r>
                        <a:rPr sz="900" spc="-65" dirty="0">
                          <a:latin typeface="Verdana"/>
                          <a:cs typeface="Verdana"/>
                        </a:rPr>
                        <a:t> </a:t>
                      </a:r>
                      <a:r>
                        <a:rPr sz="900" spc="-10" dirty="0">
                          <a:latin typeface="Verdana"/>
                          <a:cs typeface="Verdana"/>
                        </a:rPr>
                        <a:t>bottle</a:t>
                      </a:r>
                      <a:r>
                        <a:rPr sz="900" spc="-65"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jug</a:t>
                      </a:r>
                      <a:r>
                        <a:rPr sz="900" spc="-70" dirty="0">
                          <a:latin typeface="Verdana"/>
                          <a:cs typeface="Verdana"/>
                        </a:rPr>
                        <a:t> </a:t>
                      </a:r>
                      <a:r>
                        <a:rPr sz="900" spc="-30" dirty="0">
                          <a:latin typeface="Verdana"/>
                          <a:cs typeface="Verdana"/>
                        </a:rPr>
                        <a:t>into</a:t>
                      </a:r>
                      <a:r>
                        <a:rPr sz="900" spc="-65" dirty="0">
                          <a:latin typeface="Verdana"/>
                          <a:cs typeface="Verdana"/>
                        </a:rPr>
                        <a:t> </a:t>
                      </a:r>
                      <a:r>
                        <a:rPr sz="900" spc="-10" dirty="0">
                          <a:latin typeface="Verdana"/>
                          <a:cs typeface="Verdana"/>
                        </a:rPr>
                        <a:t>another</a:t>
                      </a:r>
                      <a:r>
                        <a:rPr sz="900" spc="-60" dirty="0">
                          <a:latin typeface="Verdana"/>
                          <a:cs typeface="Verdana"/>
                        </a:rPr>
                        <a:t> </a:t>
                      </a:r>
                      <a:r>
                        <a:rPr sz="900" spc="-5" dirty="0">
                          <a:latin typeface="Verdana"/>
                          <a:cs typeface="Verdana"/>
                        </a:rPr>
                        <a:t>container</a:t>
                      </a:r>
                      <a:endParaRPr sz="900">
                        <a:latin typeface="Verdana"/>
                        <a:cs typeface="Verdana"/>
                      </a:endParaRP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u</a:t>
                      </a:r>
                      <a:r>
                        <a:rPr sz="900" spc="-5" dirty="0">
                          <a:latin typeface="Verdana"/>
                          <a:cs typeface="Verdana"/>
                        </a:rPr>
                        <a:t>s</a:t>
                      </a:r>
                      <a:r>
                        <a:rPr sz="900" dirty="0">
                          <a:latin typeface="Verdana"/>
                          <a:cs typeface="Verdana"/>
                        </a:rPr>
                        <a:t>e</a:t>
                      </a:r>
                      <a:r>
                        <a:rPr sz="900" spc="-65" dirty="0">
                          <a:latin typeface="Verdana"/>
                          <a:cs typeface="Verdana"/>
                        </a:rPr>
                        <a:t> </a:t>
                      </a:r>
                      <a:r>
                        <a:rPr sz="900" spc="-5" dirty="0">
                          <a:latin typeface="Verdana"/>
                          <a:cs typeface="Verdana"/>
                        </a:rPr>
                        <a:t>sp</a:t>
                      </a:r>
                      <a:r>
                        <a:rPr sz="900" dirty="0">
                          <a:latin typeface="Verdana"/>
                          <a:cs typeface="Verdana"/>
                        </a:rPr>
                        <a:t>r</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lo</a:t>
                      </a:r>
                      <a:r>
                        <a:rPr sz="900" spc="-5" dirty="0">
                          <a:latin typeface="Verdana"/>
                          <a:cs typeface="Verdana"/>
                        </a:rPr>
                        <a:t>ad</a:t>
                      </a:r>
                      <a:r>
                        <a:rPr sz="900" dirty="0">
                          <a:latin typeface="Verdana"/>
                          <a:cs typeface="Verdana"/>
                        </a:rPr>
                        <a:t>ed</a:t>
                      </a:r>
                      <a:r>
                        <a:rPr sz="900" spc="-75" dirty="0">
                          <a:latin typeface="Verdana"/>
                          <a:cs typeface="Verdana"/>
                        </a:rPr>
                        <a:t> </a:t>
                      </a:r>
                      <a:r>
                        <a:rPr sz="900" spc="-5" dirty="0">
                          <a:latin typeface="Verdana"/>
                          <a:cs typeface="Verdana"/>
                        </a:rPr>
                        <a:t>sc</a:t>
                      </a:r>
                      <a:r>
                        <a:rPr sz="900" spc="10" dirty="0">
                          <a:latin typeface="Verdana"/>
                          <a:cs typeface="Verdana"/>
                        </a:rPr>
                        <a:t>i</a:t>
                      </a:r>
                      <a:r>
                        <a:rPr sz="900" spc="-5" dirty="0">
                          <a:latin typeface="Verdana"/>
                          <a:cs typeface="Verdana"/>
                        </a:rPr>
                        <a:t>sso</a:t>
                      </a:r>
                      <a:r>
                        <a:rPr sz="900" dirty="0">
                          <a:latin typeface="Verdana"/>
                          <a:cs typeface="Verdana"/>
                        </a:rPr>
                        <a:t>rs</a:t>
                      </a:r>
                      <a:r>
                        <a:rPr sz="900" spc="-85" dirty="0">
                          <a:latin typeface="Verdana"/>
                          <a:cs typeface="Verdana"/>
                        </a:rPr>
                        <a:t> </a:t>
                      </a:r>
                      <a:r>
                        <a:rPr sz="900" dirty="0">
                          <a:latin typeface="Verdana"/>
                          <a:cs typeface="Verdana"/>
                        </a:rPr>
                        <a:t>to</a:t>
                      </a:r>
                      <a:r>
                        <a:rPr sz="900" spc="-75" dirty="0">
                          <a:latin typeface="Verdana"/>
                          <a:cs typeface="Verdana"/>
                        </a:rPr>
                        <a:t> </a:t>
                      </a:r>
                      <a:r>
                        <a:rPr sz="900" dirty="0">
                          <a:latin typeface="Verdana"/>
                          <a:cs typeface="Verdana"/>
                        </a:rPr>
                        <a:t>m</a:t>
                      </a:r>
                      <a:r>
                        <a:rPr sz="900" spc="-5" dirty="0">
                          <a:latin typeface="Verdana"/>
                          <a:cs typeface="Verdana"/>
                        </a:rPr>
                        <a:t>a</a:t>
                      </a:r>
                      <a:r>
                        <a:rPr sz="900" dirty="0">
                          <a:latin typeface="Verdana"/>
                          <a:cs typeface="Verdana"/>
                        </a:rPr>
                        <a:t>ke</a:t>
                      </a:r>
                      <a:r>
                        <a:rPr sz="900" spc="-70" dirty="0">
                          <a:latin typeface="Verdana"/>
                          <a:cs typeface="Verdana"/>
                        </a:rPr>
                        <a:t> </a:t>
                      </a:r>
                      <a:r>
                        <a:rPr sz="900" spc="-5" dirty="0">
                          <a:latin typeface="Verdana"/>
                          <a:cs typeface="Verdana"/>
                        </a:rPr>
                        <a:t>s</a:t>
                      </a:r>
                      <a:r>
                        <a:rPr sz="900" dirty="0">
                          <a:latin typeface="Verdana"/>
                          <a:cs typeface="Verdana"/>
                        </a:rPr>
                        <a:t>n</a:t>
                      </a:r>
                      <a:r>
                        <a:rPr sz="900" spc="10" dirty="0">
                          <a:latin typeface="Verdana"/>
                          <a:cs typeface="Verdana"/>
                        </a:rPr>
                        <a:t>i</a:t>
                      </a:r>
                      <a:r>
                        <a:rPr sz="900" spc="-5" dirty="0">
                          <a:latin typeface="Verdana"/>
                          <a:cs typeface="Verdana"/>
                        </a:rPr>
                        <a:t>p</a:t>
                      </a:r>
                      <a:r>
                        <a:rPr sz="900" dirty="0">
                          <a:latin typeface="Verdana"/>
                          <a:cs typeface="Verdana"/>
                        </a:rPr>
                        <a:t>s</a:t>
                      </a:r>
                      <a:r>
                        <a:rPr sz="900" spc="-80" dirty="0">
                          <a:latin typeface="Verdana"/>
                          <a:cs typeface="Verdana"/>
                        </a:rPr>
                        <a:t> </a:t>
                      </a:r>
                      <a:r>
                        <a:rPr sz="900" spc="-5" dirty="0">
                          <a:latin typeface="Verdana"/>
                          <a:cs typeface="Verdana"/>
                        </a:rPr>
                        <a:t>i</a:t>
                      </a:r>
                      <a:r>
                        <a:rPr sz="900" dirty="0">
                          <a:latin typeface="Verdana"/>
                          <a:cs typeface="Verdana"/>
                        </a:rPr>
                        <a:t>n</a:t>
                      </a:r>
                      <a:r>
                        <a:rPr sz="900" spc="-70" dirty="0">
                          <a:latin typeface="Verdana"/>
                          <a:cs typeface="Verdana"/>
                        </a:rPr>
                        <a:t> </a:t>
                      </a:r>
                      <a:r>
                        <a:rPr sz="900" spc="-5" dirty="0">
                          <a:latin typeface="Verdana"/>
                          <a:cs typeface="Verdana"/>
                        </a:rPr>
                        <a:t>pap</a:t>
                      </a:r>
                      <a:r>
                        <a:rPr sz="900" dirty="0">
                          <a:latin typeface="Verdana"/>
                          <a:cs typeface="Verdana"/>
                        </a:rPr>
                        <a:t>er</a:t>
                      </a:r>
                      <a:endParaRPr sz="900">
                        <a:latin typeface="Verdana"/>
                        <a:cs typeface="Verdan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1"/>
                  </a:ext>
                </a:extLst>
              </a:tr>
              <a:tr h="2676525">
                <a:tc>
                  <a:txBody>
                    <a:bodyPr/>
                    <a:lstStyle/>
                    <a:p>
                      <a:pPr marL="297180">
                        <a:lnSpc>
                          <a:spcPct val="100000"/>
                        </a:lnSpc>
                        <a:spcBef>
                          <a:spcPts val="7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Walk,</a:t>
                      </a:r>
                      <a:r>
                        <a:rPr sz="900" spc="-80" dirty="0">
                          <a:latin typeface="Verdana"/>
                          <a:cs typeface="Verdana"/>
                        </a:rPr>
                        <a:t> </a:t>
                      </a:r>
                      <a:r>
                        <a:rPr sz="900" spc="-55" dirty="0">
                          <a:latin typeface="Verdana"/>
                          <a:cs typeface="Verdana"/>
                        </a:rPr>
                        <a:t>run</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climb</a:t>
                      </a:r>
                      <a:r>
                        <a:rPr sz="900" spc="-70" dirty="0">
                          <a:latin typeface="Verdana"/>
                          <a:cs typeface="Verdana"/>
                        </a:rPr>
                        <a:t> </a:t>
                      </a:r>
                      <a:r>
                        <a:rPr sz="900" spc="10" dirty="0">
                          <a:latin typeface="Verdana"/>
                          <a:cs typeface="Verdana"/>
                        </a:rPr>
                        <a:t>on</a:t>
                      </a:r>
                      <a:r>
                        <a:rPr sz="900" spc="-60" dirty="0">
                          <a:latin typeface="Verdana"/>
                          <a:cs typeface="Verdana"/>
                        </a:rPr>
                        <a:t> </a:t>
                      </a:r>
                      <a:r>
                        <a:rPr sz="900" spc="-20" dirty="0">
                          <a:latin typeface="Verdana"/>
                          <a:cs typeface="Verdana"/>
                        </a:rPr>
                        <a:t>different</a:t>
                      </a:r>
                      <a:r>
                        <a:rPr sz="900" spc="-70" dirty="0">
                          <a:latin typeface="Verdana"/>
                          <a:cs typeface="Verdana"/>
                        </a:rPr>
                        <a:t> </a:t>
                      </a:r>
                      <a:r>
                        <a:rPr sz="900" spc="-35" dirty="0">
                          <a:latin typeface="Verdana"/>
                          <a:cs typeface="Verdana"/>
                        </a:rPr>
                        <a:t>levels</a:t>
                      </a:r>
                      <a:r>
                        <a:rPr sz="900" spc="-7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surfaces</a:t>
                      </a:r>
                      <a:r>
                        <a:rPr sz="900" spc="-35" dirty="0">
                          <a:latin typeface="Verdana"/>
                          <a:cs typeface="Verdana"/>
                        </a:rPr>
                        <a:t> </a:t>
                      </a:r>
                      <a:r>
                        <a:rPr sz="900" spc="5" dirty="0">
                          <a:latin typeface="Verdana"/>
                          <a:cs typeface="Verdana"/>
                        </a:rPr>
                        <a:t>being</a:t>
                      </a:r>
                      <a:r>
                        <a:rPr sz="900" spc="-70" dirty="0">
                          <a:latin typeface="Verdana"/>
                          <a:cs typeface="Verdana"/>
                        </a:rPr>
                        <a:t> </a:t>
                      </a:r>
                      <a:r>
                        <a:rPr sz="900" spc="15" dirty="0">
                          <a:latin typeface="Verdana"/>
                          <a:cs typeface="Verdana"/>
                        </a:rPr>
                        <a:t>aware</a:t>
                      </a:r>
                      <a:r>
                        <a:rPr sz="900" spc="-70" dirty="0">
                          <a:latin typeface="Verdana"/>
                          <a:cs typeface="Verdana"/>
                        </a:rPr>
                        <a:t> </a:t>
                      </a:r>
                      <a:r>
                        <a:rPr sz="900" dirty="0">
                          <a:latin typeface="Verdana"/>
                          <a:cs typeface="Verdana"/>
                        </a:rPr>
                        <a:t>of</a:t>
                      </a:r>
                      <a:r>
                        <a:rPr sz="900" spc="-60" dirty="0">
                          <a:latin typeface="Verdana"/>
                          <a:cs typeface="Verdana"/>
                        </a:rPr>
                        <a:t> </a:t>
                      </a:r>
                      <a:r>
                        <a:rPr sz="900" spc="-5" dirty="0">
                          <a:latin typeface="Verdana"/>
                          <a:cs typeface="Verdana"/>
                        </a:rPr>
                        <a:t>obstacles</a:t>
                      </a:r>
                      <a:r>
                        <a:rPr sz="900" spc="-65" dirty="0">
                          <a:latin typeface="Verdana"/>
                          <a:cs typeface="Verdana"/>
                        </a:rPr>
                        <a:t> </a:t>
                      </a:r>
                      <a:r>
                        <a:rPr sz="900" spc="-25" dirty="0">
                          <a:latin typeface="Verdana"/>
                          <a:cs typeface="Verdana"/>
                        </a:rPr>
                        <a:t>e.g.</a:t>
                      </a:r>
                      <a:r>
                        <a:rPr sz="900" spc="-65" dirty="0">
                          <a:latin typeface="Verdana"/>
                          <a:cs typeface="Verdana"/>
                        </a:rPr>
                        <a:t> </a:t>
                      </a:r>
                      <a:r>
                        <a:rPr sz="900" spc="-25" dirty="0">
                          <a:latin typeface="Verdana"/>
                          <a:cs typeface="Verdana"/>
                        </a:rPr>
                        <a:t>other</a:t>
                      </a:r>
                      <a:r>
                        <a:rPr sz="900" spc="-60" dirty="0">
                          <a:latin typeface="Verdana"/>
                          <a:cs typeface="Verdana"/>
                        </a:rPr>
                        <a:t> </a:t>
                      </a:r>
                      <a:r>
                        <a:rPr sz="900" spc="10" dirty="0">
                          <a:latin typeface="Verdana"/>
                          <a:cs typeface="Verdana"/>
                        </a:rPr>
                        <a:t>people,</a:t>
                      </a:r>
                      <a:r>
                        <a:rPr sz="900" spc="-75" dirty="0">
                          <a:latin typeface="Verdana"/>
                          <a:cs typeface="Verdana"/>
                        </a:rPr>
                        <a:t> </a:t>
                      </a:r>
                      <a:r>
                        <a:rPr sz="900" spc="-35" dirty="0">
                          <a:latin typeface="Verdana"/>
                          <a:cs typeface="Verdana"/>
                        </a:rPr>
                        <a:t>bikes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response</a:t>
                      </a:r>
                      <a:r>
                        <a:rPr sz="900" spc="-55"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music,</a:t>
                      </a:r>
                      <a:r>
                        <a:rPr sz="900" spc="-80" dirty="0">
                          <a:latin typeface="Verdana"/>
                          <a:cs typeface="Verdana"/>
                        </a:rPr>
                        <a:t> </a:t>
                      </a:r>
                      <a:r>
                        <a:rPr sz="900" spc="-40" dirty="0">
                          <a:latin typeface="Verdana"/>
                          <a:cs typeface="Verdana"/>
                        </a:rPr>
                        <a:t>or</a:t>
                      </a:r>
                      <a:r>
                        <a:rPr sz="900" spc="-55" dirty="0">
                          <a:latin typeface="Verdana"/>
                          <a:cs typeface="Verdana"/>
                        </a:rPr>
                        <a:t> </a:t>
                      </a:r>
                      <a:r>
                        <a:rPr sz="900" spc="-65" dirty="0">
                          <a:latin typeface="Verdana"/>
                          <a:cs typeface="Verdana"/>
                        </a:rPr>
                        <a:t>rhythms </a:t>
                      </a:r>
                      <a:r>
                        <a:rPr sz="900" spc="15" dirty="0">
                          <a:latin typeface="Verdana"/>
                          <a:cs typeface="Verdana"/>
                        </a:rPr>
                        <a:t>played</a:t>
                      </a:r>
                      <a:r>
                        <a:rPr sz="900" spc="-65" dirty="0">
                          <a:latin typeface="Verdana"/>
                          <a:cs typeface="Verdana"/>
                        </a:rPr>
                        <a:t> </a:t>
                      </a:r>
                      <a:r>
                        <a:rPr sz="900" spc="10" dirty="0">
                          <a:latin typeface="Verdana"/>
                          <a:cs typeface="Verdana"/>
                        </a:rPr>
                        <a:t>on</a:t>
                      </a:r>
                      <a:r>
                        <a:rPr sz="900" spc="-60" dirty="0">
                          <a:latin typeface="Verdana"/>
                          <a:cs typeface="Verdana"/>
                        </a:rPr>
                        <a:t> instruments</a:t>
                      </a:r>
                      <a:r>
                        <a:rPr sz="900" spc="-65"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35" dirty="0">
                          <a:latin typeface="Verdana"/>
                          <a:cs typeface="Verdana"/>
                        </a:rPr>
                        <a:t> </a:t>
                      </a:r>
                      <a:r>
                        <a:rPr sz="900" spc="-55" dirty="0">
                          <a:latin typeface="Verdana"/>
                          <a:cs typeface="Verdana"/>
                        </a:rPr>
                        <a:t>drums</a:t>
                      </a:r>
                      <a:r>
                        <a:rPr sz="900" spc="-60" dirty="0">
                          <a:latin typeface="Verdana"/>
                          <a:cs typeface="Verdana"/>
                        </a:rPr>
                        <a:t> </a:t>
                      </a:r>
                      <a:r>
                        <a:rPr sz="900" spc="-40" dirty="0">
                          <a:latin typeface="Verdana"/>
                          <a:cs typeface="Verdana"/>
                        </a:rPr>
                        <a:t>or</a:t>
                      </a:r>
                      <a:r>
                        <a:rPr sz="900" spc="-60" dirty="0">
                          <a:latin typeface="Verdana"/>
                          <a:cs typeface="Verdana"/>
                        </a:rPr>
                        <a:t> </a:t>
                      </a:r>
                      <a:r>
                        <a:rPr sz="900" spc="-50" dirty="0">
                          <a:latin typeface="Verdana"/>
                          <a:cs typeface="Verdana"/>
                        </a:rPr>
                        <a:t>shakers </a:t>
                      </a:r>
                      <a:r>
                        <a:rPr sz="900" spc="-40" dirty="0">
                          <a:latin typeface="Verdana"/>
                          <a:cs typeface="Verdana"/>
                        </a:rPr>
                        <a:t>with</a:t>
                      </a:r>
                      <a:r>
                        <a:rPr sz="900" spc="-65"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planned</a:t>
                      </a:r>
                      <a:r>
                        <a:rPr sz="900" spc="-70" dirty="0">
                          <a:latin typeface="Verdana"/>
                          <a:cs typeface="Verdana"/>
                        </a:rPr>
                        <a:t> </a:t>
                      </a:r>
                      <a:r>
                        <a:rPr sz="900" spc="-40" dirty="0">
                          <a:latin typeface="Verdana"/>
                          <a:cs typeface="Verdana"/>
                        </a:rPr>
                        <a:t>or</a:t>
                      </a:r>
                      <a:r>
                        <a:rPr sz="900" spc="-70" dirty="0">
                          <a:latin typeface="Verdana"/>
                          <a:cs typeface="Verdana"/>
                        </a:rPr>
                        <a:t> </a:t>
                      </a:r>
                      <a:r>
                        <a:rPr sz="900" spc="35" dirty="0">
                          <a:latin typeface="Verdana"/>
                          <a:cs typeface="Verdana"/>
                        </a:rPr>
                        <a:t>copied</a:t>
                      </a:r>
                      <a:r>
                        <a:rPr sz="900" spc="-65" dirty="0">
                          <a:latin typeface="Verdana"/>
                          <a:cs typeface="Verdana"/>
                        </a:rPr>
                        <a:t> </a:t>
                      </a:r>
                      <a:r>
                        <a:rPr sz="900" dirty="0">
                          <a:latin typeface="Verdana"/>
                          <a:cs typeface="Verdana"/>
                        </a:rPr>
                        <a:t>action.</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b</a:t>
                      </a:r>
                      <a:r>
                        <a:rPr sz="900" dirty="0">
                          <a:latin typeface="Verdana"/>
                          <a:cs typeface="Verdana"/>
                        </a:rPr>
                        <a:t>e</a:t>
                      </a:r>
                      <a:r>
                        <a:rPr sz="900" spc="-65" dirty="0">
                          <a:latin typeface="Verdana"/>
                          <a:cs typeface="Verdana"/>
                        </a:rPr>
                        <a:t> </a:t>
                      </a:r>
                      <a:r>
                        <a:rPr sz="900" spc="-5" dirty="0">
                          <a:latin typeface="Verdana"/>
                          <a:cs typeface="Verdana"/>
                        </a:rPr>
                        <a:t>abl</a:t>
                      </a:r>
                      <a:r>
                        <a:rPr sz="900" dirty="0">
                          <a:latin typeface="Verdana"/>
                          <a:cs typeface="Verdana"/>
                        </a:rPr>
                        <a:t>e</a:t>
                      </a:r>
                      <a:r>
                        <a:rPr sz="900" spc="-65"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s</a:t>
                      </a:r>
                      <a:r>
                        <a:rPr sz="900" spc="-10" dirty="0">
                          <a:latin typeface="Verdana"/>
                          <a:cs typeface="Verdana"/>
                        </a:rPr>
                        <a:t>t</a:t>
                      </a:r>
                      <a:r>
                        <a:rPr sz="900" spc="10" dirty="0">
                          <a:latin typeface="Verdana"/>
                          <a:cs typeface="Verdana"/>
                        </a:rPr>
                        <a:t>o</a:t>
                      </a:r>
                      <a:r>
                        <a:rPr sz="900" dirty="0">
                          <a:latin typeface="Verdana"/>
                          <a:cs typeface="Verdana"/>
                        </a:rPr>
                        <a:t>p</a:t>
                      </a:r>
                      <a:r>
                        <a:rPr sz="900" spc="-70"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s</a:t>
                      </a:r>
                      <a:r>
                        <a:rPr sz="900" spc="10" dirty="0">
                          <a:latin typeface="Verdana"/>
                          <a:cs typeface="Verdana"/>
                        </a:rPr>
                        <a:t>i</a:t>
                      </a:r>
                      <a:r>
                        <a:rPr sz="900" spc="-10" dirty="0">
                          <a:latin typeface="Verdana"/>
                          <a:cs typeface="Verdana"/>
                        </a:rPr>
                        <a:t>gn</a:t>
                      </a:r>
                      <a:r>
                        <a:rPr sz="900" spc="-5" dirty="0">
                          <a:latin typeface="Verdana"/>
                          <a:cs typeface="Verdana"/>
                        </a:rPr>
                        <a:t>a</a:t>
                      </a:r>
                      <a:r>
                        <a:rPr sz="900" dirty="0">
                          <a:latin typeface="Verdana"/>
                          <a:cs typeface="Verdana"/>
                        </a:rPr>
                        <a:t>l</a:t>
                      </a:r>
                      <a:r>
                        <a:rPr sz="900" spc="-70" dirty="0">
                          <a:latin typeface="Verdana"/>
                          <a:cs typeface="Verdana"/>
                        </a:rPr>
                        <a:t> </a:t>
                      </a:r>
                      <a:r>
                        <a:rPr sz="900" dirty="0">
                          <a:latin typeface="Verdana"/>
                          <a:cs typeface="Verdana"/>
                        </a:rPr>
                        <a:t>or</a:t>
                      </a:r>
                      <a:r>
                        <a:rPr sz="900" spc="-65" dirty="0">
                          <a:latin typeface="Verdana"/>
                          <a:cs typeface="Verdana"/>
                        </a:rPr>
                        <a:t> </a:t>
                      </a:r>
                      <a:r>
                        <a:rPr sz="900" spc="5" dirty="0">
                          <a:latin typeface="Verdana"/>
                          <a:cs typeface="Verdana"/>
                        </a:rPr>
                        <a:t>c</a:t>
                      </a:r>
                      <a:r>
                        <a:rPr sz="900" dirty="0">
                          <a:latin typeface="Verdana"/>
                          <a:cs typeface="Verdana"/>
                        </a:rPr>
                        <a:t>o</a:t>
                      </a:r>
                      <a:r>
                        <a:rPr sz="900" spc="-10" dirty="0">
                          <a:latin typeface="Verdana"/>
                          <a:cs typeface="Verdana"/>
                        </a:rPr>
                        <a:t>m</a:t>
                      </a:r>
                      <a:r>
                        <a:rPr sz="900" spc="-20" dirty="0">
                          <a:latin typeface="Verdana"/>
                          <a:cs typeface="Verdana"/>
                        </a:rPr>
                        <a:t>m</a:t>
                      </a:r>
                      <a:r>
                        <a:rPr sz="900" spc="-5" dirty="0">
                          <a:latin typeface="Verdana"/>
                          <a:cs typeface="Verdana"/>
                        </a:rPr>
                        <a:t>a</a:t>
                      </a:r>
                      <a:r>
                        <a:rPr sz="900" dirty="0">
                          <a:latin typeface="Verdana"/>
                          <a:cs typeface="Verdana"/>
                        </a:rPr>
                        <a:t>nd</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90" dirty="0">
                          <a:latin typeface="Verdana"/>
                          <a:cs typeface="Verdana"/>
                        </a:rPr>
                        <a:t>Turn</a:t>
                      </a:r>
                      <a:r>
                        <a:rPr sz="900" spc="-70" dirty="0">
                          <a:latin typeface="Verdana"/>
                          <a:cs typeface="Verdana"/>
                        </a:rPr>
                        <a:t> </a:t>
                      </a:r>
                      <a:r>
                        <a:rPr sz="900" spc="15" dirty="0">
                          <a:latin typeface="Verdana"/>
                          <a:cs typeface="Verdana"/>
                        </a:rPr>
                        <a:t>pages</a:t>
                      </a:r>
                      <a:r>
                        <a:rPr sz="900" spc="-70" dirty="0">
                          <a:latin typeface="Verdana"/>
                          <a:cs typeface="Verdana"/>
                        </a:rPr>
                        <a:t> </a:t>
                      </a:r>
                      <a:r>
                        <a:rPr sz="900" spc="-40" dirty="0">
                          <a:latin typeface="Verdana"/>
                          <a:cs typeface="Verdana"/>
                        </a:rPr>
                        <a:t>in</a:t>
                      </a:r>
                      <a:r>
                        <a:rPr sz="900" spc="-70"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book,</a:t>
                      </a:r>
                      <a:r>
                        <a:rPr sz="900" spc="-80" dirty="0">
                          <a:latin typeface="Verdana"/>
                          <a:cs typeface="Verdana"/>
                        </a:rPr>
                        <a:t> </a:t>
                      </a:r>
                      <a:r>
                        <a:rPr sz="900" spc="-10" dirty="0">
                          <a:latin typeface="Verdana"/>
                          <a:cs typeface="Verdana"/>
                        </a:rPr>
                        <a:t>may</a:t>
                      </a:r>
                      <a:r>
                        <a:rPr sz="900" spc="-60" dirty="0">
                          <a:latin typeface="Verdana"/>
                          <a:cs typeface="Verdana"/>
                        </a:rPr>
                        <a:t> </a:t>
                      </a:r>
                      <a:r>
                        <a:rPr sz="900" spc="45" dirty="0">
                          <a:latin typeface="Verdana"/>
                          <a:cs typeface="Verdana"/>
                        </a:rPr>
                        <a:t>be</a:t>
                      </a:r>
                      <a:r>
                        <a:rPr sz="900" spc="-65" dirty="0">
                          <a:latin typeface="Verdana"/>
                          <a:cs typeface="Verdana"/>
                        </a:rPr>
                        <a:t> </a:t>
                      </a:r>
                      <a:r>
                        <a:rPr sz="900" spc="-30" dirty="0">
                          <a:latin typeface="Verdana"/>
                          <a:cs typeface="Verdana"/>
                        </a:rPr>
                        <a:t>several</a:t>
                      </a:r>
                      <a:r>
                        <a:rPr sz="900" spc="-70" dirty="0">
                          <a:latin typeface="Verdana"/>
                          <a:cs typeface="Verdana"/>
                        </a:rPr>
                        <a:t> </a:t>
                      </a:r>
                      <a:r>
                        <a:rPr sz="900" spc="5" dirty="0">
                          <a:latin typeface="Verdana"/>
                          <a:cs typeface="Verdana"/>
                        </a:rPr>
                        <a:t>at</a:t>
                      </a:r>
                      <a:r>
                        <a:rPr sz="900" spc="-75" dirty="0">
                          <a:latin typeface="Verdana"/>
                          <a:cs typeface="Verdana"/>
                        </a:rPr>
                        <a:t> </a:t>
                      </a:r>
                      <a:r>
                        <a:rPr sz="900" spc="45" dirty="0">
                          <a:latin typeface="Verdana"/>
                          <a:cs typeface="Verdana"/>
                        </a:rPr>
                        <a:t>once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Walk</a:t>
                      </a:r>
                      <a:r>
                        <a:rPr sz="900" spc="-60" dirty="0">
                          <a:latin typeface="Verdana"/>
                          <a:cs typeface="Verdana"/>
                        </a:rPr>
                        <a:t> </a:t>
                      </a:r>
                      <a:r>
                        <a:rPr sz="900" spc="-50" dirty="0">
                          <a:latin typeface="Verdana"/>
                          <a:cs typeface="Verdana"/>
                        </a:rPr>
                        <a:t>upstairs</a:t>
                      </a:r>
                      <a:r>
                        <a:rPr sz="900" spc="-70" dirty="0">
                          <a:latin typeface="Verdana"/>
                          <a:cs typeface="Verdana"/>
                        </a:rPr>
                        <a:t> </a:t>
                      </a:r>
                      <a:r>
                        <a:rPr sz="900" spc="15" dirty="0">
                          <a:latin typeface="Verdana"/>
                          <a:cs typeface="Verdana"/>
                        </a:rPr>
                        <a:t>facing</a:t>
                      </a:r>
                      <a:r>
                        <a:rPr sz="900" spc="-70" dirty="0">
                          <a:latin typeface="Verdana"/>
                          <a:cs typeface="Verdana"/>
                        </a:rPr>
                        <a:t> </a:t>
                      </a:r>
                      <a:r>
                        <a:rPr sz="900" spc="-30" dirty="0">
                          <a:latin typeface="Verdana"/>
                          <a:cs typeface="Verdana"/>
                        </a:rPr>
                        <a:t>forwards</a:t>
                      </a:r>
                      <a:r>
                        <a:rPr sz="900" spc="-70" dirty="0">
                          <a:latin typeface="Verdana"/>
                          <a:cs typeface="Verdana"/>
                        </a:rPr>
                        <a:t> </a:t>
                      </a:r>
                      <a:r>
                        <a:rPr sz="900" spc="-35" dirty="0">
                          <a:latin typeface="Verdana"/>
                          <a:cs typeface="Verdana"/>
                        </a:rPr>
                        <a:t>with</a:t>
                      </a:r>
                      <a:r>
                        <a:rPr sz="900" spc="-65" dirty="0">
                          <a:latin typeface="Verdana"/>
                          <a:cs typeface="Verdana"/>
                        </a:rPr>
                        <a:t> </a:t>
                      </a:r>
                      <a:r>
                        <a:rPr sz="900" dirty="0">
                          <a:latin typeface="Verdana"/>
                          <a:cs typeface="Verdana"/>
                        </a:rPr>
                        <a:t>both</a:t>
                      </a:r>
                      <a:r>
                        <a:rPr sz="900" spc="-70" dirty="0">
                          <a:latin typeface="Verdana"/>
                          <a:cs typeface="Verdana"/>
                        </a:rPr>
                        <a:t> </a:t>
                      </a:r>
                      <a:r>
                        <a:rPr sz="900" dirty="0">
                          <a:latin typeface="Verdana"/>
                          <a:cs typeface="Verdana"/>
                        </a:rPr>
                        <a:t>feet</a:t>
                      </a:r>
                      <a:r>
                        <a:rPr sz="900" spc="-75" dirty="0">
                          <a:latin typeface="Verdana"/>
                          <a:cs typeface="Verdana"/>
                        </a:rPr>
                        <a:t> </a:t>
                      </a:r>
                      <a:r>
                        <a:rPr sz="900" dirty="0">
                          <a:latin typeface="Verdana"/>
                          <a:cs typeface="Verdana"/>
                        </a:rPr>
                        <a:t>onto</a:t>
                      </a:r>
                      <a:r>
                        <a:rPr sz="900" spc="-65"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single</a:t>
                      </a:r>
                      <a:r>
                        <a:rPr sz="900" spc="-65" dirty="0">
                          <a:latin typeface="Verdana"/>
                          <a:cs typeface="Verdana"/>
                        </a:rPr>
                        <a:t> </a:t>
                      </a:r>
                      <a:r>
                        <a:rPr sz="900" spc="-20" dirty="0">
                          <a:latin typeface="Verdana"/>
                          <a:cs typeface="Verdana"/>
                        </a:rPr>
                        <a:t>step</a:t>
                      </a:r>
                      <a:r>
                        <a:rPr sz="900" spc="-70" dirty="0">
                          <a:latin typeface="Verdana"/>
                          <a:cs typeface="Verdana"/>
                        </a:rPr>
                        <a:t> </a:t>
                      </a:r>
                      <a:r>
                        <a:rPr sz="900" spc="5" dirty="0">
                          <a:latin typeface="Verdana"/>
                          <a:cs typeface="Verdana"/>
                        </a:rPr>
                        <a:t>at</a:t>
                      </a:r>
                      <a:r>
                        <a:rPr sz="900" spc="-7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time</a:t>
                      </a:r>
                      <a:endParaRPr sz="900" dirty="0">
                        <a:latin typeface="Verdana"/>
                        <a:cs typeface="Verdan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Participate</a:t>
                      </a:r>
                      <a:r>
                        <a:rPr sz="900" spc="-50" dirty="0">
                          <a:latin typeface="Verdana"/>
                          <a:cs typeface="Verdana"/>
                        </a:rPr>
                        <a:t> in</a:t>
                      </a:r>
                      <a:r>
                        <a:rPr sz="900" spc="-60" dirty="0">
                          <a:latin typeface="Verdana"/>
                          <a:cs typeface="Verdana"/>
                        </a:rPr>
                        <a:t> </a:t>
                      </a:r>
                      <a:r>
                        <a:rPr sz="900" spc="-30" dirty="0">
                          <a:latin typeface="Verdana"/>
                          <a:cs typeface="Verdana"/>
                        </a:rPr>
                        <a:t>finger</a:t>
                      </a:r>
                      <a:r>
                        <a:rPr sz="900" spc="-55" dirty="0">
                          <a:latin typeface="Verdana"/>
                          <a:cs typeface="Verdana"/>
                        </a:rPr>
                        <a:t> </a:t>
                      </a:r>
                      <a:r>
                        <a:rPr sz="900" spc="30" dirty="0">
                          <a:latin typeface="Verdana"/>
                          <a:cs typeface="Verdana"/>
                        </a:rPr>
                        <a:t>and</a:t>
                      </a:r>
                      <a:r>
                        <a:rPr sz="900" spc="-50" dirty="0">
                          <a:latin typeface="Verdana"/>
                          <a:cs typeface="Verdana"/>
                        </a:rPr>
                        <a:t> </a:t>
                      </a:r>
                      <a:r>
                        <a:rPr sz="900" spc="10" dirty="0">
                          <a:latin typeface="Verdana"/>
                          <a:cs typeface="Verdana"/>
                        </a:rPr>
                        <a:t>action</a:t>
                      </a:r>
                      <a:r>
                        <a:rPr sz="900" spc="-65" dirty="0">
                          <a:latin typeface="Verdana"/>
                          <a:cs typeface="Verdana"/>
                        </a:rPr>
                        <a:t> </a:t>
                      </a:r>
                      <a:r>
                        <a:rPr sz="900" spc="-60" dirty="0">
                          <a:latin typeface="Verdana"/>
                          <a:cs typeface="Verdana"/>
                        </a:rPr>
                        <a:t>rhymes,</a:t>
                      </a:r>
                      <a:r>
                        <a:rPr sz="900" spc="-70" dirty="0">
                          <a:latin typeface="Verdana"/>
                          <a:cs typeface="Verdana"/>
                        </a:rPr>
                        <a:t> </a:t>
                      </a:r>
                      <a:r>
                        <a:rPr sz="900" spc="-40" dirty="0">
                          <a:latin typeface="Verdana"/>
                          <a:cs typeface="Verdana"/>
                        </a:rPr>
                        <a:t>songs</a:t>
                      </a:r>
                      <a:r>
                        <a:rPr sz="900" spc="-60" dirty="0">
                          <a:latin typeface="Verdana"/>
                          <a:cs typeface="Verdana"/>
                        </a:rPr>
                        <a:t> </a:t>
                      </a:r>
                      <a:r>
                        <a:rPr sz="900" spc="35" dirty="0">
                          <a:latin typeface="Verdana"/>
                          <a:cs typeface="Verdana"/>
                        </a:rPr>
                        <a:t>and</a:t>
                      </a:r>
                      <a:r>
                        <a:rPr sz="900" spc="-60" dirty="0">
                          <a:latin typeface="Verdana"/>
                          <a:cs typeface="Verdana"/>
                        </a:rPr>
                        <a:t> </a:t>
                      </a:r>
                      <a:r>
                        <a:rPr sz="900" spc="-15" dirty="0">
                          <a:latin typeface="Verdana"/>
                          <a:cs typeface="Verdana"/>
                        </a:rPr>
                        <a:t>games,</a:t>
                      </a:r>
                      <a:r>
                        <a:rPr sz="900" spc="-70" dirty="0">
                          <a:latin typeface="Verdana"/>
                          <a:cs typeface="Verdana"/>
                        </a:rPr>
                        <a:t> </a:t>
                      </a:r>
                      <a:r>
                        <a:rPr sz="900" spc="15" dirty="0">
                          <a:latin typeface="Verdana"/>
                          <a:cs typeface="Verdana"/>
                        </a:rPr>
                        <a:t>copying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imitating</a:t>
                      </a:r>
                      <a:r>
                        <a:rPr sz="900" spc="-40" dirty="0">
                          <a:latin typeface="Verdana"/>
                          <a:cs typeface="Verdana"/>
                        </a:rPr>
                        <a:t> </a:t>
                      </a:r>
                      <a:r>
                        <a:rPr sz="900" spc="-15" dirty="0">
                          <a:latin typeface="Verdana"/>
                          <a:cs typeface="Verdana"/>
                        </a:rPr>
                        <a:t>the</a:t>
                      </a:r>
                      <a:r>
                        <a:rPr sz="900" spc="-60" dirty="0">
                          <a:latin typeface="Verdana"/>
                          <a:cs typeface="Verdana"/>
                        </a:rPr>
                        <a:t> </a:t>
                      </a:r>
                      <a:r>
                        <a:rPr sz="900" spc="-25" dirty="0">
                          <a:latin typeface="Verdana"/>
                          <a:cs typeface="Verdana"/>
                        </a:rPr>
                        <a:t>movements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45" dirty="0">
                          <a:latin typeface="Verdana"/>
                          <a:cs typeface="Verdana"/>
                        </a:rPr>
                        <a:t>smaller</a:t>
                      </a:r>
                      <a:r>
                        <a:rPr sz="900" spc="-55" dirty="0">
                          <a:latin typeface="Verdana"/>
                          <a:cs typeface="Verdana"/>
                        </a:rPr>
                        <a:t> </a:t>
                      </a:r>
                      <a:r>
                        <a:rPr sz="900" spc="-35" dirty="0">
                          <a:latin typeface="Verdana"/>
                          <a:cs typeface="Verdana"/>
                        </a:rPr>
                        <a:t>paintbrushes,</a:t>
                      </a:r>
                      <a:r>
                        <a:rPr sz="900" spc="-70" dirty="0">
                          <a:latin typeface="Verdana"/>
                          <a:cs typeface="Verdana"/>
                        </a:rPr>
                        <a:t> </a:t>
                      </a:r>
                      <a:r>
                        <a:rPr sz="900" dirty="0">
                          <a:latin typeface="Verdana"/>
                          <a:cs typeface="Verdana"/>
                        </a:rPr>
                        <a:t>dabbers</a:t>
                      </a:r>
                      <a:r>
                        <a:rPr sz="900" spc="-60"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chunky</a:t>
                      </a:r>
                      <a:r>
                        <a:rPr sz="900" spc="-60" dirty="0">
                          <a:latin typeface="Verdana"/>
                          <a:cs typeface="Verdana"/>
                        </a:rPr>
                        <a:t> </a:t>
                      </a:r>
                      <a:r>
                        <a:rPr sz="900" spc="-45" dirty="0">
                          <a:latin typeface="Verdana"/>
                          <a:cs typeface="Verdana"/>
                        </a:rPr>
                        <a:t>mark</a:t>
                      </a:r>
                      <a:r>
                        <a:rPr sz="900" spc="-55" dirty="0">
                          <a:latin typeface="Verdana"/>
                          <a:cs typeface="Verdana"/>
                        </a:rPr>
                        <a:t> </a:t>
                      </a:r>
                      <a:r>
                        <a:rPr sz="900" spc="-15" dirty="0">
                          <a:latin typeface="Verdana"/>
                          <a:cs typeface="Verdana"/>
                        </a:rPr>
                        <a:t>making</a:t>
                      </a:r>
                      <a:r>
                        <a:rPr sz="900" spc="-65" dirty="0">
                          <a:latin typeface="Verdana"/>
                          <a:cs typeface="Verdana"/>
                        </a:rPr>
                        <a:t> </a:t>
                      </a:r>
                      <a:r>
                        <a:rPr sz="900" spc="-35" dirty="0">
                          <a:latin typeface="Verdana"/>
                          <a:cs typeface="Verdana"/>
                        </a:rPr>
                        <a:t>tools</a:t>
                      </a:r>
                      <a:r>
                        <a:rPr sz="900" spc="-65"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make</a:t>
                      </a:r>
                      <a:r>
                        <a:rPr sz="900" spc="-45" dirty="0">
                          <a:latin typeface="Verdana"/>
                          <a:cs typeface="Verdana"/>
                        </a:rPr>
                        <a:t> </a:t>
                      </a:r>
                      <a:r>
                        <a:rPr sz="900" spc="-60" dirty="0">
                          <a:latin typeface="Verdana"/>
                          <a:cs typeface="Verdana"/>
                        </a:rPr>
                        <a:t>marks </a:t>
                      </a:r>
                      <a:r>
                        <a:rPr sz="900" spc="10" dirty="0">
                          <a:latin typeface="Verdana"/>
                          <a:cs typeface="Verdana"/>
                        </a:rPr>
                        <a:t>on</a:t>
                      </a:r>
                      <a:r>
                        <a:rPr sz="900" spc="-60" dirty="0">
                          <a:latin typeface="Verdana"/>
                          <a:cs typeface="Verdana"/>
                        </a:rPr>
                        <a:t> </a:t>
                      </a:r>
                      <a:r>
                        <a:rPr sz="900" dirty="0">
                          <a:latin typeface="Verdana"/>
                          <a:cs typeface="Verdana"/>
                        </a:rPr>
                        <a:t>paper,</a:t>
                      </a:r>
                      <a:r>
                        <a:rPr sz="900" spc="195" dirty="0">
                          <a:latin typeface="Verdana"/>
                          <a:cs typeface="Verdana"/>
                        </a:rPr>
                        <a:t> </a:t>
                      </a:r>
                      <a:r>
                        <a:rPr sz="900" spc="-25" dirty="0">
                          <a:latin typeface="Verdana"/>
                          <a:cs typeface="Verdana"/>
                        </a:rPr>
                        <a:t>e.g.</a:t>
                      </a:r>
                      <a:r>
                        <a:rPr sz="900" spc="-70" dirty="0">
                          <a:latin typeface="Verdana"/>
                          <a:cs typeface="Verdana"/>
                        </a:rPr>
                        <a:t> </a:t>
                      </a:r>
                      <a:r>
                        <a:rPr sz="900" spc="-25" dirty="0">
                          <a:latin typeface="Verdana"/>
                          <a:cs typeface="Verdana"/>
                        </a:rPr>
                        <a:t>circles,</a:t>
                      </a:r>
                      <a:r>
                        <a:rPr sz="900" spc="-70" dirty="0">
                          <a:latin typeface="Verdana"/>
                          <a:cs typeface="Verdana"/>
                        </a:rPr>
                        <a:t> </a:t>
                      </a:r>
                      <a:r>
                        <a:rPr sz="900" spc="-55" dirty="0">
                          <a:latin typeface="Verdana"/>
                          <a:cs typeface="Verdana"/>
                        </a:rPr>
                        <a:t>lines,</a:t>
                      </a:r>
                      <a:r>
                        <a:rPr sz="900" spc="-85" dirty="0">
                          <a:latin typeface="Verdana"/>
                          <a:cs typeface="Verdana"/>
                        </a:rPr>
                        <a:t> </a:t>
                      </a:r>
                      <a:r>
                        <a:rPr sz="900" spc="-45" dirty="0">
                          <a:latin typeface="Verdana"/>
                          <a:cs typeface="Verdana"/>
                        </a:rPr>
                        <a:t>crosses</a:t>
                      </a:r>
                      <a:r>
                        <a:rPr sz="900" spc="-55" dirty="0">
                          <a:latin typeface="Verdana"/>
                          <a:cs typeface="Verdana"/>
                        </a:rPr>
                        <a:t> </a:t>
                      </a:r>
                      <a:r>
                        <a:rPr sz="900" spc="5"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Stand</a:t>
                      </a:r>
                      <a:r>
                        <a:rPr sz="900" spc="-75" dirty="0">
                          <a:latin typeface="Verdana"/>
                          <a:cs typeface="Verdana"/>
                        </a:rPr>
                        <a:t> still</a:t>
                      </a:r>
                      <a:r>
                        <a:rPr sz="900" spc="-70"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upright</a:t>
                      </a:r>
                      <a:r>
                        <a:rPr sz="900" spc="-7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70" dirty="0">
                          <a:latin typeface="Verdana"/>
                          <a:cs typeface="Verdana"/>
                        </a:rPr>
                        <a:t> </a:t>
                      </a:r>
                      <a:r>
                        <a:rPr sz="900" spc="-40" dirty="0">
                          <a:latin typeface="Verdana"/>
                          <a:cs typeface="Verdana"/>
                        </a:rPr>
                        <a:t>spot,</a:t>
                      </a:r>
                      <a:r>
                        <a:rPr sz="900" spc="-80" dirty="0">
                          <a:latin typeface="Verdana"/>
                          <a:cs typeface="Verdana"/>
                        </a:rPr>
                        <a:t> </a:t>
                      </a:r>
                      <a:r>
                        <a:rPr sz="900" spc="10" dirty="0">
                          <a:latin typeface="Verdana"/>
                          <a:cs typeface="Verdana"/>
                        </a:rPr>
                        <a:t>being</a:t>
                      </a:r>
                      <a:r>
                        <a:rPr sz="900" spc="-7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55" dirty="0">
                          <a:latin typeface="Verdana"/>
                          <a:cs typeface="Verdana"/>
                        </a:rPr>
                        <a:t> </a:t>
                      </a:r>
                      <a:r>
                        <a:rPr sz="900" spc="-5" dirty="0">
                          <a:latin typeface="Verdana"/>
                          <a:cs typeface="Verdana"/>
                        </a:rPr>
                        <a:t>move</a:t>
                      </a:r>
                      <a:r>
                        <a:rPr sz="900" spc="-70" dirty="0">
                          <a:latin typeface="Verdana"/>
                          <a:cs typeface="Verdana"/>
                        </a:rPr>
                        <a:t> </a:t>
                      </a:r>
                      <a:r>
                        <a:rPr sz="900" spc="-50" dirty="0">
                          <a:latin typeface="Verdana"/>
                          <a:cs typeface="Verdana"/>
                        </a:rPr>
                        <a:t>arms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10" dirty="0">
                          <a:latin typeface="Verdana"/>
                          <a:cs typeface="Verdana"/>
                        </a:rPr>
                        <a:t>large</a:t>
                      </a:r>
                      <a:r>
                        <a:rPr sz="900" spc="-65" dirty="0">
                          <a:latin typeface="Verdana"/>
                          <a:cs typeface="Verdana"/>
                        </a:rPr>
                        <a:t> </a:t>
                      </a:r>
                      <a:r>
                        <a:rPr sz="900" spc="-30" dirty="0">
                          <a:latin typeface="Verdana"/>
                          <a:cs typeface="Verdana"/>
                        </a:rPr>
                        <a:t>arm</a:t>
                      </a:r>
                      <a:r>
                        <a:rPr sz="900" spc="-60" dirty="0">
                          <a:latin typeface="Verdana"/>
                          <a:cs typeface="Verdana"/>
                        </a:rPr>
                        <a:t> </a:t>
                      </a:r>
                      <a:r>
                        <a:rPr sz="900" spc="-25" dirty="0">
                          <a:latin typeface="Verdana"/>
                          <a:cs typeface="Verdana"/>
                        </a:rPr>
                        <a:t>movements</a:t>
                      </a:r>
                      <a:r>
                        <a:rPr sz="900" spc="-55" dirty="0">
                          <a:latin typeface="Verdana"/>
                          <a:cs typeface="Verdana"/>
                        </a:rPr>
                        <a:t> </a:t>
                      </a:r>
                      <a:r>
                        <a:rPr sz="900" spc="-5" dirty="0">
                          <a:latin typeface="Verdana"/>
                          <a:cs typeface="Verdana"/>
                        </a:rPr>
                        <a:t>to</a:t>
                      </a:r>
                      <a:r>
                        <a:rPr sz="900" spc="-60" dirty="0">
                          <a:latin typeface="Verdana"/>
                          <a:cs typeface="Verdana"/>
                        </a:rPr>
                        <a:t> </a:t>
                      </a:r>
                      <a:r>
                        <a:rPr sz="900" spc="20" dirty="0">
                          <a:latin typeface="Verdana"/>
                          <a:cs typeface="Verdana"/>
                        </a:rPr>
                        <a:t>wave</a:t>
                      </a:r>
                      <a:r>
                        <a:rPr sz="900" spc="-65" dirty="0">
                          <a:latin typeface="Verdana"/>
                          <a:cs typeface="Verdana"/>
                        </a:rPr>
                        <a:t> </a:t>
                      </a:r>
                      <a:r>
                        <a:rPr sz="900" spc="-45" dirty="0">
                          <a:latin typeface="Verdana"/>
                          <a:cs typeface="Verdana"/>
                        </a:rPr>
                        <a:t>scarfs,</a:t>
                      </a:r>
                      <a:r>
                        <a:rPr sz="900" spc="-75" dirty="0">
                          <a:latin typeface="Verdana"/>
                          <a:cs typeface="Verdana"/>
                        </a:rPr>
                        <a:t> </a:t>
                      </a:r>
                      <a:r>
                        <a:rPr sz="900" spc="-25" dirty="0">
                          <a:latin typeface="Verdana"/>
                          <a:cs typeface="Verdana"/>
                        </a:rPr>
                        <a:t>ribbons</a:t>
                      </a:r>
                      <a:r>
                        <a:rPr sz="900" spc="-70" dirty="0">
                          <a:latin typeface="Verdana"/>
                          <a:cs typeface="Verdana"/>
                        </a:rPr>
                        <a:t> </a:t>
                      </a:r>
                      <a:r>
                        <a:rPr sz="900" spc="-40" dirty="0">
                          <a:latin typeface="Verdana"/>
                          <a:cs typeface="Verdana"/>
                        </a:rPr>
                        <a:t>in</a:t>
                      </a:r>
                      <a:r>
                        <a:rPr sz="900" spc="-75" dirty="0">
                          <a:latin typeface="Verdana"/>
                          <a:cs typeface="Verdana"/>
                        </a:rPr>
                        <a:t> </a:t>
                      </a:r>
                      <a:r>
                        <a:rPr sz="900" spc="-15" dirty="0">
                          <a:latin typeface="Verdana"/>
                          <a:cs typeface="Verdana"/>
                        </a:rPr>
                        <a:t>circular</a:t>
                      </a:r>
                      <a:r>
                        <a:rPr sz="900" spc="-60" dirty="0">
                          <a:latin typeface="Verdana"/>
                          <a:cs typeface="Verdana"/>
                        </a:rPr>
                        <a:t> </a:t>
                      </a:r>
                      <a:r>
                        <a:rPr sz="900" spc="-25" dirty="0">
                          <a:latin typeface="Verdana"/>
                          <a:cs typeface="Verdana"/>
                        </a:rPr>
                        <a:t>movements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Work</a:t>
                      </a:r>
                      <a:r>
                        <a:rPr sz="900" spc="-65" dirty="0">
                          <a:latin typeface="Verdana"/>
                          <a:cs typeface="Verdana"/>
                        </a:rPr>
                        <a:t> </a:t>
                      </a:r>
                      <a:r>
                        <a:rPr sz="900" spc="-35" dirty="0">
                          <a:latin typeface="Verdana"/>
                          <a:cs typeface="Verdana"/>
                        </a:rPr>
                        <a:t>with</a:t>
                      </a:r>
                      <a:r>
                        <a:rPr sz="900" spc="-70" dirty="0">
                          <a:latin typeface="Verdana"/>
                          <a:cs typeface="Verdana"/>
                        </a:rPr>
                        <a:t> </a:t>
                      </a:r>
                      <a:r>
                        <a:rPr sz="900" spc="-20" dirty="0">
                          <a:latin typeface="Verdana"/>
                          <a:cs typeface="Verdana"/>
                        </a:rPr>
                        <a:t>other</a:t>
                      </a:r>
                      <a:r>
                        <a:rPr sz="900" spc="-75" dirty="0">
                          <a:latin typeface="Verdana"/>
                          <a:cs typeface="Verdana"/>
                        </a:rPr>
                        <a:t> </a:t>
                      </a:r>
                      <a:r>
                        <a:rPr sz="900" spc="-15" dirty="0">
                          <a:latin typeface="Verdana"/>
                          <a:cs typeface="Verdana"/>
                        </a:rPr>
                        <a:t>children</a:t>
                      </a:r>
                      <a:r>
                        <a:rPr sz="900" spc="-70" dirty="0">
                          <a:latin typeface="Verdana"/>
                          <a:cs typeface="Verdana"/>
                        </a:rPr>
                        <a:t> </a:t>
                      </a:r>
                      <a:r>
                        <a:rPr sz="900" spc="-5" dirty="0">
                          <a:latin typeface="Verdana"/>
                          <a:cs typeface="Verdana"/>
                        </a:rPr>
                        <a:t>to</a:t>
                      </a:r>
                      <a:r>
                        <a:rPr sz="900" spc="-70" dirty="0">
                          <a:latin typeface="Verdana"/>
                          <a:cs typeface="Verdana"/>
                        </a:rPr>
                        <a:t> </a:t>
                      </a:r>
                      <a:r>
                        <a:rPr sz="900" spc="-60" dirty="0">
                          <a:latin typeface="Verdana"/>
                          <a:cs typeface="Verdana"/>
                        </a:rPr>
                        <a:t>lift</a:t>
                      </a:r>
                      <a:r>
                        <a:rPr sz="900" spc="-75"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large</a:t>
                      </a:r>
                      <a:r>
                        <a:rPr sz="900" spc="-70" dirty="0">
                          <a:latin typeface="Verdana"/>
                          <a:cs typeface="Verdana"/>
                        </a:rPr>
                        <a:t> </a:t>
                      </a:r>
                      <a:r>
                        <a:rPr sz="900" spc="10" dirty="0">
                          <a:latin typeface="Verdana"/>
                          <a:cs typeface="Verdana"/>
                        </a:rPr>
                        <a:t>object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5" dirty="0">
                          <a:latin typeface="Verdana"/>
                          <a:cs typeface="Verdana"/>
                        </a:rPr>
                        <a:t> </a:t>
                      </a:r>
                      <a:r>
                        <a:rPr sz="900" spc="-10" dirty="0">
                          <a:latin typeface="Verdana"/>
                          <a:cs typeface="Verdana"/>
                        </a:rPr>
                        <a:t>put</a:t>
                      </a:r>
                      <a:r>
                        <a:rPr sz="900" spc="-70"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pair</a:t>
                      </a:r>
                      <a:r>
                        <a:rPr sz="900" spc="-60" dirty="0">
                          <a:latin typeface="Verdana"/>
                          <a:cs typeface="Verdana"/>
                        </a:rPr>
                        <a:t> </a:t>
                      </a:r>
                      <a:r>
                        <a:rPr sz="900" dirty="0">
                          <a:latin typeface="Verdana"/>
                          <a:cs typeface="Verdana"/>
                        </a:rPr>
                        <a:t>of</a:t>
                      </a:r>
                      <a:r>
                        <a:rPr sz="900" spc="-75" dirty="0">
                          <a:latin typeface="Verdana"/>
                          <a:cs typeface="Verdana"/>
                        </a:rPr>
                        <a:t> </a:t>
                      </a:r>
                      <a:r>
                        <a:rPr sz="900" spc="-20" dirty="0">
                          <a:latin typeface="Verdana"/>
                          <a:cs typeface="Verdana"/>
                        </a:rPr>
                        <a:t>wellington</a:t>
                      </a:r>
                      <a:r>
                        <a:rPr sz="900" spc="-60" dirty="0">
                          <a:latin typeface="Verdana"/>
                          <a:cs typeface="Verdana"/>
                        </a:rPr>
                        <a:t> </a:t>
                      </a:r>
                      <a:r>
                        <a:rPr sz="900" spc="-10" dirty="0">
                          <a:latin typeface="Verdana"/>
                          <a:cs typeface="Verdana"/>
                        </a:rPr>
                        <a:t>boot</a:t>
                      </a:r>
                      <a:r>
                        <a:rPr lang="en-GB" sz="900" spc="-10" dirty="0">
                          <a:latin typeface="Verdana"/>
                          <a:cs typeface="Verdana"/>
                        </a:rPr>
                        <a: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rt</a:t>
                      </a:r>
                      <a:r>
                        <a:rPr sz="900" spc="-75" dirty="0">
                          <a:latin typeface="Verdana"/>
                          <a:cs typeface="Verdana"/>
                        </a:rPr>
                        <a:t> </a:t>
                      </a:r>
                      <a:r>
                        <a:rPr sz="900" dirty="0">
                          <a:latin typeface="Verdana"/>
                          <a:cs typeface="Verdana"/>
                        </a:rPr>
                        <a:t>to</a:t>
                      </a:r>
                      <a:r>
                        <a:rPr sz="900" spc="-60" dirty="0">
                          <a:latin typeface="Verdana"/>
                          <a:cs typeface="Verdana"/>
                        </a:rPr>
                        <a:t> </a:t>
                      </a:r>
                      <a:r>
                        <a:rPr sz="900" spc="-5" dirty="0">
                          <a:latin typeface="Verdana"/>
                          <a:cs typeface="Verdana"/>
                        </a:rPr>
                        <a:t>m</a:t>
                      </a:r>
                      <a:r>
                        <a:rPr sz="900" dirty="0">
                          <a:latin typeface="Verdana"/>
                          <a:cs typeface="Verdana"/>
                        </a:rPr>
                        <a:t>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a:t>
                      </a:r>
                      <a:r>
                        <a:rPr sz="900" dirty="0">
                          <a:latin typeface="Verdana"/>
                          <a:cs typeface="Verdana"/>
                        </a:rPr>
                        <a:t>l</a:t>
                      </a:r>
                      <a:r>
                        <a:rPr sz="900" spc="-70" dirty="0">
                          <a:latin typeface="Verdana"/>
                          <a:cs typeface="Verdana"/>
                        </a:rPr>
                        <a:t> </a:t>
                      </a:r>
                      <a:r>
                        <a:rPr sz="900" spc="-5" dirty="0">
                          <a:latin typeface="Verdana"/>
                          <a:cs typeface="Verdana"/>
                        </a:rPr>
                        <a:t>b</a:t>
                      </a:r>
                      <a:r>
                        <a:rPr sz="900" dirty="0">
                          <a:latin typeface="Verdana"/>
                          <a:cs typeface="Verdana"/>
                        </a:rPr>
                        <a:t>y</a:t>
                      </a:r>
                      <a:r>
                        <a:rPr sz="900" spc="-70" dirty="0">
                          <a:latin typeface="Verdana"/>
                          <a:cs typeface="Verdana"/>
                        </a:rPr>
                        <a:t> </a:t>
                      </a:r>
                      <a:r>
                        <a:rPr sz="900" dirty="0">
                          <a:latin typeface="Verdana"/>
                          <a:cs typeface="Verdana"/>
                        </a:rPr>
                        <a:t>k</a:t>
                      </a:r>
                      <a:r>
                        <a:rPr sz="900" spc="10" dirty="0">
                          <a:latin typeface="Verdana"/>
                          <a:cs typeface="Verdana"/>
                        </a:rPr>
                        <a:t>i</a:t>
                      </a:r>
                      <a:r>
                        <a:rPr sz="900" dirty="0">
                          <a:latin typeface="Verdana"/>
                          <a:cs typeface="Verdana"/>
                        </a:rPr>
                        <a:t>c</a:t>
                      </a:r>
                      <a:r>
                        <a:rPr sz="900" spc="-10" dirty="0">
                          <a:latin typeface="Verdana"/>
                          <a:cs typeface="Verdana"/>
                        </a:rPr>
                        <a:t>k</a:t>
                      </a:r>
                      <a:r>
                        <a:rPr sz="900" spc="-5" dirty="0">
                          <a:latin typeface="Verdana"/>
                          <a:cs typeface="Verdana"/>
                        </a:rPr>
                        <a:t>i</a:t>
                      </a:r>
                      <a:r>
                        <a:rPr sz="900" dirty="0">
                          <a:latin typeface="Verdana"/>
                          <a:cs typeface="Verdana"/>
                        </a:rPr>
                        <a:t>ng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 </a:t>
                      </a:r>
                      <a:r>
                        <a:rPr sz="900" spc="-5" dirty="0">
                          <a:latin typeface="Verdana"/>
                          <a:cs typeface="Verdana"/>
                        </a:rPr>
                        <a:t>to</a:t>
                      </a:r>
                      <a:r>
                        <a:rPr sz="900" spc="-50" dirty="0">
                          <a:latin typeface="Verdana"/>
                          <a:cs typeface="Verdana"/>
                        </a:rPr>
                        <a:t> </a:t>
                      </a:r>
                      <a:r>
                        <a:rPr sz="900" dirty="0">
                          <a:latin typeface="Verdana"/>
                          <a:cs typeface="Verdana"/>
                        </a:rPr>
                        <a:t>move</a:t>
                      </a:r>
                      <a:r>
                        <a:rPr sz="900" spc="-65"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ball</a:t>
                      </a:r>
                      <a:r>
                        <a:rPr sz="900" spc="-65" dirty="0">
                          <a:latin typeface="Verdana"/>
                          <a:cs typeface="Verdana"/>
                        </a:rPr>
                        <a:t> </a:t>
                      </a:r>
                      <a:r>
                        <a:rPr sz="900" spc="-5" dirty="0">
                          <a:latin typeface="Verdana"/>
                          <a:cs typeface="Verdana"/>
                        </a:rPr>
                        <a:t>by</a:t>
                      </a:r>
                      <a:r>
                        <a:rPr sz="900" spc="-60" dirty="0">
                          <a:latin typeface="Verdana"/>
                          <a:cs typeface="Verdana"/>
                        </a:rPr>
                        <a:t> </a:t>
                      </a:r>
                      <a:r>
                        <a:rPr sz="900" spc="-45" dirty="0">
                          <a:latin typeface="Verdana"/>
                          <a:cs typeface="Verdana"/>
                        </a:rPr>
                        <a:t>rolling,</a:t>
                      </a:r>
                      <a:r>
                        <a:rPr sz="900" spc="-75" dirty="0">
                          <a:latin typeface="Verdana"/>
                          <a:cs typeface="Verdana"/>
                        </a:rPr>
                        <a:t> </a:t>
                      </a:r>
                      <a:r>
                        <a:rPr sz="900" dirty="0">
                          <a:latin typeface="Verdana"/>
                          <a:cs typeface="Verdana"/>
                        </a:rPr>
                        <a:t>dropping</a:t>
                      </a:r>
                      <a:r>
                        <a:rPr sz="900" spc="-65" dirty="0">
                          <a:latin typeface="Verdana"/>
                          <a:cs typeface="Verdana"/>
                        </a:rPr>
                        <a:t> </a:t>
                      </a:r>
                      <a:r>
                        <a:rPr sz="900" spc="-40" dirty="0">
                          <a:latin typeface="Verdana"/>
                          <a:cs typeface="Verdana"/>
                        </a:rPr>
                        <a:t>or</a:t>
                      </a:r>
                      <a:r>
                        <a:rPr sz="900" spc="-60" dirty="0">
                          <a:latin typeface="Verdana"/>
                          <a:cs typeface="Verdana"/>
                        </a:rPr>
                        <a:t> </a:t>
                      </a:r>
                      <a:r>
                        <a:rPr sz="900" spc="-25" dirty="0">
                          <a:latin typeface="Verdana"/>
                          <a:cs typeface="Verdana"/>
                        </a:rPr>
                        <a:t>throwing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a:t>
                      </a:r>
                      <a:r>
                        <a:rPr sz="900" spc="-65"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develop</a:t>
                      </a:r>
                      <a:r>
                        <a:rPr sz="900" spc="-65" dirty="0">
                          <a:latin typeface="Verdana"/>
                          <a:cs typeface="Verdana"/>
                        </a:rPr>
                        <a:t> </a:t>
                      </a:r>
                      <a:r>
                        <a:rPr sz="900" spc="20" dirty="0">
                          <a:latin typeface="Verdana"/>
                          <a:cs typeface="Verdana"/>
                        </a:rPr>
                        <a:t>catching</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5" dirty="0">
                          <a:latin typeface="Verdana"/>
                          <a:cs typeface="Verdana"/>
                        </a:rPr>
                        <a:t>by</a:t>
                      </a:r>
                      <a:r>
                        <a:rPr sz="900" spc="-65" dirty="0">
                          <a:latin typeface="Verdana"/>
                          <a:cs typeface="Verdana"/>
                        </a:rPr>
                        <a:t> </a:t>
                      </a:r>
                      <a:r>
                        <a:rPr sz="900" spc="-15" dirty="0">
                          <a:latin typeface="Verdana"/>
                          <a:cs typeface="Verdana"/>
                        </a:rPr>
                        <a:t>closing</a:t>
                      </a:r>
                      <a:r>
                        <a:rPr sz="900" spc="-75" dirty="0">
                          <a:latin typeface="Verdana"/>
                          <a:cs typeface="Verdana"/>
                        </a:rPr>
                        <a:t> 2</a:t>
                      </a:r>
                      <a:r>
                        <a:rPr sz="900" spc="-60" dirty="0">
                          <a:latin typeface="Verdana"/>
                          <a:cs typeface="Verdana"/>
                        </a:rPr>
                        <a:t> </a:t>
                      </a:r>
                      <a:r>
                        <a:rPr sz="900" spc="-10" dirty="0">
                          <a:latin typeface="Verdana"/>
                          <a:cs typeface="Verdana"/>
                        </a:rPr>
                        <a:t>hands</a:t>
                      </a:r>
                      <a:r>
                        <a:rPr sz="900" spc="-60"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0" dirty="0">
                          <a:latin typeface="Verdana"/>
                          <a:cs typeface="Verdana"/>
                        </a:rPr>
                        <a:t> </a:t>
                      </a:r>
                      <a:r>
                        <a:rPr sz="900" spc="-40" dirty="0">
                          <a:latin typeface="Verdana"/>
                          <a:cs typeface="Verdana"/>
                        </a:rPr>
                        <a:t>slow</a:t>
                      </a:r>
                      <a:r>
                        <a:rPr sz="900" spc="-55" dirty="0">
                          <a:latin typeface="Verdana"/>
                          <a:cs typeface="Verdana"/>
                        </a:rPr>
                        <a:t> </a:t>
                      </a:r>
                      <a:r>
                        <a:rPr sz="900" spc="-15" dirty="0">
                          <a:latin typeface="Verdana"/>
                          <a:cs typeface="Verdana"/>
                        </a:rPr>
                        <a:t>moving</a:t>
                      </a:r>
                      <a:r>
                        <a:rPr sz="900" spc="-65" dirty="0">
                          <a:latin typeface="Verdana"/>
                          <a:cs typeface="Verdana"/>
                        </a:rPr>
                        <a:t> </a:t>
                      </a:r>
                      <a:r>
                        <a:rPr sz="900" spc="-10" dirty="0">
                          <a:latin typeface="Verdana"/>
                          <a:cs typeface="Verdana"/>
                        </a:rPr>
                        <a:t>objects</a:t>
                      </a:r>
                      <a:r>
                        <a:rPr sz="900" spc="-65" dirty="0">
                          <a:latin typeface="Verdana"/>
                          <a:cs typeface="Verdana"/>
                        </a:rPr>
                        <a:t> </a:t>
                      </a:r>
                      <a:r>
                        <a:rPr sz="900" spc="-25" dirty="0">
                          <a:latin typeface="Verdana"/>
                          <a:cs typeface="Verdana"/>
                        </a:rPr>
                        <a:t>e.g.</a:t>
                      </a:r>
                      <a:r>
                        <a:rPr sz="900" spc="-70" dirty="0">
                          <a:latin typeface="Verdana"/>
                          <a:cs typeface="Verdana"/>
                        </a:rPr>
                        <a:t> </a:t>
                      </a:r>
                      <a:r>
                        <a:rPr sz="900" spc="-20" dirty="0">
                          <a:latin typeface="Verdana"/>
                          <a:cs typeface="Verdana"/>
                        </a:rPr>
                        <a:t>balloons,</a:t>
                      </a:r>
                      <a:r>
                        <a:rPr sz="900" spc="-75" dirty="0">
                          <a:latin typeface="Verdana"/>
                          <a:cs typeface="Verdana"/>
                        </a:rPr>
                        <a:t> </a:t>
                      </a:r>
                      <a:r>
                        <a:rPr sz="900" spc="-25" dirty="0">
                          <a:latin typeface="Verdana"/>
                          <a:cs typeface="Verdana"/>
                        </a:rPr>
                        <a:t>scarves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75" dirty="0">
                          <a:latin typeface="Verdana"/>
                          <a:cs typeface="Verdana"/>
                        </a:rPr>
                        <a:t>1</a:t>
                      </a:r>
                      <a:r>
                        <a:rPr sz="900" spc="-65" dirty="0">
                          <a:latin typeface="Verdana"/>
                          <a:cs typeface="Verdana"/>
                        </a:rPr>
                        <a:t> </a:t>
                      </a:r>
                      <a:r>
                        <a:rPr sz="900" dirty="0">
                          <a:latin typeface="Verdana"/>
                          <a:cs typeface="Verdana"/>
                        </a:rPr>
                        <a:t>foot</a:t>
                      </a:r>
                      <a:r>
                        <a:rPr sz="900" spc="-75" dirty="0">
                          <a:latin typeface="Verdana"/>
                          <a:cs typeface="Verdana"/>
                        </a:rPr>
                        <a:t> </a:t>
                      </a:r>
                      <a:r>
                        <a:rPr sz="900" spc="-5" dirty="0">
                          <a:latin typeface="Verdana"/>
                          <a:cs typeface="Verdana"/>
                        </a:rPr>
                        <a:t>to</a:t>
                      </a:r>
                      <a:r>
                        <a:rPr sz="900" spc="-75" dirty="0">
                          <a:latin typeface="Verdana"/>
                          <a:cs typeface="Verdana"/>
                        </a:rPr>
                        <a:t> </a:t>
                      </a:r>
                      <a:r>
                        <a:rPr sz="900" dirty="0">
                          <a:latin typeface="Verdana"/>
                          <a:cs typeface="Verdana"/>
                        </a:rPr>
                        <a:t>propel</a:t>
                      </a:r>
                      <a:r>
                        <a:rPr sz="900" spc="-70" dirty="0">
                          <a:latin typeface="Verdana"/>
                          <a:cs typeface="Verdana"/>
                        </a:rPr>
                        <a:t> </a:t>
                      </a:r>
                      <a:r>
                        <a:rPr sz="900" spc="-35" dirty="0">
                          <a:latin typeface="Verdana"/>
                          <a:cs typeface="Verdana"/>
                        </a:rPr>
                        <a:t>themselves</a:t>
                      </a:r>
                      <a:r>
                        <a:rPr sz="900" spc="-70" dirty="0">
                          <a:latin typeface="Verdana"/>
                          <a:cs typeface="Verdana"/>
                        </a:rPr>
                        <a:t> </a:t>
                      </a:r>
                      <a:r>
                        <a:rPr sz="900" spc="10" dirty="0">
                          <a:latin typeface="Verdana"/>
                          <a:cs typeface="Verdana"/>
                        </a:rPr>
                        <a:t>on</a:t>
                      </a:r>
                      <a:r>
                        <a:rPr sz="900" spc="-70"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wheeled</a:t>
                      </a:r>
                      <a:r>
                        <a:rPr sz="900" spc="-75" dirty="0">
                          <a:latin typeface="Verdana"/>
                          <a:cs typeface="Verdana"/>
                        </a:rPr>
                        <a:t> </a:t>
                      </a:r>
                      <a:r>
                        <a:rPr sz="900" spc="-25" dirty="0">
                          <a:latin typeface="Verdana"/>
                          <a:cs typeface="Verdana"/>
                        </a:rPr>
                        <a:t>toy</a:t>
                      </a:r>
                      <a:r>
                        <a:rPr sz="900" spc="-60" dirty="0">
                          <a:latin typeface="Verdana"/>
                          <a:cs typeface="Verdana"/>
                        </a:rPr>
                        <a:t> </a:t>
                      </a:r>
                      <a:r>
                        <a:rPr sz="900" spc="-35" dirty="0">
                          <a:latin typeface="Verdana"/>
                          <a:cs typeface="Verdana"/>
                        </a:rPr>
                        <a:t>(e.g.</a:t>
                      </a:r>
                      <a:r>
                        <a:rPr sz="900" spc="-65" dirty="0">
                          <a:latin typeface="Verdana"/>
                          <a:cs typeface="Verdana"/>
                        </a:rPr>
                        <a:t> </a:t>
                      </a:r>
                      <a:r>
                        <a:rPr sz="900" spc="-75" dirty="0">
                          <a:latin typeface="Verdana"/>
                          <a:cs typeface="Verdana"/>
                        </a:rPr>
                        <a:t>3</a:t>
                      </a:r>
                      <a:r>
                        <a:rPr sz="900" spc="-65" dirty="0">
                          <a:latin typeface="Verdana"/>
                          <a:cs typeface="Verdana"/>
                        </a:rPr>
                        <a:t> </a:t>
                      </a:r>
                      <a:r>
                        <a:rPr sz="900" spc="15" dirty="0">
                          <a:latin typeface="Verdana"/>
                          <a:cs typeface="Verdana"/>
                        </a:rPr>
                        <a:t>wheeled</a:t>
                      </a:r>
                      <a:r>
                        <a:rPr sz="900" spc="-75" dirty="0">
                          <a:latin typeface="Verdana"/>
                          <a:cs typeface="Verdana"/>
                        </a:rPr>
                        <a:t> </a:t>
                      </a:r>
                      <a:r>
                        <a:rPr sz="900" spc="-20" dirty="0">
                          <a:latin typeface="Verdana"/>
                          <a:cs typeface="Verdana"/>
                        </a:rPr>
                        <a:t>scooter)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5" dirty="0">
                          <a:latin typeface="Verdana"/>
                          <a:cs typeface="Verdana"/>
                        </a:rPr>
                        <a:t> </a:t>
                      </a:r>
                      <a:r>
                        <a:rPr sz="900" spc="-10" dirty="0">
                          <a:latin typeface="Verdana"/>
                          <a:cs typeface="Verdana"/>
                        </a:rPr>
                        <a:t>to</a:t>
                      </a:r>
                      <a:r>
                        <a:rPr sz="900" spc="-70" dirty="0">
                          <a:latin typeface="Verdana"/>
                          <a:cs typeface="Verdana"/>
                        </a:rPr>
                        <a:t> </a:t>
                      </a:r>
                      <a:r>
                        <a:rPr sz="900" spc="-15" dirty="0">
                          <a:latin typeface="Verdana"/>
                          <a:cs typeface="Verdana"/>
                        </a:rPr>
                        <a:t>pour</a:t>
                      </a:r>
                      <a:r>
                        <a:rPr sz="900" spc="-60" dirty="0">
                          <a:latin typeface="Verdana"/>
                          <a:cs typeface="Verdana"/>
                        </a:rPr>
                        <a:t> </a:t>
                      </a:r>
                      <a:r>
                        <a:rPr sz="900" spc="-10" dirty="0">
                          <a:latin typeface="Verdana"/>
                          <a:cs typeface="Verdana"/>
                        </a:rPr>
                        <a:t>water</a:t>
                      </a:r>
                      <a:r>
                        <a:rPr sz="900" spc="-60" dirty="0">
                          <a:latin typeface="Verdana"/>
                          <a:cs typeface="Verdana"/>
                        </a:rPr>
                        <a:t> </a:t>
                      </a:r>
                      <a:r>
                        <a:rPr sz="900" spc="-40" dirty="0">
                          <a:latin typeface="Verdana"/>
                          <a:cs typeface="Verdana"/>
                        </a:rPr>
                        <a:t>from</a:t>
                      </a:r>
                      <a:r>
                        <a:rPr sz="900" spc="-85" dirty="0">
                          <a:latin typeface="Verdana"/>
                          <a:cs typeface="Verdana"/>
                        </a:rPr>
                        <a:t> </a:t>
                      </a:r>
                      <a:r>
                        <a:rPr sz="900" spc="70" dirty="0">
                          <a:latin typeface="Verdana"/>
                          <a:cs typeface="Verdana"/>
                        </a:rPr>
                        <a:t>a</a:t>
                      </a:r>
                      <a:r>
                        <a:rPr sz="900" spc="-70" dirty="0">
                          <a:latin typeface="Verdana"/>
                          <a:cs typeface="Verdana"/>
                        </a:rPr>
                        <a:t> </a:t>
                      </a:r>
                      <a:r>
                        <a:rPr sz="900" spc="-50" dirty="0">
                          <a:latin typeface="Verdana"/>
                          <a:cs typeface="Verdana"/>
                        </a:rPr>
                        <a:t>small</a:t>
                      </a:r>
                      <a:r>
                        <a:rPr sz="900" spc="-70" dirty="0">
                          <a:latin typeface="Verdana"/>
                          <a:cs typeface="Verdana"/>
                        </a:rPr>
                        <a:t> </a:t>
                      </a:r>
                      <a:r>
                        <a:rPr sz="900" spc="-10" dirty="0">
                          <a:latin typeface="Verdana"/>
                          <a:cs typeface="Verdana"/>
                        </a:rPr>
                        <a:t>bottle</a:t>
                      </a:r>
                      <a:r>
                        <a:rPr sz="900" spc="-70"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jug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t>
                      </a:r>
                      <a:r>
                        <a:rPr sz="900" dirty="0">
                          <a:latin typeface="Verdana"/>
                          <a:cs typeface="Verdana"/>
                        </a:rPr>
                        <a:t>o</a:t>
                      </a:r>
                      <a:r>
                        <a:rPr sz="900" spc="10" dirty="0">
                          <a:latin typeface="Verdana"/>
                          <a:cs typeface="Verdana"/>
                        </a:rPr>
                        <a:t>i</a:t>
                      </a:r>
                      <a:r>
                        <a:rPr sz="900" dirty="0">
                          <a:latin typeface="Verdana"/>
                          <a:cs typeface="Verdana"/>
                        </a:rPr>
                        <a:t>nt</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pa</a:t>
                      </a:r>
                      <a:r>
                        <a:rPr sz="900" dirty="0">
                          <a:latin typeface="Verdana"/>
                          <a:cs typeface="Verdana"/>
                        </a:rPr>
                        <a:t>r</a:t>
                      </a:r>
                      <a:r>
                        <a:rPr sz="900" spc="-10" dirty="0">
                          <a:latin typeface="Verdana"/>
                          <a:cs typeface="Verdana"/>
                        </a:rPr>
                        <a:t>t</a:t>
                      </a:r>
                      <a:r>
                        <a:rPr sz="900" dirty="0">
                          <a:latin typeface="Verdana"/>
                          <a:cs typeface="Verdana"/>
                        </a:rPr>
                        <a:t>s</a:t>
                      </a:r>
                      <a:r>
                        <a:rPr sz="900" spc="-70" dirty="0">
                          <a:latin typeface="Verdana"/>
                          <a:cs typeface="Verdana"/>
                        </a:rPr>
                        <a:t> </a:t>
                      </a:r>
                      <a:r>
                        <a:rPr sz="900" dirty="0">
                          <a:latin typeface="Verdana"/>
                          <a:cs typeface="Verdana"/>
                        </a:rPr>
                        <a:t>of</a:t>
                      </a:r>
                      <a:r>
                        <a:rPr sz="900" spc="-65" dirty="0">
                          <a:latin typeface="Verdana"/>
                          <a:cs typeface="Verdana"/>
                        </a:rPr>
                        <a:t> </a:t>
                      </a:r>
                      <a:r>
                        <a:rPr sz="900" dirty="0">
                          <a:latin typeface="Verdana"/>
                          <a:cs typeface="Verdana"/>
                        </a:rPr>
                        <a:t>the</a:t>
                      </a:r>
                      <a:r>
                        <a:rPr sz="900" spc="-65" dirty="0">
                          <a:latin typeface="Verdana"/>
                          <a:cs typeface="Verdana"/>
                        </a:rPr>
                        <a:t> </a:t>
                      </a:r>
                      <a:r>
                        <a:rPr sz="900" spc="-5" dirty="0">
                          <a:latin typeface="Verdana"/>
                          <a:cs typeface="Verdana"/>
                        </a:rPr>
                        <a:t>bo</a:t>
                      </a:r>
                      <a:r>
                        <a:rPr sz="900" spc="-10" dirty="0">
                          <a:latin typeface="Verdana"/>
                          <a:cs typeface="Verdana"/>
                        </a:rPr>
                        <a:t>d</a:t>
                      </a:r>
                      <a:r>
                        <a:rPr sz="900" dirty="0">
                          <a:latin typeface="Verdana"/>
                          <a:cs typeface="Verdana"/>
                        </a:rPr>
                        <a:t>y</a:t>
                      </a:r>
                      <a:r>
                        <a:rPr sz="900" spc="-70" dirty="0">
                          <a:latin typeface="Verdana"/>
                          <a:cs typeface="Verdana"/>
                        </a:rPr>
                        <a:t> </a:t>
                      </a:r>
                      <a:r>
                        <a:rPr sz="900" spc="-5" dirty="0">
                          <a:latin typeface="Verdana"/>
                          <a:cs typeface="Verdana"/>
                        </a:rPr>
                        <a:t>w</a:t>
                      </a:r>
                      <a:r>
                        <a:rPr sz="900" dirty="0">
                          <a:latin typeface="Verdana"/>
                          <a:cs typeface="Verdana"/>
                        </a:rPr>
                        <a:t>hen</a:t>
                      </a:r>
                      <a:r>
                        <a:rPr sz="900" spc="-70" dirty="0">
                          <a:latin typeface="Verdana"/>
                          <a:cs typeface="Verdana"/>
                        </a:rPr>
                        <a:t> </a:t>
                      </a:r>
                      <a:r>
                        <a:rPr sz="900" spc="-5" dirty="0">
                          <a:latin typeface="Verdana"/>
                          <a:cs typeface="Verdana"/>
                        </a:rPr>
                        <a:t>a</a:t>
                      </a:r>
                      <a:r>
                        <a:rPr sz="900" dirty="0">
                          <a:latin typeface="Verdana"/>
                          <a:cs typeface="Verdana"/>
                        </a:rPr>
                        <a:t>n</a:t>
                      </a:r>
                      <a:r>
                        <a:rPr sz="900" spc="-70" dirty="0">
                          <a:latin typeface="Verdana"/>
                          <a:cs typeface="Verdana"/>
                        </a:rPr>
                        <a:t> </a:t>
                      </a:r>
                      <a:r>
                        <a:rPr sz="900" spc="-5" dirty="0">
                          <a:latin typeface="Verdana"/>
                          <a:cs typeface="Verdana"/>
                        </a:rPr>
                        <a:t>ad</a:t>
                      </a:r>
                      <a:r>
                        <a:rPr sz="900" dirty="0">
                          <a:latin typeface="Verdana"/>
                          <a:cs typeface="Verdana"/>
                        </a:rPr>
                        <a:t>u</a:t>
                      </a:r>
                      <a:r>
                        <a:rPr sz="900" spc="10" dirty="0">
                          <a:latin typeface="Verdana"/>
                          <a:cs typeface="Verdana"/>
                        </a:rPr>
                        <a:t>l</a:t>
                      </a:r>
                      <a:r>
                        <a:rPr sz="900" dirty="0">
                          <a:latin typeface="Verdana"/>
                          <a:cs typeface="Verdana"/>
                        </a:rPr>
                        <a:t>t</a:t>
                      </a:r>
                      <a:r>
                        <a:rPr sz="900" spc="-75" dirty="0">
                          <a:latin typeface="Verdana"/>
                          <a:cs typeface="Verdana"/>
                        </a:rPr>
                        <a:t> </a:t>
                      </a:r>
                      <a:r>
                        <a:rPr sz="900" dirty="0">
                          <a:latin typeface="Verdana"/>
                          <a:cs typeface="Verdana"/>
                        </a:rPr>
                        <a:t>n</a:t>
                      </a:r>
                      <a:r>
                        <a:rPr sz="900" spc="-5" dirty="0">
                          <a:latin typeface="Verdana"/>
                          <a:cs typeface="Verdana"/>
                        </a:rPr>
                        <a:t>a</a:t>
                      </a:r>
                      <a:r>
                        <a:rPr sz="900" spc="-20" dirty="0">
                          <a:latin typeface="Verdana"/>
                          <a:cs typeface="Verdana"/>
                        </a:rPr>
                        <a:t>m</a:t>
                      </a:r>
                      <a:r>
                        <a:rPr sz="900" dirty="0">
                          <a:latin typeface="Verdana"/>
                          <a:cs typeface="Verdana"/>
                        </a:rPr>
                        <a:t>es</a:t>
                      </a:r>
                      <a:r>
                        <a:rPr sz="900" spc="-70" dirty="0">
                          <a:latin typeface="Verdana"/>
                          <a:cs typeface="Verdana"/>
                        </a:rPr>
                        <a:t> </a:t>
                      </a:r>
                      <a:r>
                        <a:rPr sz="900" spc="-5" dirty="0">
                          <a:latin typeface="Verdana"/>
                          <a:cs typeface="Verdana"/>
                        </a:rPr>
                        <a:t>t</a:t>
                      </a:r>
                      <a:r>
                        <a:rPr sz="900" dirty="0">
                          <a:latin typeface="Verdana"/>
                          <a:cs typeface="Verdana"/>
                        </a:rPr>
                        <a:t>hem</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u</a:t>
                      </a:r>
                      <a:r>
                        <a:rPr sz="900" spc="-5" dirty="0">
                          <a:latin typeface="Verdana"/>
                          <a:cs typeface="Verdana"/>
                        </a:rPr>
                        <a:t>s</a:t>
                      </a:r>
                      <a:r>
                        <a:rPr sz="900" dirty="0">
                          <a:latin typeface="Verdana"/>
                          <a:cs typeface="Verdana"/>
                        </a:rPr>
                        <a:t>e</a:t>
                      </a:r>
                      <a:r>
                        <a:rPr sz="900" spc="-65" dirty="0">
                          <a:latin typeface="Verdana"/>
                          <a:cs typeface="Verdana"/>
                        </a:rPr>
                        <a:t> </a:t>
                      </a:r>
                      <a:r>
                        <a:rPr sz="900" spc="-5" dirty="0">
                          <a:latin typeface="Verdana"/>
                          <a:cs typeface="Verdana"/>
                        </a:rPr>
                        <a:t>sp</a:t>
                      </a:r>
                      <a:r>
                        <a:rPr sz="900" dirty="0">
                          <a:latin typeface="Verdana"/>
                          <a:cs typeface="Verdana"/>
                        </a:rPr>
                        <a:t>r</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lo</a:t>
                      </a:r>
                      <a:r>
                        <a:rPr sz="900" spc="-5" dirty="0">
                          <a:latin typeface="Verdana"/>
                          <a:cs typeface="Verdana"/>
                        </a:rPr>
                        <a:t>ad</a:t>
                      </a:r>
                      <a:r>
                        <a:rPr sz="900" dirty="0">
                          <a:latin typeface="Verdana"/>
                          <a:cs typeface="Verdana"/>
                        </a:rPr>
                        <a:t>ed</a:t>
                      </a:r>
                      <a:r>
                        <a:rPr sz="900" spc="-75" dirty="0">
                          <a:latin typeface="Verdana"/>
                          <a:cs typeface="Verdana"/>
                        </a:rPr>
                        <a:t> </a:t>
                      </a:r>
                      <a:r>
                        <a:rPr sz="900" spc="-5" dirty="0">
                          <a:latin typeface="Verdana"/>
                          <a:cs typeface="Verdana"/>
                        </a:rPr>
                        <a:t>sc</a:t>
                      </a:r>
                      <a:r>
                        <a:rPr sz="900" spc="10" dirty="0">
                          <a:latin typeface="Verdana"/>
                          <a:cs typeface="Verdana"/>
                        </a:rPr>
                        <a:t>i</a:t>
                      </a:r>
                      <a:r>
                        <a:rPr sz="900" spc="-5" dirty="0">
                          <a:latin typeface="Verdana"/>
                          <a:cs typeface="Verdana"/>
                        </a:rPr>
                        <a:t>sso</a:t>
                      </a:r>
                      <a:r>
                        <a:rPr sz="900" dirty="0">
                          <a:latin typeface="Verdana"/>
                          <a:cs typeface="Verdana"/>
                        </a:rPr>
                        <a:t>rs</a:t>
                      </a:r>
                    </a:p>
                    <a:p>
                      <a:pPr marL="297180">
                        <a:lnSpc>
                          <a:spcPts val="104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65" dirty="0">
                          <a:latin typeface="Verdana"/>
                          <a:cs typeface="Verdana"/>
                        </a:rPr>
                        <a:t> </a:t>
                      </a:r>
                      <a:r>
                        <a:rPr sz="900" spc="-20" dirty="0">
                          <a:latin typeface="Verdana"/>
                          <a:cs typeface="Verdana"/>
                        </a:rPr>
                        <a:t>fine</a:t>
                      </a:r>
                      <a:r>
                        <a:rPr sz="900" spc="-60" dirty="0">
                          <a:latin typeface="Verdana"/>
                          <a:cs typeface="Verdana"/>
                        </a:rPr>
                        <a:t> </a:t>
                      </a:r>
                      <a:r>
                        <a:rPr sz="900" spc="-30" dirty="0">
                          <a:latin typeface="Verdana"/>
                          <a:cs typeface="Verdana"/>
                        </a:rPr>
                        <a:t>motor</a:t>
                      </a:r>
                      <a:r>
                        <a:rPr sz="900" spc="-55" dirty="0">
                          <a:latin typeface="Verdana"/>
                          <a:cs typeface="Verdana"/>
                        </a:rPr>
                        <a:t> </a:t>
                      </a:r>
                      <a:r>
                        <a:rPr sz="900" spc="30" dirty="0">
                          <a:latin typeface="Verdana"/>
                          <a:cs typeface="Verdana"/>
                        </a:rPr>
                        <a:t>and</a:t>
                      </a:r>
                      <a:r>
                        <a:rPr sz="900" spc="-50" dirty="0">
                          <a:latin typeface="Verdana"/>
                          <a:cs typeface="Verdana"/>
                        </a:rPr>
                        <a:t> </a:t>
                      </a:r>
                      <a:r>
                        <a:rPr sz="900" spc="-15" dirty="0">
                          <a:latin typeface="Verdana"/>
                          <a:cs typeface="Verdana"/>
                        </a:rPr>
                        <a:t>manipulation</a:t>
                      </a:r>
                      <a:r>
                        <a:rPr sz="900" spc="-55" dirty="0">
                          <a:latin typeface="Verdana"/>
                          <a:cs typeface="Verdana"/>
                        </a:rPr>
                        <a:t> </a:t>
                      </a:r>
                      <a:r>
                        <a:rPr sz="900" spc="-90" dirty="0">
                          <a:latin typeface="Verdana"/>
                          <a:cs typeface="Verdana"/>
                        </a:rPr>
                        <a:t>skills</a:t>
                      </a:r>
                      <a:r>
                        <a:rPr sz="900" spc="-60"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finger</a:t>
                      </a:r>
                      <a:r>
                        <a:rPr sz="900" spc="-65" dirty="0">
                          <a:latin typeface="Verdana"/>
                          <a:cs typeface="Verdana"/>
                        </a:rPr>
                        <a:t> </a:t>
                      </a:r>
                      <a:r>
                        <a:rPr sz="900" spc="-45" dirty="0">
                          <a:latin typeface="Verdana"/>
                          <a:cs typeface="Verdana"/>
                        </a:rPr>
                        <a:t>strength,</a:t>
                      </a:r>
                      <a:r>
                        <a:rPr sz="900" spc="-70"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55" dirty="0">
                          <a:latin typeface="Verdana"/>
                          <a:cs typeface="Verdana"/>
                        </a:rPr>
                        <a:t> </a:t>
                      </a:r>
                      <a:r>
                        <a:rPr sz="900" dirty="0">
                          <a:latin typeface="Verdana"/>
                          <a:cs typeface="Verdana"/>
                        </a:rPr>
                        <a:t>Dough</a:t>
                      </a:r>
                      <a:r>
                        <a:rPr sz="900" spc="-60" dirty="0">
                          <a:latin typeface="Verdana"/>
                          <a:cs typeface="Verdana"/>
                        </a:rPr>
                        <a:t> </a:t>
                      </a:r>
                      <a:r>
                        <a:rPr sz="900" spc="-25" dirty="0">
                          <a:latin typeface="Verdana"/>
                          <a:cs typeface="Verdana"/>
                        </a:rPr>
                        <a:t>Disco,</a:t>
                      </a:r>
                      <a:r>
                        <a:rPr sz="900" spc="-70" dirty="0">
                          <a:latin typeface="Verdana"/>
                          <a:cs typeface="Verdana"/>
                        </a:rPr>
                        <a:t>  </a:t>
                      </a:r>
                      <a:r>
                        <a:rPr sz="900" spc="-10" dirty="0">
                          <a:latin typeface="Verdana"/>
                          <a:cs typeface="Verdana"/>
                        </a:rPr>
                        <a:t>threading</a:t>
                      </a:r>
                      <a:r>
                        <a:rPr lang="en-GB" sz="900" spc="-10" dirty="0">
                          <a:latin typeface="Verdana"/>
                          <a:cs typeface="Verdana"/>
                        </a:rPr>
                        <a:t>, using tweezers</a:t>
                      </a:r>
                      <a:endParaRPr sz="900" dirty="0">
                        <a:latin typeface="Verdana"/>
                        <a:cs typeface="Verdana"/>
                      </a:endParaRPr>
                    </a:p>
                  </a:txBody>
                  <a:tcPr marL="0" marR="0" marT="889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2"/>
                  </a:ext>
                </a:extLst>
              </a:tr>
              <a:tr h="292735">
                <a:tc>
                  <a:txBody>
                    <a:bodyPr/>
                    <a:lstStyle/>
                    <a:p>
                      <a:pPr marL="68580">
                        <a:lnSpc>
                          <a:spcPct val="100000"/>
                        </a:lnSpc>
                        <a:spcBef>
                          <a:spcPts val="60"/>
                        </a:spcBef>
                      </a:pP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(N</a:t>
                      </a:r>
                      <a:r>
                        <a:rPr sz="900" b="1" spc="-5" dirty="0">
                          <a:solidFill>
                            <a:srgbClr val="FFFFFF"/>
                          </a:solidFill>
                          <a:latin typeface="Tahoma"/>
                          <a:cs typeface="Tahoma"/>
                        </a:rPr>
                        <a:t>1</a:t>
                      </a:r>
                      <a:r>
                        <a:rPr sz="900" b="1" spc="10"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0" dirty="0">
                          <a:latin typeface="Tahoma"/>
                          <a:cs typeface="Tahoma"/>
                        </a:rPr>
                        <a:t> 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dirty="0">
                          <a:latin typeface="Tahoma"/>
                          <a:cs typeface="Tahoma"/>
                        </a:rPr>
                        <a:t>o…</a:t>
                      </a:r>
                      <a:endParaRPr sz="900">
                        <a:latin typeface="Tahoma"/>
                        <a:cs typeface="Tahom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solidFill>
                      <a:srgbClr val="9E5ECE"/>
                    </a:solidFill>
                  </a:tcPr>
                </a:tc>
                <a:extLst>
                  <a:ext uri="{0D108BD9-81ED-4DB2-BD59-A6C34878D82A}">
                    <a16:rowId xmlns:a16="http://schemas.microsoft.com/office/drawing/2014/main" val="10003"/>
                  </a:ext>
                </a:extLst>
              </a:tr>
              <a:tr h="2115185">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a:t>
                      </a:r>
                      <a:r>
                        <a:rPr sz="900" spc="-65" dirty="0">
                          <a:latin typeface="Verdana"/>
                          <a:cs typeface="Verdana"/>
                        </a:rPr>
                        <a:t> </a:t>
                      </a:r>
                      <a:r>
                        <a:rPr sz="900" spc="-10" dirty="0">
                          <a:latin typeface="Verdana"/>
                          <a:cs typeface="Verdana"/>
                        </a:rPr>
                        <a:t>to</a:t>
                      </a:r>
                      <a:r>
                        <a:rPr sz="900" spc="-65" dirty="0">
                          <a:latin typeface="Verdana"/>
                          <a:cs typeface="Verdana"/>
                        </a:rPr>
                        <a:t> </a:t>
                      </a:r>
                      <a:r>
                        <a:rPr sz="900" spc="-30" dirty="0">
                          <a:latin typeface="Verdana"/>
                          <a:cs typeface="Verdana"/>
                        </a:rPr>
                        <a:t>walk,</a:t>
                      </a:r>
                      <a:r>
                        <a:rPr sz="900" spc="-75" dirty="0">
                          <a:latin typeface="Verdana"/>
                          <a:cs typeface="Verdana"/>
                        </a:rPr>
                        <a:t> </a:t>
                      </a:r>
                      <a:r>
                        <a:rPr sz="900" spc="-55" dirty="0">
                          <a:latin typeface="Verdana"/>
                          <a:cs typeface="Verdana"/>
                        </a:rPr>
                        <a:t>run</a:t>
                      </a:r>
                      <a:r>
                        <a:rPr sz="900" spc="-60"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climb</a:t>
                      </a:r>
                      <a:r>
                        <a:rPr sz="900" spc="-65" dirty="0">
                          <a:latin typeface="Verdana"/>
                          <a:cs typeface="Verdana"/>
                        </a:rPr>
                        <a:t> </a:t>
                      </a:r>
                      <a:r>
                        <a:rPr sz="900" spc="10" dirty="0">
                          <a:latin typeface="Verdana"/>
                          <a:cs typeface="Verdana"/>
                        </a:rPr>
                        <a:t>on</a:t>
                      </a:r>
                      <a:r>
                        <a:rPr sz="900" spc="-60" dirty="0">
                          <a:latin typeface="Verdana"/>
                          <a:cs typeface="Verdana"/>
                        </a:rPr>
                        <a:t> </a:t>
                      </a:r>
                      <a:r>
                        <a:rPr sz="900" spc="-20" dirty="0">
                          <a:latin typeface="Verdana"/>
                          <a:cs typeface="Verdana"/>
                        </a:rPr>
                        <a:t>different</a:t>
                      </a:r>
                      <a:r>
                        <a:rPr sz="900" spc="-65" dirty="0">
                          <a:latin typeface="Verdana"/>
                          <a:cs typeface="Verdana"/>
                        </a:rPr>
                        <a:t> </a:t>
                      </a:r>
                      <a:r>
                        <a:rPr sz="900" spc="-35" dirty="0">
                          <a:latin typeface="Verdana"/>
                          <a:cs typeface="Verdana"/>
                        </a:rPr>
                        <a:t>levels</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surfaces</a:t>
                      </a:r>
                      <a:r>
                        <a:rPr sz="900" spc="-40" dirty="0">
                          <a:latin typeface="Verdana"/>
                          <a:cs typeface="Verdana"/>
                        </a:rPr>
                        <a:t> </a:t>
                      </a:r>
                      <a:r>
                        <a:rPr sz="900" spc="5" dirty="0">
                          <a:latin typeface="Verdana"/>
                          <a:cs typeface="Verdana"/>
                        </a:rPr>
                        <a:t>being</a:t>
                      </a:r>
                      <a:r>
                        <a:rPr sz="900" spc="-65" dirty="0">
                          <a:latin typeface="Verdana"/>
                          <a:cs typeface="Verdana"/>
                        </a:rPr>
                        <a:t> </a:t>
                      </a:r>
                      <a:r>
                        <a:rPr sz="900" spc="15" dirty="0">
                          <a:latin typeface="Verdana"/>
                          <a:cs typeface="Verdana"/>
                        </a:rPr>
                        <a:t>aware</a:t>
                      </a:r>
                      <a:r>
                        <a:rPr sz="900" spc="-65" dirty="0">
                          <a:latin typeface="Verdana"/>
                          <a:cs typeface="Verdana"/>
                        </a:rPr>
                        <a:t> </a:t>
                      </a:r>
                      <a:r>
                        <a:rPr sz="900" dirty="0">
                          <a:latin typeface="Verdana"/>
                          <a:cs typeface="Verdana"/>
                        </a:rPr>
                        <a:t>of</a:t>
                      </a:r>
                      <a:r>
                        <a:rPr sz="900" spc="-70" dirty="0">
                          <a:latin typeface="Verdana"/>
                          <a:cs typeface="Verdana"/>
                        </a:rPr>
                        <a:t> </a:t>
                      </a:r>
                      <a:r>
                        <a:rPr sz="900" spc="-5" dirty="0">
                          <a:latin typeface="Verdana"/>
                          <a:cs typeface="Verdana"/>
                        </a:rPr>
                        <a:t>obstacles</a:t>
                      </a:r>
                      <a:r>
                        <a:rPr sz="900" spc="-65" dirty="0">
                          <a:latin typeface="Verdana"/>
                          <a:cs typeface="Verdana"/>
                        </a:rPr>
                        <a:t> </a:t>
                      </a:r>
                      <a:r>
                        <a:rPr sz="900" spc="-25" dirty="0">
                          <a:latin typeface="Verdana"/>
                          <a:cs typeface="Verdana"/>
                        </a:rPr>
                        <a:t>e.g.</a:t>
                      </a:r>
                      <a:r>
                        <a:rPr sz="900" spc="-70" dirty="0">
                          <a:latin typeface="Verdana"/>
                          <a:cs typeface="Verdana"/>
                        </a:rPr>
                        <a:t> </a:t>
                      </a:r>
                      <a:r>
                        <a:rPr sz="900" spc="-20" dirty="0">
                          <a:latin typeface="Verdana"/>
                          <a:cs typeface="Verdana"/>
                        </a:rPr>
                        <a:t>other</a:t>
                      </a:r>
                      <a:r>
                        <a:rPr sz="900" spc="-60" dirty="0">
                          <a:latin typeface="Verdana"/>
                          <a:cs typeface="Verdana"/>
                        </a:rPr>
                        <a:t> </a:t>
                      </a:r>
                      <a:r>
                        <a:rPr sz="900" spc="10" dirty="0">
                          <a:latin typeface="Verdana"/>
                          <a:cs typeface="Verdana"/>
                        </a:rPr>
                        <a:t>people,</a:t>
                      </a:r>
                      <a:r>
                        <a:rPr sz="900" spc="-75" dirty="0">
                          <a:latin typeface="Verdana"/>
                          <a:cs typeface="Verdana"/>
                        </a:rPr>
                        <a:t> </a:t>
                      </a:r>
                      <a:r>
                        <a:rPr sz="900" spc="-35" dirty="0">
                          <a:latin typeface="Verdana"/>
                          <a:cs typeface="Verdana"/>
                        </a:rPr>
                        <a:t>bikes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Move</a:t>
                      </a:r>
                      <a:r>
                        <a:rPr sz="900" spc="-65"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response</a:t>
                      </a:r>
                      <a:r>
                        <a:rPr sz="900" spc="-6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music,</a:t>
                      </a:r>
                      <a:r>
                        <a:rPr sz="900" spc="-80" dirty="0">
                          <a:latin typeface="Verdana"/>
                          <a:cs typeface="Verdana"/>
                        </a:rPr>
                        <a:t> </a:t>
                      </a:r>
                      <a:r>
                        <a:rPr sz="900" spc="-40" dirty="0">
                          <a:latin typeface="Verdana"/>
                          <a:cs typeface="Verdana"/>
                        </a:rPr>
                        <a:t>or</a:t>
                      </a:r>
                      <a:r>
                        <a:rPr sz="900" spc="-55" dirty="0">
                          <a:latin typeface="Verdana"/>
                          <a:cs typeface="Verdana"/>
                        </a:rPr>
                        <a:t> </a:t>
                      </a:r>
                      <a:r>
                        <a:rPr sz="900" spc="-65" dirty="0">
                          <a:latin typeface="Verdana"/>
                          <a:cs typeface="Verdana"/>
                        </a:rPr>
                        <a:t>rhythms </a:t>
                      </a:r>
                      <a:r>
                        <a:rPr sz="900" spc="15" dirty="0">
                          <a:latin typeface="Verdana"/>
                          <a:cs typeface="Verdana"/>
                        </a:rPr>
                        <a:t>played</a:t>
                      </a:r>
                      <a:r>
                        <a:rPr sz="900" spc="-70" dirty="0">
                          <a:latin typeface="Verdana"/>
                          <a:cs typeface="Verdana"/>
                        </a:rPr>
                        <a:t> </a:t>
                      </a:r>
                      <a:r>
                        <a:rPr sz="900" spc="10" dirty="0">
                          <a:latin typeface="Verdana"/>
                          <a:cs typeface="Verdana"/>
                        </a:rPr>
                        <a:t>on</a:t>
                      </a:r>
                      <a:r>
                        <a:rPr sz="900" spc="-60" dirty="0">
                          <a:latin typeface="Verdana"/>
                          <a:cs typeface="Verdana"/>
                        </a:rPr>
                        <a:t> instruments</a:t>
                      </a:r>
                      <a:r>
                        <a:rPr sz="900" spc="-65"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0" dirty="0">
                          <a:latin typeface="Verdana"/>
                          <a:cs typeface="Verdana"/>
                        </a:rPr>
                        <a:t> </a:t>
                      </a:r>
                      <a:r>
                        <a:rPr sz="900" spc="-55" dirty="0">
                          <a:latin typeface="Verdana"/>
                          <a:cs typeface="Verdana"/>
                        </a:rPr>
                        <a:t>drums</a:t>
                      </a:r>
                      <a:r>
                        <a:rPr sz="900" spc="-65" dirty="0">
                          <a:latin typeface="Verdana"/>
                          <a:cs typeface="Verdana"/>
                        </a:rPr>
                        <a:t> </a:t>
                      </a:r>
                      <a:r>
                        <a:rPr sz="900" spc="-40" dirty="0">
                          <a:latin typeface="Verdana"/>
                          <a:cs typeface="Verdana"/>
                        </a:rPr>
                        <a:t>or</a:t>
                      </a:r>
                      <a:r>
                        <a:rPr sz="900" spc="-60" dirty="0">
                          <a:latin typeface="Verdana"/>
                          <a:cs typeface="Verdana"/>
                        </a:rPr>
                        <a:t> </a:t>
                      </a:r>
                      <a:r>
                        <a:rPr sz="900" spc="-50" dirty="0">
                          <a:latin typeface="Verdana"/>
                          <a:cs typeface="Verdana"/>
                        </a:rPr>
                        <a:t>shakers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urn</a:t>
                      </a:r>
                      <a:r>
                        <a:rPr sz="900" spc="-70" dirty="0">
                          <a:latin typeface="Verdana"/>
                          <a:cs typeface="Verdana"/>
                        </a:rPr>
                        <a:t> </a:t>
                      </a:r>
                      <a:r>
                        <a:rPr sz="900" spc="-5" dirty="0">
                          <a:latin typeface="Verdana"/>
                          <a:cs typeface="Verdana"/>
                        </a:rPr>
                        <a:t>pa</a:t>
                      </a:r>
                      <a:r>
                        <a:rPr sz="900" spc="-10" dirty="0">
                          <a:latin typeface="Verdana"/>
                          <a:cs typeface="Verdana"/>
                        </a:rPr>
                        <a:t>g</a:t>
                      </a:r>
                      <a:r>
                        <a:rPr sz="900" dirty="0">
                          <a:latin typeface="Verdana"/>
                          <a:cs typeface="Verdana"/>
                        </a:rPr>
                        <a:t>es</a:t>
                      </a:r>
                      <a:r>
                        <a:rPr sz="900" spc="-70" dirty="0">
                          <a:latin typeface="Verdana"/>
                          <a:cs typeface="Verdana"/>
                        </a:rPr>
                        <a:t> </a:t>
                      </a:r>
                      <a:r>
                        <a:rPr sz="900" spc="10" dirty="0">
                          <a:latin typeface="Verdana"/>
                          <a:cs typeface="Verdana"/>
                        </a:rPr>
                        <a:t>i</a:t>
                      </a:r>
                      <a:r>
                        <a:rPr sz="900" dirty="0">
                          <a:latin typeface="Verdana"/>
                          <a:cs typeface="Verdana"/>
                        </a:rPr>
                        <a:t>n</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boa</a:t>
                      </a:r>
                      <a:r>
                        <a:rPr sz="900" dirty="0">
                          <a:latin typeface="Verdana"/>
                          <a:cs typeface="Verdana"/>
                        </a:rPr>
                        <a:t>rd</a:t>
                      </a:r>
                      <a:r>
                        <a:rPr sz="900" spc="-75" dirty="0">
                          <a:latin typeface="Verdana"/>
                          <a:cs typeface="Verdana"/>
                        </a:rPr>
                        <a:t> </a:t>
                      </a:r>
                      <a:r>
                        <a:rPr sz="900" spc="-5" dirty="0">
                          <a:latin typeface="Verdana"/>
                          <a:cs typeface="Verdana"/>
                        </a:rPr>
                        <a:t>book</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Walk</a:t>
                      </a:r>
                      <a:r>
                        <a:rPr sz="900" spc="-55" dirty="0">
                          <a:latin typeface="Verdana"/>
                          <a:cs typeface="Verdana"/>
                        </a:rPr>
                        <a:t> </a:t>
                      </a:r>
                      <a:r>
                        <a:rPr sz="900" spc="-50" dirty="0">
                          <a:latin typeface="Verdana"/>
                          <a:cs typeface="Verdana"/>
                        </a:rPr>
                        <a:t>upstairs</a:t>
                      </a:r>
                      <a:r>
                        <a:rPr sz="900" spc="-65" dirty="0">
                          <a:latin typeface="Verdana"/>
                          <a:cs typeface="Verdana"/>
                        </a:rPr>
                        <a:t> </a:t>
                      </a:r>
                      <a:r>
                        <a:rPr sz="900" spc="15" dirty="0">
                          <a:latin typeface="Verdana"/>
                          <a:cs typeface="Verdana"/>
                        </a:rPr>
                        <a:t>facing</a:t>
                      </a:r>
                      <a:r>
                        <a:rPr sz="900" spc="-70" dirty="0">
                          <a:latin typeface="Verdana"/>
                          <a:cs typeface="Verdana"/>
                        </a:rPr>
                        <a:t> </a:t>
                      </a:r>
                      <a:r>
                        <a:rPr sz="900" spc="-30" dirty="0">
                          <a:latin typeface="Verdana"/>
                          <a:cs typeface="Verdana"/>
                        </a:rPr>
                        <a:t>forwards</a:t>
                      </a:r>
                      <a:r>
                        <a:rPr sz="900" spc="-65" dirty="0">
                          <a:latin typeface="Verdana"/>
                          <a:cs typeface="Verdana"/>
                        </a:rPr>
                        <a:t> </a:t>
                      </a:r>
                      <a:r>
                        <a:rPr sz="900" spc="-5" dirty="0">
                          <a:latin typeface="Verdana"/>
                          <a:cs typeface="Verdana"/>
                        </a:rPr>
                        <a:t>holding</a:t>
                      </a:r>
                      <a:r>
                        <a:rPr sz="900" spc="-70" dirty="0">
                          <a:latin typeface="Verdana"/>
                          <a:cs typeface="Verdana"/>
                        </a:rPr>
                        <a:t> </a:t>
                      </a:r>
                      <a:r>
                        <a:rPr sz="900" spc="-45" dirty="0">
                          <a:latin typeface="Verdana"/>
                          <a:cs typeface="Verdana"/>
                        </a:rPr>
                        <a:t>rail</a:t>
                      </a:r>
                      <a:r>
                        <a:rPr sz="900" spc="-65" dirty="0">
                          <a:latin typeface="Verdana"/>
                          <a:cs typeface="Verdana"/>
                        </a:rPr>
                        <a:t> </a:t>
                      </a:r>
                      <a:r>
                        <a:rPr sz="900" spc="-40" dirty="0">
                          <a:latin typeface="Verdana"/>
                          <a:cs typeface="Verdana"/>
                        </a:rPr>
                        <a:t>or</a:t>
                      </a:r>
                      <a:r>
                        <a:rPr sz="900" spc="-70" dirty="0">
                          <a:latin typeface="Verdana"/>
                          <a:cs typeface="Verdana"/>
                        </a:rPr>
                        <a:t> </a:t>
                      </a:r>
                      <a:r>
                        <a:rPr sz="900" spc="20" dirty="0">
                          <a:latin typeface="Verdana"/>
                          <a:cs typeface="Verdana"/>
                        </a:rPr>
                        <a:t>hand</a:t>
                      </a:r>
                      <a:r>
                        <a:rPr sz="900" spc="-70" dirty="0">
                          <a:latin typeface="Verdana"/>
                          <a:cs typeface="Verdana"/>
                        </a:rPr>
                        <a:t> </a:t>
                      </a:r>
                      <a:r>
                        <a:rPr sz="900" dirty="0">
                          <a:latin typeface="Verdana"/>
                          <a:cs typeface="Verdana"/>
                        </a:rPr>
                        <a:t>of</a:t>
                      </a:r>
                      <a:r>
                        <a:rPr sz="900" spc="-60" dirty="0">
                          <a:latin typeface="Verdana"/>
                          <a:cs typeface="Verdana"/>
                        </a:rPr>
                        <a:t> </a:t>
                      </a:r>
                      <a:r>
                        <a:rPr sz="900" spc="-25" dirty="0">
                          <a:latin typeface="Verdana"/>
                          <a:cs typeface="Verdana"/>
                        </a:rPr>
                        <a:t>adult,</a:t>
                      </a:r>
                      <a:r>
                        <a:rPr sz="900" spc="-75" dirty="0">
                          <a:latin typeface="Verdana"/>
                          <a:cs typeface="Verdana"/>
                        </a:rPr>
                        <a:t> </a:t>
                      </a:r>
                      <a:r>
                        <a:rPr sz="900" spc="-35" dirty="0">
                          <a:latin typeface="Verdana"/>
                          <a:cs typeface="Verdana"/>
                        </a:rPr>
                        <a:t>with</a:t>
                      </a:r>
                      <a:r>
                        <a:rPr sz="900" spc="-60" dirty="0">
                          <a:latin typeface="Verdana"/>
                          <a:cs typeface="Verdana"/>
                        </a:rPr>
                        <a:t> </a:t>
                      </a:r>
                      <a:r>
                        <a:rPr sz="900" dirty="0">
                          <a:latin typeface="Verdana"/>
                          <a:cs typeface="Verdana"/>
                        </a:rPr>
                        <a:t>both</a:t>
                      </a:r>
                      <a:r>
                        <a:rPr sz="900" spc="-65" dirty="0">
                          <a:latin typeface="Verdana"/>
                          <a:cs typeface="Verdana"/>
                        </a:rPr>
                        <a:t> </a:t>
                      </a:r>
                      <a:r>
                        <a:rPr sz="900" dirty="0">
                          <a:latin typeface="Verdana"/>
                          <a:cs typeface="Verdana"/>
                        </a:rPr>
                        <a:t>feet</a:t>
                      </a:r>
                      <a:r>
                        <a:rPr sz="900" spc="-70" dirty="0">
                          <a:latin typeface="Verdana"/>
                          <a:cs typeface="Verdana"/>
                        </a:rPr>
                        <a:t> </a:t>
                      </a:r>
                      <a:r>
                        <a:rPr sz="900" dirty="0">
                          <a:latin typeface="Verdana"/>
                          <a:cs typeface="Verdana"/>
                        </a:rPr>
                        <a:t>onto</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single</a:t>
                      </a:r>
                      <a:r>
                        <a:rPr sz="900" spc="-65" dirty="0">
                          <a:latin typeface="Verdana"/>
                          <a:cs typeface="Verdana"/>
                        </a:rPr>
                        <a:t> </a:t>
                      </a:r>
                      <a:r>
                        <a:rPr sz="900" spc="-20" dirty="0">
                          <a:latin typeface="Verdana"/>
                          <a:cs typeface="Verdana"/>
                        </a:rPr>
                        <a:t>step</a:t>
                      </a:r>
                      <a:r>
                        <a:rPr sz="900" spc="-65" dirty="0">
                          <a:latin typeface="Verdana"/>
                          <a:cs typeface="Verdana"/>
                        </a:rPr>
                        <a:t> </a:t>
                      </a:r>
                      <a:r>
                        <a:rPr sz="900" spc="5" dirty="0">
                          <a:latin typeface="Verdana"/>
                          <a:cs typeface="Verdana"/>
                        </a:rPr>
                        <a:t>at</a:t>
                      </a:r>
                      <a:r>
                        <a:rPr sz="900" spc="-70"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time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Participate</a:t>
                      </a:r>
                      <a:r>
                        <a:rPr sz="900" spc="-55" dirty="0">
                          <a:latin typeface="Verdana"/>
                          <a:cs typeface="Verdana"/>
                        </a:rPr>
                        <a:t> </a:t>
                      </a:r>
                      <a:r>
                        <a:rPr sz="900" spc="-50" dirty="0">
                          <a:latin typeface="Verdana"/>
                          <a:cs typeface="Verdana"/>
                        </a:rPr>
                        <a:t>in</a:t>
                      </a:r>
                      <a:r>
                        <a:rPr sz="900" spc="-60" dirty="0">
                          <a:latin typeface="Verdana"/>
                          <a:cs typeface="Verdana"/>
                        </a:rPr>
                        <a:t> </a:t>
                      </a:r>
                      <a:r>
                        <a:rPr sz="900" spc="-30" dirty="0">
                          <a:latin typeface="Verdana"/>
                          <a:cs typeface="Verdana"/>
                        </a:rPr>
                        <a:t>finger</a:t>
                      </a:r>
                      <a:r>
                        <a:rPr sz="900" spc="-5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action</a:t>
                      </a:r>
                      <a:r>
                        <a:rPr sz="900" spc="-65" dirty="0">
                          <a:latin typeface="Verdana"/>
                          <a:cs typeface="Verdana"/>
                        </a:rPr>
                        <a:t> </a:t>
                      </a:r>
                      <a:r>
                        <a:rPr sz="900" spc="-60" dirty="0">
                          <a:latin typeface="Verdana"/>
                          <a:cs typeface="Verdana"/>
                        </a:rPr>
                        <a:t>rhymes,</a:t>
                      </a:r>
                      <a:r>
                        <a:rPr sz="900" spc="-75" dirty="0">
                          <a:latin typeface="Verdana"/>
                          <a:cs typeface="Verdana"/>
                        </a:rPr>
                        <a:t> </a:t>
                      </a:r>
                      <a:r>
                        <a:rPr sz="900" spc="-40" dirty="0">
                          <a:latin typeface="Verdana"/>
                          <a:cs typeface="Verdana"/>
                        </a:rPr>
                        <a:t>songs</a:t>
                      </a:r>
                      <a:r>
                        <a:rPr sz="900" spc="-60" dirty="0">
                          <a:latin typeface="Verdana"/>
                          <a:cs typeface="Verdana"/>
                        </a:rPr>
                        <a:t> </a:t>
                      </a:r>
                      <a:r>
                        <a:rPr sz="900" spc="35" dirty="0">
                          <a:latin typeface="Verdana"/>
                          <a:cs typeface="Verdana"/>
                        </a:rPr>
                        <a:t>and</a:t>
                      </a:r>
                      <a:r>
                        <a:rPr sz="900" spc="-65" dirty="0">
                          <a:latin typeface="Verdana"/>
                          <a:cs typeface="Verdana"/>
                        </a:rPr>
                        <a:t> </a:t>
                      </a:r>
                      <a:r>
                        <a:rPr sz="900" spc="-15" dirty="0">
                          <a:latin typeface="Verdana"/>
                          <a:cs typeface="Verdana"/>
                        </a:rPr>
                        <a:t>games,</a:t>
                      </a:r>
                      <a:r>
                        <a:rPr sz="900" spc="-45" dirty="0">
                          <a:latin typeface="Verdana"/>
                          <a:cs typeface="Verdana"/>
                        </a:rPr>
                        <a:t> trying</a:t>
                      </a:r>
                      <a:r>
                        <a:rPr sz="900" spc="-65"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copy</a:t>
                      </a:r>
                      <a:r>
                        <a:rPr sz="900" spc="-6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imitate</a:t>
                      </a:r>
                      <a:r>
                        <a:rPr sz="900" spc="-45" dirty="0">
                          <a:latin typeface="Verdana"/>
                          <a:cs typeface="Verdana"/>
                        </a:rPr>
                        <a:t> </a:t>
                      </a:r>
                      <a:r>
                        <a:rPr sz="900" spc="-15" dirty="0">
                          <a:latin typeface="Verdana"/>
                          <a:cs typeface="Verdana"/>
                        </a:rPr>
                        <a:t>the</a:t>
                      </a:r>
                      <a:r>
                        <a:rPr sz="900" spc="-60" dirty="0">
                          <a:latin typeface="Verdana"/>
                          <a:cs typeface="Verdana"/>
                        </a:rPr>
                        <a:t> </a:t>
                      </a:r>
                      <a:r>
                        <a:rPr sz="900" spc="-25" dirty="0">
                          <a:latin typeface="Verdana"/>
                          <a:cs typeface="Verdana"/>
                        </a:rPr>
                        <a:t>movements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30" dirty="0">
                          <a:latin typeface="Verdana"/>
                          <a:cs typeface="Verdana"/>
                        </a:rPr>
                        <a:t>paintbrushes</a:t>
                      </a:r>
                      <a:r>
                        <a:rPr sz="900" spc="-70" dirty="0">
                          <a:latin typeface="Verdana"/>
                          <a:cs typeface="Verdana"/>
                        </a:rPr>
                        <a:t> </a:t>
                      </a:r>
                      <a:r>
                        <a:rPr sz="900" spc="30" dirty="0">
                          <a:latin typeface="Verdana"/>
                          <a:cs typeface="Verdana"/>
                        </a:rPr>
                        <a:t>and</a:t>
                      </a:r>
                      <a:r>
                        <a:rPr sz="900" spc="-65" dirty="0">
                          <a:latin typeface="Verdana"/>
                          <a:cs typeface="Verdana"/>
                        </a:rPr>
                        <a:t> </a:t>
                      </a:r>
                      <a:r>
                        <a:rPr sz="900" spc="-60" dirty="0">
                          <a:latin typeface="Verdana"/>
                          <a:cs typeface="Verdana"/>
                        </a:rPr>
                        <a:t>rollers</a:t>
                      </a:r>
                      <a:r>
                        <a:rPr sz="900" spc="-80" dirty="0">
                          <a:latin typeface="Verdana"/>
                          <a:cs typeface="Verdana"/>
                        </a:rPr>
                        <a:t> </a:t>
                      </a:r>
                      <a:r>
                        <a:rPr sz="900" spc="-10" dirty="0">
                          <a:latin typeface="Verdana"/>
                          <a:cs typeface="Verdana"/>
                        </a:rPr>
                        <a:t>to</a:t>
                      </a:r>
                      <a:r>
                        <a:rPr sz="900" spc="-50" dirty="0">
                          <a:latin typeface="Verdana"/>
                          <a:cs typeface="Verdana"/>
                        </a:rPr>
                        <a:t> </a:t>
                      </a:r>
                      <a:r>
                        <a:rPr sz="900" spc="-5" dirty="0">
                          <a:latin typeface="Verdana"/>
                          <a:cs typeface="Verdana"/>
                        </a:rPr>
                        <a:t>make</a:t>
                      </a:r>
                      <a:r>
                        <a:rPr sz="900" spc="-70" dirty="0">
                          <a:latin typeface="Verdana"/>
                          <a:cs typeface="Verdana"/>
                        </a:rPr>
                        <a:t> </a:t>
                      </a:r>
                      <a:r>
                        <a:rPr sz="900" spc="-60" dirty="0">
                          <a:latin typeface="Verdana"/>
                          <a:cs typeface="Verdana"/>
                        </a:rPr>
                        <a:t>marks</a:t>
                      </a:r>
                      <a:r>
                        <a:rPr sz="900" spc="-65" dirty="0">
                          <a:latin typeface="Verdana"/>
                          <a:cs typeface="Verdana"/>
                        </a:rPr>
                        <a:t> </a:t>
                      </a:r>
                      <a:r>
                        <a:rPr sz="900" spc="10" dirty="0">
                          <a:latin typeface="Verdana"/>
                          <a:cs typeface="Verdana"/>
                        </a:rPr>
                        <a:t>on</a:t>
                      </a:r>
                      <a:r>
                        <a:rPr sz="900" spc="-70" dirty="0">
                          <a:latin typeface="Verdana"/>
                          <a:cs typeface="Verdana"/>
                        </a:rPr>
                        <a:t> </a:t>
                      </a:r>
                      <a:r>
                        <a:rPr sz="900" spc="20" dirty="0">
                          <a:latin typeface="Verdana"/>
                          <a:cs typeface="Verdana"/>
                        </a:rPr>
                        <a:t>paper</a:t>
                      </a:r>
                      <a:r>
                        <a:rPr sz="900" spc="-60" dirty="0">
                          <a:latin typeface="Verdana"/>
                          <a:cs typeface="Verdana"/>
                        </a:rPr>
                        <a:t> </a:t>
                      </a:r>
                      <a:r>
                        <a:rPr sz="900" spc="-40" dirty="0">
                          <a:latin typeface="Verdana"/>
                          <a:cs typeface="Verdana"/>
                        </a:rPr>
                        <a:t>or</a:t>
                      </a:r>
                      <a:r>
                        <a:rPr sz="900" spc="-60"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wall</a:t>
                      </a:r>
                      <a:r>
                        <a:rPr sz="900" spc="-70" dirty="0">
                          <a:latin typeface="Verdana"/>
                          <a:cs typeface="Verdana"/>
                        </a:rPr>
                        <a:t> </a:t>
                      </a:r>
                      <a:r>
                        <a:rPr sz="900" spc="-20" dirty="0">
                          <a:latin typeface="Verdana"/>
                          <a:cs typeface="Verdana"/>
                        </a:rPr>
                        <a:t>outside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spc="-10" dirty="0">
                          <a:latin typeface="Verdana"/>
                          <a:cs typeface="Verdana"/>
                        </a:rPr>
                        <a:t>t</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st</a:t>
                      </a:r>
                      <a:r>
                        <a:rPr sz="900" spc="10" dirty="0">
                          <a:latin typeface="Verdana"/>
                          <a:cs typeface="Verdana"/>
                        </a:rPr>
                        <a:t>i</a:t>
                      </a:r>
                      <a:r>
                        <a:rPr sz="900" spc="-5" dirty="0">
                          <a:latin typeface="Verdana"/>
                          <a:cs typeface="Verdana"/>
                        </a:rPr>
                        <a:t>l</a:t>
                      </a:r>
                      <a:r>
                        <a:rPr sz="900" dirty="0">
                          <a:latin typeface="Verdana"/>
                          <a:cs typeface="Verdana"/>
                        </a:rPr>
                        <a:t>l</a:t>
                      </a:r>
                      <a:r>
                        <a:rPr sz="900" spc="-70"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spc="5" dirty="0">
                          <a:latin typeface="Verdana"/>
                          <a:cs typeface="Verdana"/>
                        </a:rPr>
                        <a:t>u</a:t>
                      </a:r>
                      <a:r>
                        <a:rPr sz="900" spc="-5" dirty="0">
                          <a:latin typeface="Verdana"/>
                          <a:cs typeface="Verdana"/>
                        </a:rPr>
                        <a:t>p</a:t>
                      </a:r>
                      <a:r>
                        <a:rPr sz="900" dirty="0">
                          <a:latin typeface="Verdana"/>
                          <a:cs typeface="Verdana"/>
                        </a:rPr>
                        <a:t>r</a:t>
                      </a:r>
                      <a:r>
                        <a:rPr sz="900" spc="10" dirty="0">
                          <a:latin typeface="Verdana"/>
                          <a:cs typeface="Verdana"/>
                        </a:rPr>
                        <a:t>i</a:t>
                      </a:r>
                      <a:r>
                        <a:rPr sz="900" spc="-10" dirty="0">
                          <a:latin typeface="Verdana"/>
                          <a:cs typeface="Verdana"/>
                        </a:rPr>
                        <a:t>g</a:t>
                      </a:r>
                      <a:r>
                        <a:rPr sz="900" dirty="0">
                          <a:latin typeface="Verdana"/>
                          <a:cs typeface="Verdana"/>
                        </a:rPr>
                        <a:t>ht</a:t>
                      </a:r>
                      <a:r>
                        <a:rPr sz="900" spc="-7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spc="-15" dirty="0">
                          <a:latin typeface="Verdana"/>
                          <a:cs typeface="Verdana"/>
                        </a:rPr>
                        <a:t>s</a:t>
                      </a:r>
                      <a:r>
                        <a:rPr sz="900" spc="-5" dirty="0">
                          <a:latin typeface="Verdana"/>
                          <a:cs typeface="Verdana"/>
                        </a:rPr>
                        <a:t>po</a:t>
                      </a:r>
                      <a:r>
                        <a:rPr sz="900" dirty="0">
                          <a:latin typeface="Verdana"/>
                          <a:cs typeface="Verdana"/>
                        </a:rPr>
                        <a:t>t</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10" dirty="0">
                          <a:latin typeface="Verdana"/>
                          <a:cs typeface="Verdana"/>
                        </a:rPr>
                        <a:t>large</a:t>
                      </a:r>
                      <a:r>
                        <a:rPr sz="900" spc="-65" dirty="0">
                          <a:latin typeface="Verdana"/>
                          <a:cs typeface="Verdana"/>
                        </a:rPr>
                        <a:t> </a:t>
                      </a:r>
                      <a:r>
                        <a:rPr sz="900" spc="-30" dirty="0">
                          <a:latin typeface="Verdana"/>
                          <a:cs typeface="Verdana"/>
                        </a:rPr>
                        <a:t>arm</a:t>
                      </a:r>
                      <a:r>
                        <a:rPr sz="900" spc="-65" dirty="0">
                          <a:latin typeface="Verdana"/>
                          <a:cs typeface="Verdana"/>
                        </a:rPr>
                        <a:t> </a:t>
                      </a:r>
                      <a:r>
                        <a:rPr sz="900" spc="-25" dirty="0">
                          <a:latin typeface="Verdana"/>
                          <a:cs typeface="Verdana"/>
                        </a:rPr>
                        <a:t>movements</a:t>
                      </a:r>
                      <a:r>
                        <a:rPr sz="900" spc="-65" dirty="0">
                          <a:latin typeface="Verdana"/>
                          <a:cs typeface="Verdana"/>
                        </a:rPr>
                        <a:t> </a:t>
                      </a:r>
                      <a:r>
                        <a:rPr sz="900" spc="-5" dirty="0">
                          <a:latin typeface="Verdana"/>
                          <a:cs typeface="Verdana"/>
                        </a:rPr>
                        <a:t>to</a:t>
                      </a:r>
                      <a:r>
                        <a:rPr sz="900" spc="-65" dirty="0">
                          <a:latin typeface="Verdana"/>
                          <a:cs typeface="Verdana"/>
                        </a:rPr>
                        <a:t> </a:t>
                      </a:r>
                      <a:r>
                        <a:rPr sz="900" spc="20" dirty="0">
                          <a:latin typeface="Verdana"/>
                          <a:cs typeface="Verdana"/>
                        </a:rPr>
                        <a:t>wave</a:t>
                      </a:r>
                      <a:r>
                        <a:rPr sz="900" spc="-65" dirty="0">
                          <a:latin typeface="Verdana"/>
                          <a:cs typeface="Verdana"/>
                        </a:rPr>
                        <a:t> </a:t>
                      </a:r>
                      <a:r>
                        <a:rPr sz="900" spc="-45" dirty="0">
                          <a:latin typeface="Verdana"/>
                          <a:cs typeface="Verdana"/>
                        </a:rPr>
                        <a:t>scarfs,</a:t>
                      </a:r>
                      <a:r>
                        <a:rPr sz="900" spc="-75" dirty="0">
                          <a:latin typeface="Verdana"/>
                          <a:cs typeface="Verdana"/>
                        </a:rPr>
                        <a:t> </a:t>
                      </a:r>
                      <a:r>
                        <a:rPr sz="900" spc="-25" dirty="0">
                          <a:latin typeface="Verdana"/>
                          <a:cs typeface="Verdana"/>
                        </a:rPr>
                        <a:t>ribbons</a:t>
                      </a:r>
                      <a:r>
                        <a:rPr sz="900" spc="-75" dirty="0">
                          <a:latin typeface="Verdana"/>
                          <a:cs typeface="Verdana"/>
                        </a:rPr>
                        <a:t> </a:t>
                      </a:r>
                      <a:r>
                        <a:rPr sz="900" spc="15" dirty="0">
                          <a:latin typeface="Verdana"/>
                          <a:cs typeface="Verdana"/>
                        </a:rPr>
                        <a:t>up</a:t>
                      </a:r>
                      <a:r>
                        <a:rPr sz="900" spc="-65"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down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a:t>
                      </a:r>
                      <a:r>
                        <a:rPr sz="900" dirty="0">
                          <a:latin typeface="Verdana"/>
                          <a:cs typeface="Verdana"/>
                        </a:rPr>
                        <a:t>e</a:t>
                      </a:r>
                      <a:r>
                        <a:rPr sz="900" spc="-65" dirty="0">
                          <a:latin typeface="Verdana"/>
                          <a:cs typeface="Verdana"/>
                        </a:rPr>
                        <a:t> </a:t>
                      </a:r>
                      <a:r>
                        <a:rPr sz="900" spc="-5" dirty="0">
                          <a:latin typeface="Verdana"/>
                          <a:cs typeface="Verdana"/>
                        </a:rPr>
                        <a:t>abl</a:t>
                      </a:r>
                      <a:r>
                        <a:rPr sz="900" dirty="0">
                          <a:latin typeface="Verdana"/>
                          <a:cs typeface="Verdana"/>
                        </a:rPr>
                        <a:t>e</a:t>
                      </a:r>
                      <a:r>
                        <a:rPr sz="900" spc="-65"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p</a:t>
                      </a:r>
                      <a:r>
                        <a:rPr sz="900" dirty="0">
                          <a:latin typeface="Verdana"/>
                          <a:cs typeface="Verdana"/>
                        </a:rPr>
                        <a:t>ut</a:t>
                      </a:r>
                      <a:r>
                        <a:rPr sz="900" spc="-7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pai</a:t>
                      </a:r>
                      <a:r>
                        <a:rPr sz="900" dirty="0">
                          <a:latin typeface="Verdana"/>
                          <a:cs typeface="Verdana"/>
                        </a:rPr>
                        <a:t>r</a:t>
                      </a:r>
                      <a:r>
                        <a:rPr sz="900" spc="-65" dirty="0">
                          <a:latin typeface="Verdana"/>
                          <a:cs typeface="Verdana"/>
                        </a:rPr>
                        <a:t> </a:t>
                      </a:r>
                      <a:r>
                        <a:rPr sz="900" dirty="0">
                          <a:latin typeface="Verdana"/>
                          <a:cs typeface="Verdana"/>
                        </a:rPr>
                        <a:t>of</a:t>
                      </a:r>
                      <a:r>
                        <a:rPr sz="900" spc="-75" dirty="0">
                          <a:latin typeface="Verdana"/>
                          <a:cs typeface="Verdana"/>
                        </a:rPr>
                        <a:t> </a:t>
                      </a:r>
                      <a:r>
                        <a:rPr sz="900" spc="-5" dirty="0">
                          <a:latin typeface="Verdana"/>
                          <a:cs typeface="Verdana"/>
                        </a:rPr>
                        <a:t>w</a:t>
                      </a:r>
                      <a:r>
                        <a:rPr sz="900" dirty="0">
                          <a:latin typeface="Verdana"/>
                          <a:cs typeface="Verdana"/>
                        </a:rPr>
                        <a:t>e</a:t>
                      </a:r>
                      <a:r>
                        <a:rPr sz="900" spc="-5" dirty="0">
                          <a:latin typeface="Verdana"/>
                          <a:cs typeface="Verdana"/>
                        </a:rPr>
                        <a:t>ll</a:t>
                      </a:r>
                      <a:r>
                        <a:rPr sz="900" spc="10" dirty="0">
                          <a:latin typeface="Verdana"/>
                          <a:cs typeface="Verdana"/>
                        </a:rPr>
                        <a:t>i</a:t>
                      </a:r>
                      <a:r>
                        <a:rPr sz="900" dirty="0">
                          <a:latin typeface="Verdana"/>
                          <a:cs typeface="Verdana"/>
                        </a:rPr>
                        <a:t>n</a:t>
                      </a:r>
                      <a:r>
                        <a:rPr sz="900" spc="-10" dirty="0">
                          <a:latin typeface="Verdana"/>
                          <a:cs typeface="Verdana"/>
                        </a:rPr>
                        <a:t>gt</a:t>
                      </a:r>
                      <a:r>
                        <a:rPr sz="900" dirty="0">
                          <a:latin typeface="Verdana"/>
                          <a:cs typeface="Verdana"/>
                        </a:rPr>
                        <a:t>on</a:t>
                      </a:r>
                      <a:r>
                        <a:rPr sz="900" spc="-65" dirty="0">
                          <a:latin typeface="Verdana"/>
                          <a:cs typeface="Verdana"/>
                        </a:rPr>
                        <a:t> </a:t>
                      </a:r>
                      <a:r>
                        <a:rPr sz="900" spc="-5" dirty="0">
                          <a:latin typeface="Verdana"/>
                          <a:cs typeface="Verdana"/>
                        </a:rPr>
                        <a:t>bo</a:t>
                      </a:r>
                      <a:r>
                        <a:rPr sz="900" dirty="0">
                          <a:latin typeface="Verdana"/>
                          <a:cs typeface="Verdana"/>
                        </a:rPr>
                        <a:t>o</a:t>
                      </a:r>
                      <a:r>
                        <a:rPr sz="900" spc="-10" dirty="0">
                          <a:latin typeface="Verdana"/>
                          <a:cs typeface="Verdana"/>
                        </a:rPr>
                        <a:t>t</a:t>
                      </a:r>
                      <a:r>
                        <a:rPr sz="900" dirty="0">
                          <a:latin typeface="Verdana"/>
                          <a:cs typeface="Verdana"/>
                        </a:rPr>
                        <a:t>s</a:t>
                      </a:r>
                      <a:r>
                        <a:rPr lang="en-GB" sz="900" dirty="0">
                          <a:latin typeface="Verdana"/>
                          <a:cs typeface="Verdana"/>
                        </a:rPr>
                        <a:t> with support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U</a:t>
                      </a:r>
                      <a:r>
                        <a:rPr sz="900" spc="-5" dirty="0">
                          <a:latin typeface="Verdana"/>
                          <a:cs typeface="Verdana"/>
                        </a:rPr>
                        <a:t>s</a:t>
                      </a:r>
                      <a:r>
                        <a:rPr sz="900" dirty="0">
                          <a:latin typeface="Verdana"/>
                          <a:cs typeface="Verdana"/>
                        </a:rPr>
                        <a:t>e</a:t>
                      </a:r>
                      <a:r>
                        <a:rPr sz="900" spc="-70" dirty="0">
                          <a:latin typeface="Verdana"/>
                          <a:cs typeface="Verdana"/>
                        </a:rPr>
                        <a:t> </a:t>
                      </a:r>
                      <a:r>
                        <a:rPr sz="900" dirty="0">
                          <a:latin typeface="Verdana"/>
                          <a:cs typeface="Verdana"/>
                        </a:rPr>
                        <a:t>e</a:t>
                      </a:r>
                      <a:r>
                        <a:rPr sz="900" spc="10" dirty="0">
                          <a:latin typeface="Verdana"/>
                          <a:cs typeface="Verdana"/>
                        </a:rPr>
                        <a:t>i</a:t>
                      </a:r>
                      <a:r>
                        <a:rPr sz="900" spc="-10" dirty="0">
                          <a:latin typeface="Verdana"/>
                          <a:cs typeface="Verdana"/>
                        </a:rPr>
                        <a:t>th</a:t>
                      </a:r>
                      <a:r>
                        <a:rPr sz="900" dirty="0">
                          <a:latin typeface="Verdana"/>
                          <a:cs typeface="Verdana"/>
                        </a:rPr>
                        <a:t>er</a:t>
                      </a:r>
                      <a:r>
                        <a:rPr sz="900" spc="-75" dirty="0">
                          <a:latin typeface="Verdana"/>
                          <a:cs typeface="Verdana"/>
                        </a:rPr>
                        <a:t> </a:t>
                      </a:r>
                      <a:r>
                        <a:rPr sz="900" dirty="0">
                          <a:latin typeface="Verdana"/>
                          <a:cs typeface="Verdana"/>
                        </a:rPr>
                        <a:t>h</a:t>
                      </a:r>
                      <a:r>
                        <a:rPr sz="900" spc="-5" dirty="0">
                          <a:latin typeface="Verdana"/>
                          <a:cs typeface="Verdana"/>
                        </a:rPr>
                        <a:t>a</a:t>
                      </a:r>
                      <a:r>
                        <a:rPr sz="900" dirty="0">
                          <a:latin typeface="Verdana"/>
                          <a:cs typeface="Verdana"/>
                        </a:rPr>
                        <a:t>n</a:t>
                      </a:r>
                      <a:r>
                        <a:rPr sz="900" spc="-5" dirty="0">
                          <a:latin typeface="Verdana"/>
                          <a:cs typeface="Verdana"/>
                        </a:rPr>
                        <a:t>d</a:t>
                      </a:r>
                      <a:r>
                        <a:rPr sz="900" dirty="0">
                          <a:latin typeface="Verdana"/>
                          <a:cs typeface="Verdana"/>
                        </a:rPr>
                        <a:t>s</a:t>
                      </a:r>
                      <a:r>
                        <a:rPr sz="900" spc="-70" dirty="0">
                          <a:latin typeface="Verdana"/>
                          <a:cs typeface="Verdana"/>
                        </a:rPr>
                        <a:t> </a:t>
                      </a:r>
                      <a:r>
                        <a:rPr sz="900" dirty="0">
                          <a:latin typeface="Verdana"/>
                          <a:cs typeface="Verdana"/>
                        </a:rPr>
                        <a:t>or</a:t>
                      </a:r>
                      <a:r>
                        <a:rPr sz="900" spc="-65" dirty="0">
                          <a:latin typeface="Verdana"/>
                          <a:cs typeface="Verdana"/>
                        </a:rPr>
                        <a:t> </a:t>
                      </a:r>
                      <a:r>
                        <a:rPr sz="900" spc="-5" dirty="0">
                          <a:latin typeface="Verdana"/>
                          <a:cs typeface="Verdana"/>
                        </a:rPr>
                        <a:t>f</a:t>
                      </a:r>
                      <a:r>
                        <a:rPr sz="900" dirty="0">
                          <a:latin typeface="Verdana"/>
                          <a:cs typeface="Verdana"/>
                        </a:rPr>
                        <a:t>eet</a:t>
                      </a:r>
                      <a:r>
                        <a:rPr sz="900" spc="-75" dirty="0">
                          <a:latin typeface="Verdana"/>
                          <a:cs typeface="Verdana"/>
                        </a:rPr>
                        <a:t> </a:t>
                      </a:r>
                      <a:r>
                        <a:rPr sz="900" dirty="0">
                          <a:latin typeface="Verdana"/>
                          <a:cs typeface="Verdana"/>
                        </a:rPr>
                        <a:t>to</a:t>
                      </a:r>
                      <a:r>
                        <a:rPr sz="900" spc="-75" dirty="0">
                          <a:latin typeface="Verdana"/>
                          <a:cs typeface="Verdana"/>
                        </a:rPr>
                        <a:t> </a:t>
                      </a:r>
                      <a:r>
                        <a:rPr sz="900" spc="-15" dirty="0">
                          <a:latin typeface="Verdana"/>
                          <a:cs typeface="Verdana"/>
                        </a:rPr>
                        <a:t>m</a:t>
                      </a:r>
                      <a:r>
                        <a:rPr sz="900" spc="10" dirty="0">
                          <a:latin typeface="Verdana"/>
                          <a:cs typeface="Verdana"/>
                        </a:rPr>
                        <a:t>o</a:t>
                      </a:r>
                      <a:r>
                        <a:rPr sz="900" spc="-10" dirty="0">
                          <a:latin typeface="Verdana"/>
                          <a:cs typeface="Verdana"/>
                        </a:rPr>
                        <a:t>v</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ball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U</a:t>
                      </a:r>
                      <a:r>
                        <a:rPr sz="900" spc="-5" dirty="0">
                          <a:latin typeface="Verdana"/>
                          <a:cs typeface="Verdana"/>
                        </a:rPr>
                        <a:t>s</a:t>
                      </a:r>
                      <a:r>
                        <a:rPr sz="900" dirty="0">
                          <a:latin typeface="Verdana"/>
                          <a:cs typeface="Verdana"/>
                        </a:rPr>
                        <a:t>e</a:t>
                      </a:r>
                      <a:r>
                        <a:rPr sz="900" spc="-70" dirty="0">
                          <a:latin typeface="Verdana"/>
                          <a:cs typeface="Verdana"/>
                        </a:rPr>
                        <a:t> </a:t>
                      </a:r>
                      <a:r>
                        <a:rPr sz="900" dirty="0">
                          <a:latin typeface="Verdana"/>
                          <a:cs typeface="Verdana"/>
                        </a:rPr>
                        <a:t>2</a:t>
                      </a:r>
                      <a:r>
                        <a:rPr sz="900" spc="-65" dirty="0">
                          <a:latin typeface="Verdana"/>
                          <a:cs typeface="Verdana"/>
                        </a:rPr>
                        <a:t> </a:t>
                      </a:r>
                      <a:r>
                        <a:rPr sz="900" spc="-5" dirty="0">
                          <a:latin typeface="Verdana"/>
                          <a:cs typeface="Verdana"/>
                        </a:rPr>
                        <a:t>f</a:t>
                      </a:r>
                      <a:r>
                        <a:rPr sz="900" dirty="0">
                          <a:latin typeface="Verdana"/>
                          <a:cs typeface="Verdana"/>
                        </a:rPr>
                        <a:t>eet</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p</a:t>
                      </a:r>
                      <a:r>
                        <a:rPr sz="900" spc="5" dirty="0">
                          <a:latin typeface="Verdana"/>
                          <a:cs typeface="Verdana"/>
                        </a:rPr>
                        <a:t>r</a:t>
                      </a:r>
                      <a:r>
                        <a:rPr sz="900" dirty="0">
                          <a:latin typeface="Verdana"/>
                          <a:cs typeface="Verdana"/>
                        </a:rPr>
                        <a:t>o</a:t>
                      </a:r>
                      <a:r>
                        <a:rPr sz="900" spc="-5" dirty="0">
                          <a:latin typeface="Verdana"/>
                          <a:cs typeface="Verdana"/>
                        </a:rPr>
                        <a:t>p</a:t>
                      </a:r>
                      <a:r>
                        <a:rPr sz="900" dirty="0">
                          <a:latin typeface="Verdana"/>
                          <a:cs typeface="Verdana"/>
                        </a:rPr>
                        <a:t>el</a:t>
                      </a:r>
                      <a:r>
                        <a:rPr sz="900" spc="-70" dirty="0">
                          <a:latin typeface="Verdana"/>
                          <a:cs typeface="Verdana"/>
                        </a:rPr>
                        <a:t> </a:t>
                      </a:r>
                      <a:r>
                        <a:rPr sz="900" spc="-10" dirty="0">
                          <a:latin typeface="Verdana"/>
                          <a:cs typeface="Verdana"/>
                        </a:rPr>
                        <a:t>t</a:t>
                      </a:r>
                      <a:r>
                        <a:rPr sz="900" dirty="0">
                          <a:latin typeface="Verdana"/>
                          <a:cs typeface="Verdana"/>
                        </a:rPr>
                        <a:t>he</a:t>
                      </a:r>
                      <a:r>
                        <a:rPr sz="900" spc="-20" dirty="0">
                          <a:latin typeface="Verdana"/>
                          <a:cs typeface="Verdana"/>
                        </a:rPr>
                        <a:t>m</a:t>
                      </a:r>
                      <a:r>
                        <a:rPr sz="900" spc="-5" dirty="0">
                          <a:latin typeface="Verdana"/>
                          <a:cs typeface="Verdana"/>
                        </a:rPr>
                        <a:t>selv</a:t>
                      </a:r>
                      <a:r>
                        <a:rPr sz="900" dirty="0">
                          <a:latin typeface="Verdana"/>
                          <a:cs typeface="Verdana"/>
                        </a:rPr>
                        <a:t>es</a:t>
                      </a:r>
                      <a:r>
                        <a:rPr sz="900" spc="-55" dirty="0">
                          <a:latin typeface="Verdana"/>
                          <a:cs typeface="Verdana"/>
                        </a:rPr>
                        <a:t> </a:t>
                      </a:r>
                      <a:r>
                        <a:rPr sz="900" dirty="0">
                          <a:latin typeface="Verdana"/>
                          <a:cs typeface="Verdana"/>
                        </a:rPr>
                        <a:t>on</a:t>
                      </a:r>
                      <a:r>
                        <a:rPr sz="900" spc="-65" dirty="0">
                          <a:latin typeface="Verdana"/>
                          <a:cs typeface="Verdana"/>
                        </a:rPr>
                        <a:t> </a:t>
                      </a:r>
                      <a:r>
                        <a:rPr sz="900" dirty="0">
                          <a:latin typeface="Verdana"/>
                          <a:cs typeface="Verdana"/>
                        </a:rPr>
                        <a:t>a</a:t>
                      </a:r>
                      <a:r>
                        <a:rPr sz="900" spc="-70" dirty="0">
                          <a:latin typeface="Verdana"/>
                          <a:cs typeface="Verdana"/>
                        </a:rPr>
                        <a:t> </a:t>
                      </a:r>
                      <a:r>
                        <a:rPr sz="900" dirty="0">
                          <a:latin typeface="Verdana"/>
                          <a:cs typeface="Verdana"/>
                        </a:rPr>
                        <a:t>whee</a:t>
                      </a:r>
                      <a:r>
                        <a:rPr sz="900" spc="-5" dirty="0">
                          <a:latin typeface="Verdana"/>
                          <a:cs typeface="Verdana"/>
                        </a:rPr>
                        <a:t>l</a:t>
                      </a:r>
                      <a:r>
                        <a:rPr sz="900" dirty="0">
                          <a:latin typeface="Verdana"/>
                          <a:cs typeface="Verdana"/>
                        </a:rPr>
                        <a:t>ed</a:t>
                      </a:r>
                      <a:r>
                        <a:rPr sz="900" spc="-75" dirty="0">
                          <a:latin typeface="Verdana"/>
                          <a:cs typeface="Verdana"/>
                        </a:rPr>
                        <a:t> </a:t>
                      </a:r>
                      <a:r>
                        <a:rPr sz="900" dirty="0">
                          <a:latin typeface="Verdana"/>
                          <a:cs typeface="Verdana"/>
                        </a:rPr>
                        <a:t>t</a:t>
                      </a:r>
                      <a:r>
                        <a:rPr sz="900" spc="-5" dirty="0">
                          <a:latin typeface="Verdana"/>
                          <a:cs typeface="Verdana"/>
                        </a:rPr>
                        <a:t>o</a:t>
                      </a:r>
                      <a:r>
                        <a:rPr sz="900" dirty="0">
                          <a:latin typeface="Verdana"/>
                          <a:cs typeface="Verdana"/>
                        </a:rPr>
                        <a:t>y</a:t>
                      </a:r>
                    </a:p>
                    <a:p>
                      <a:pPr>
                        <a:lnSpc>
                          <a:spcPct val="100000"/>
                        </a:lnSpc>
                        <a:spcBef>
                          <a:spcPts val="50"/>
                        </a:spcBef>
                      </a:pPr>
                      <a:endParaRPr sz="900" dirty="0">
                        <a:latin typeface="Times New Roman"/>
                        <a:cs typeface="Times New Roman"/>
                      </a:endParaRPr>
                    </a:p>
                    <a:p>
                      <a:pPr marL="68580" marR="415925">
                        <a:lnSpc>
                          <a:spcPct val="102200"/>
                        </a:lnSpc>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70" dirty="0">
                          <a:latin typeface="Verdana"/>
                          <a:cs typeface="Verdana"/>
                        </a:rPr>
                        <a:t> </a:t>
                      </a:r>
                      <a:r>
                        <a:rPr sz="900" spc="-10" dirty="0">
                          <a:latin typeface="Verdana"/>
                          <a:cs typeface="Verdana"/>
                        </a:rPr>
                        <a:t>the</a:t>
                      </a:r>
                      <a:r>
                        <a:rPr sz="900" spc="-55" dirty="0">
                          <a:latin typeface="Verdana"/>
                          <a:cs typeface="Verdana"/>
                        </a:rPr>
                        <a:t> </a:t>
                      </a:r>
                      <a:r>
                        <a:rPr sz="900" dirty="0">
                          <a:latin typeface="Verdana"/>
                          <a:cs typeface="Verdana"/>
                        </a:rPr>
                        <a:t>demands</a:t>
                      </a:r>
                      <a:r>
                        <a:rPr sz="900" spc="-60"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these</a:t>
                      </a:r>
                      <a:r>
                        <a:rPr sz="900" spc="-55" dirty="0">
                          <a:latin typeface="Verdana"/>
                          <a:cs typeface="Verdana"/>
                        </a:rPr>
                        <a:t> </a:t>
                      </a:r>
                      <a:r>
                        <a:rPr sz="900" spc="-35" dirty="0">
                          <a:latin typeface="Verdana"/>
                          <a:cs typeface="Verdana"/>
                        </a:rPr>
                        <a:t>statements</a:t>
                      </a:r>
                      <a:r>
                        <a:rPr sz="900" spc="-60" dirty="0">
                          <a:latin typeface="Verdana"/>
                          <a:cs typeface="Verdana"/>
                        </a:rPr>
                        <a:t> </a:t>
                      </a:r>
                      <a:r>
                        <a:rPr sz="900" spc="10" dirty="0">
                          <a:latin typeface="Verdana"/>
                          <a:cs typeface="Verdana"/>
                        </a:rPr>
                        <a:t>at</a:t>
                      </a:r>
                      <a:r>
                        <a:rPr sz="900" spc="-70"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end</a:t>
                      </a:r>
                      <a:r>
                        <a:rPr sz="900" spc="-70" dirty="0">
                          <a:latin typeface="Verdana"/>
                          <a:cs typeface="Verdana"/>
                        </a:rPr>
                        <a:t> </a:t>
                      </a:r>
                      <a:r>
                        <a:rPr sz="900" dirty="0">
                          <a:latin typeface="Verdana"/>
                          <a:cs typeface="Verdana"/>
                        </a:rPr>
                        <a:t>of</a:t>
                      </a:r>
                      <a:r>
                        <a:rPr sz="900" spc="-55" dirty="0">
                          <a:latin typeface="Verdana"/>
                          <a:cs typeface="Verdana"/>
                        </a:rPr>
                        <a:t> N1,</a:t>
                      </a:r>
                      <a:r>
                        <a:rPr sz="900" spc="-70" dirty="0">
                          <a:latin typeface="Verdana"/>
                          <a:cs typeface="Verdana"/>
                        </a:rPr>
                        <a:t> </a:t>
                      </a:r>
                      <a:r>
                        <a:rPr sz="900" spc="10" dirty="0">
                          <a:latin typeface="Verdana"/>
                          <a:cs typeface="Verdana"/>
                        </a:rPr>
                        <a:t>how</a:t>
                      </a:r>
                      <a:r>
                        <a:rPr sz="900" spc="-70"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70" dirty="0">
                          <a:latin typeface="Verdana"/>
                          <a:cs typeface="Verdana"/>
                        </a:rPr>
                        <a:t> </a:t>
                      </a:r>
                      <a:r>
                        <a:rPr sz="900" spc="30" dirty="0">
                          <a:latin typeface="Verdana"/>
                          <a:cs typeface="Verdana"/>
                        </a:rPr>
                        <a:t>One</a:t>
                      </a:r>
                      <a:r>
                        <a:rPr sz="900" spc="-70" dirty="0">
                          <a:latin typeface="Verdana"/>
                          <a:cs typeface="Verdana"/>
                        </a:rPr>
                        <a:t> </a:t>
                      </a:r>
                      <a:r>
                        <a:rPr sz="900" spc="-40" dirty="0">
                          <a:latin typeface="Verdana"/>
                          <a:cs typeface="Verdana"/>
                        </a:rPr>
                        <a:t>term</a:t>
                      </a:r>
                      <a:r>
                        <a:rPr sz="900" spc="-60" dirty="0">
                          <a:latin typeface="Verdana"/>
                          <a:cs typeface="Verdana"/>
                        </a:rPr>
                        <a:t> </a:t>
                      </a:r>
                      <a:r>
                        <a:rPr sz="900" spc="-90" dirty="0">
                          <a:latin typeface="Verdana"/>
                          <a:cs typeface="Verdana"/>
                        </a:rPr>
                        <a:t>(N1=),</a:t>
                      </a:r>
                      <a:r>
                        <a:rPr sz="900" spc="-75" dirty="0">
                          <a:latin typeface="Verdana"/>
                          <a:cs typeface="Verdana"/>
                        </a:rPr>
                        <a:t> </a:t>
                      </a:r>
                      <a:r>
                        <a:rPr sz="900" dirty="0">
                          <a:latin typeface="Verdana"/>
                          <a:cs typeface="Verdana"/>
                        </a:rPr>
                        <a:t>two</a:t>
                      </a:r>
                      <a:r>
                        <a:rPr sz="900" spc="-60" dirty="0">
                          <a:latin typeface="Verdana"/>
                          <a:cs typeface="Verdana"/>
                        </a:rPr>
                        <a:t> </a:t>
                      </a:r>
                      <a:r>
                        <a:rPr sz="900" spc="-45" dirty="0">
                          <a:latin typeface="Verdana"/>
                          <a:cs typeface="Verdana"/>
                        </a:rPr>
                        <a:t>terms</a:t>
                      </a:r>
                      <a:r>
                        <a:rPr sz="900" spc="-50" dirty="0">
                          <a:latin typeface="Verdana"/>
                          <a:cs typeface="Verdana"/>
                        </a:rPr>
                        <a:t> </a:t>
                      </a:r>
                      <a:r>
                        <a:rPr sz="900" spc="-75" dirty="0">
                          <a:latin typeface="Verdana"/>
                          <a:cs typeface="Verdana"/>
                        </a:rPr>
                        <a:t>(N1-)</a:t>
                      </a:r>
                      <a:r>
                        <a:rPr sz="900" spc="-55"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working</a:t>
                      </a:r>
                      <a:r>
                        <a:rPr sz="900" spc="-70"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65"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3</a:t>
                      </a:r>
                      <a:r>
                        <a:rPr sz="900" spc="-50"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45"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5"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65"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80"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0" dirty="0">
                          <a:latin typeface="Verdana"/>
                          <a:cs typeface="Verdana"/>
                        </a:rPr>
                        <a:t> </a:t>
                      </a:r>
                      <a:r>
                        <a:rPr sz="900" spc="-15"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5" dirty="0">
                          <a:latin typeface="Verdana"/>
                          <a:cs typeface="Verdana"/>
                        </a:rPr>
                        <a:t>track</a:t>
                      </a:r>
                      <a:r>
                        <a:rPr sz="900" spc="-75" dirty="0">
                          <a:latin typeface="Verdana"/>
                          <a:cs typeface="Verdana"/>
                        </a:rPr>
                        <a:t> </a:t>
                      </a:r>
                      <a:r>
                        <a:rPr sz="900" spc="-55" dirty="0">
                          <a:latin typeface="Verdana"/>
                          <a:cs typeface="Verdana"/>
                        </a:rPr>
                        <a:t>if</a:t>
                      </a:r>
                      <a:r>
                        <a:rPr sz="900" spc="-60"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0" dirty="0">
                          <a:latin typeface="Verdana"/>
                          <a:cs typeface="Verdana"/>
                        </a:rPr>
                        <a:t> </a:t>
                      </a:r>
                      <a:r>
                        <a:rPr sz="900" dirty="0">
                          <a:latin typeface="Verdana"/>
                          <a:cs typeface="Verdana"/>
                        </a:rPr>
                        <a:t>of</a:t>
                      </a:r>
                      <a:r>
                        <a:rPr sz="900" spc="-65" dirty="0">
                          <a:latin typeface="Verdana"/>
                          <a:cs typeface="Verdana"/>
                        </a:rPr>
                        <a:t> </a:t>
                      </a:r>
                      <a:r>
                        <a:rPr sz="900" spc="-55" dirty="0">
                          <a:latin typeface="Verdana"/>
                          <a:cs typeface="Verdana"/>
                        </a:rPr>
                        <a:t>N1.</a:t>
                      </a:r>
                      <a:endParaRPr sz="900" dirty="0">
                        <a:latin typeface="Verdana"/>
                        <a:cs typeface="Verdana"/>
                      </a:endParaRPr>
                    </a:p>
                  </a:txBody>
                  <a:tcPr marL="0" marR="0" marT="7620" marB="0">
                    <a:lnL w="12700">
                      <a:solidFill>
                        <a:srgbClr val="6F2F9F"/>
                      </a:solidFill>
                      <a:prstDash val="solid"/>
                    </a:lnL>
                    <a:lnR w="12700">
                      <a:solidFill>
                        <a:srgbClr val="6F2F9F"/>
                      </a:solidFill>
                      <a:prstDash val="solid"/>
                    </a:lnR>
                    <a:lnT w="12700">
                      <a:solidFill>
                        <a:srgbClr val="6F2F9F"/>
                      </a:solidFill>
                      <a:prstDash val="solid"/>
                    </a:lnT>
                    <a:lnB w="12700">
                      <a:solidFill>
                        <a:srgbClr val="6F2F9F"/>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564374" y="354801"/>
            <a:ext cx="9564651" cy="1252465"/>
          </a:xfrm>
          <a:prstGeom prst="rect">
            <a:avLst/>
          </a:prstGeom>
        </p:spPr>
        <p:txBody>
          <a:bodyPr vert="horz" lIns="91440" tIns="45720" rIns="91440" bIns="45720" rtlCol="0" anchor="ctr">
            <a:normAutofit/>
          </a:bodyPr>
          <a:lstStyle/>
          <a:p>
            <a:pPr marL="12700" algn="l" rtl="0">
              <a:lnSpc>
                <a:spcPct val="90000"/>
              </a:lnSpc>
              <a:spcBef>
                <a:spcPct val="0"/>
              </a:spcBef>
            </a:pPr>
            <a:r>
              <a:rPr lang="en-US" sz="3500" kern="1200" spc="-55">
                <a:solidFill>
                  <a:schemeClr val="tx1"/>
                </a:solidFill>
                <a:latin typeface="+mj-lt"/>
                <a:ea typeface="+mj-ea"/>
                <a:cs typeface="+mj-cs"/>
              </a:rPr>
              <a:t>Literacy</a:t>
            </a:r>
          </a:p>
          <a:p>
            <a:pPr marL="12700" algn="l" rtl="0">
              <a:lnSpc>
                <a:spcPct val="90000"/>
              </a:lnSpc>
              <a:spcBef>
                <a:spcPct val="0"/>
              </a:spcBef>
            </a:pPr>
            <a:r>
              <a:rPr lang="en-US" sz="3500" kern="1200" spc="-75">
                <a:solidFill>
                  <a:schemeClr val="tx1"/>
                </a:solidFill>
                <a:latin typeface="+mj-lt"/>
                <a:ea typeface="+mj-ea"/>
                <a:cs typeface="+mj-cs"/>
              </a:rPr>
              <a:t>Ea</a:t>
            </a:r>
            <a:r>
              <a:rPr lang="en-US" sz="3500" kern="1200" spc="-65">
                <a:solidFill>
                  <a:schemeClr val="tx1"/>
                </a:solidFill>
                <a:latin typeface="+mj-lt"/>
                <a:ea typeface="+mj-ea"/>
                <a:cs typeface="+mj-cs"/>
              </a:rPr>
              <a:t>r</a:t>
            </a:r>
            <a:r>
              <a:rPr lang="en-US" sz="3500" kern="1200" spc="-40">
                <a:solidFill>
                  <a:schemeClr val="tx1"/>
                </a:solidFill>
                <a:latin typeface="+mj-lt"/>
                <a:ea typeface="+mj-ea"/>
                <a:cs typeface="+mj-cs"/>
              </a:rPr>
              <a:t>ly</a:t>
            </a:r>
            <a:r>
              <a:rPr lang="en-US" sz="3500" kern="1200" spc="-20">
                <a:solidFill>
                  <a:schemeClr val="tx1"/>
                </a:solidFill>
                <a:latin typeface="+mj-lt"/>
                <a:ea typeface="+mj-ea"/>
                <a:cs typeface="+mj-cs"/>
              </a:rPr>
              <a:t> </a:t>
            </a:r>
            <a:r>
              <a:rPr lang="en-US" sz="3500" kern="1200" spc="-25">
                <a:solidFill>
                  <a:schemeClr val="tx1"/>
                </a:solidFill>
                <a:latin typeface="+mj-lt"/>
                <a:ea typeface="+mj-ea"/>
                <a:cs typeface="+mj-cs"/>
              </a:rPr>
              <a:t>Year</a:t>
            </a:r>
            <a:r>
              <a:rPr lang="en-US" sz="3500" kern="1200" spc="-105">
                <a:solidFill>
                  <a:schemeClr val="tx1"/>
                </a:solidFill>
                <a:latin typeface="+mj-lt"/>
                <a:ea typeface="+mj-ea"/>
                <a:cs typeface="+mj-cs"/>
              </a:rPr>
              <a:t>s</a:t>
            </a:r>
            <a:r>
              <a:rPr lang="en-US" sz="3500" kern="1200" spc="-25">
                <a:solidFill>
                  <a:schemeClr val="tx1"/>
                </a:solidFill>
                <a:latin typeface="+mj-lt"/>
                <a:ea typeface="+mj-ea"/>
                <a:cs typeface="+mj-cs"/>
              </a:rPr>
              <a:t> </a:t>
            </a:r>
            <a:r>
              <a:rPr lang="en-US" sz="3500" kern="1200" spc="-135">
                <a:solidFill>
                  <a:schemeClr val="tx1"/>
                </a:solidFill>
                <a:latin typeface="+mj-lt"/>
                <a:ea typeface="+mj-ea"/>
                <a:cs typeface="+mj-cs"/>
              </a:rPr>
              <a:t>E</a:t>
            </a:r>
            <a:r>
              <a:rPr lang="en-US" sz="3500" kern="1200" spc="-60">
                <a:solidFill>
                  <a:schemeClr val="tx1"/>
                </a:solidFill>
                <a:latin typeface="+mj-lt"/>
                <a:ea typeface="+mj-ea"/>
                <a:cs typeface="+mj-cs"/>
              </a:rPr>
              <a:t>x</a:t>
            </a:r>
            <a:r>
              <a:rPr lang="en-US" sz="3500" kern="1200" spc="30">
                <a:solidFill>
                  <a:schemeClr val="tx1"/>
                </a:solidFill>
                <a:latin typeface="+mj-lt"/>
                <a:ea typeface="+mj-ea"/>
                <a:cs typeface="+mj-cs"/>
              </a:rPr>
              <a:t>p</a:t>
            </a:r>
            <a:r>
              <a:rPr lang="en-US" sz="3500" kern="1200" spc="114">
                <a:solidFill>
                  <a:schemeClr val="tx1"/>
                </a:solidFill>
                <a:latin typeface="+mj-lt"/>
                <a:ea typeface="+mj-ea"/>
                <a:cs typeface="+mj-cs"/>
              </a:rPr>
              <a:t>e</a:t>
            </a:r>
            <a:r>
              <a:rPr lang="en-US" sz="3500" kern="1200" spc="95">
                <a:solidFill>
                  <a:schemeClr val="tx1"/>
                </a:solidFill>
                <a:latin typeface="+mj-lt"/>
                <a:ea typeface="+mj-ea"/>
                <a:cs typeface="+mj-cs"/>
              </a:rPr>
              <a:t>c</a:t>
            </a:r>
            <a:r>
              <a:rPr lang="en-US" sz="3500" kern="1200" spc="-85">
                <a:solidFill>
                  <a:schemeClr val="tx1"/>
                </a:solidFill>
                <a:latin typeface="+mj-lt"/>
                <a:ea typeface="+mj-ea"/>
                <a:cs typeface="+mj-cs"/>
              </a:rPr>
              <a:t>ta</a:t>
            </a:r>
            <a:r>
              <a:rPr lang="en-US" sz="3500" kern="1200" spc="-80">
                <a:solidFill>
                  <a:schemeClr val="tx1"/>
                </a:solidFill>
                <a:latin typeface="+mj-lt"/>
                <a:ea typeface="+mj-ea"/>
                <a:cs typeface="+mj-cs"/>
              </a:rPr>
              <a:t>t</a:t>
            </a:r>
            <a:r>
              <a:rPr lang="en-US" sz="3500" kern="1200" spc="-55">
                <a:solidFill>
                  <a:schemeClr val="tx1"/>
                </a:solidFill>
                <a:latin typeface="+mj-lt"/>
                <a:ea typeface="+mj-ea"/>
                <a:cs typeface="+mj-cs"/>
              </a:rPr>
              <a:t>ion</a:t>
            </a:r>
            <a:r>
              <a:rPr lang="en-US" sz="3500" kern="1200" spc="-65">
                <a:solidFill>
                  <a:schemeClr val="tx1"/>
                </a:solidFill>
                <a:latin typeface="+mj-lt"/>
                <a:ea typeface="+mj-ea"/>
                <a:cs typeface="+mj-cs"/>
              </a:rPr>
              <a:t>s</a:t>
            </a:r>
            <a:r>
              <a:rPr lang="en-US" sz="3500" kern="1200" spc="-120">
                <a:solidFill>
                  <a:schemeClr val="tx1"/>
                </a:solidFill>
                <a:latin typeface="+mj-lt"/>
                <a:ea typeface="+mj-ea"/>
                <a:cs typeface="+mj-cs"/>
              </a:rPr>
              <a:t>:</a:t>
            </a:r>
            <a:r>
              <a:rPr lang="en-US" sz="3500" kern="1200" spc="-10">
                <a:solidFill>
                  <a:schemeClr val="tx1"/>
                </a:solidFill>
                <a:latin typeface="+mj-lt"/>
                <a:ea typeface="+mj-ea"/>
                <a:cs typeface="+mj-cs"/>
              </a:rPr>
              <a:t> </a:t>
            </a:r>
            <a:r>
              <a:rPr lang="en-US" sz="3500" i="1" kern="1200" spc="-355">
                <a:solidFill>
                  <a:schemeClr val="tx1"/>
                </a:solidFill>
                <a:latin typeface="+mj-lt"/>
                <a:ea typeface="+mj-ea"/>
                <a:cs typeface="+mj-cs"/>
              </a:rPr>
              <a:t>Nursery</a:t>
            </a:r>
            <a:endParaRPr lang="en-US" sz="3500" kern="1200">
              <a:solidFill>
                <a:schemeClr val="tx1"/>
              </a:solidFill>
              <a:latin typeface="+mj-lt"/>
              <a:ea typeface="+mj-ea"/>
              <a:cs typeface="+mj-cs"/>
            </a:endParaRPr>
          </a:p>
        </p:txBody>
      </p:sp>
      <p:sp>
        <p:nvSpPr>
          <p:cNvPr id="2" name="object 2"/>
          <p:cNvSpPr txBox="1"/>
          <p:nvPr/>
        </p:nvSpPr>
        <p:spPr>
          <a:xfrm>
            <a:off x="564375" y="1966231"/>
            <a:ext cx="3515687" cy="4845586"/>
          </a:xfrm>
          <a:prstGeom prst="rect">
            <a:avLst/>
          </a:prstGeom>
        </p:spPr>
        <p:txBody>
          <a:bodyPr vert="horz" lIns="91440" tIns="45720" rIns="91440" bIns="45720" rtlCol="0">
            <a:normAutofit fontScale="92500"/>
          </a:bodyPr>
          <a:lstStyle/>
          <a:p>
            <a:pPr algn="just" rtl="0">
              <a:lnSpc>
                <a:spcPct val="90000"/>
              </a:lnSpc>
              <a:spcBef>
                <a:spcPts val="100"/>
              </a:spcBef>
            </a:pPr>
            <a:r>
              <a:rPr lang="en-US" sz="1600" b="1" kern="1200" spc="-15" dirty="0">
                <a:solidFill>
                  <a:schemeClr val="tx1"/>
                </a:solidFill>
                <a:latin typeface="Comic Sans MS" panose="030F0702030302020204" pitchFamily="66" charset="0"/>
                <a:ea typeface="+mn-ea"/>
                <a:cs typeface="+mn-cs"/>
              </a:rPr>
              <a:t>Educational</a:t>
            </a:r>
            <a:r>
              <a:rPr lang="en-US" sz="1600" b="1" kern="1200" spc="-50" dirty="0">
                <a:solidFill>
                  <a:schemeClr val="tx1"/>
                </a:solidFill>
                <a:latin typeface="Comic Sans MS" panose="030F0702030302020204" pitchFamily="66" charset="0"/>
                <a:ea typeface="+mn-ea"/>
                <a:cs typeface="+mn-cs"/>
              </a:rPr>
              <a:t> </a:t>
            </a:r>
            <a:r>
              <a:rPr lang="en-US" sz="1600" b="1" kern="1200" spc="-40" dirty="0" err="1">
                <a:solidFill>
                  <a:schemeClr val="tx1"/>
                </a:solidFill>
                <a:latin typeface="Comic Sans MS" panose="030F0702030302020204" pitchFamily="66" charset="0"/>
                <a:ea typeface="+mn-ea"/>
                <a:cs typeface="+mn-cs"/>
              </a:rPr>
              <a:t>Programme</a:t>
            </a:r>
            <a:r>
              <a:rPr lang="en-US" sz="1600" b="1" kern="1200" spc="-40" dirty="0">
                <a:solidFill>
                  <a:schemeClr val="tx1"/>
                </a:solidFill>
                <a:latin typeface="Comic Sans MS" panose="030F0702030302020204" pitchFamily="66" charset="0"/>
                <a:ea typeface="+mn-ea"/>
                <a:cs typeface="+mn-cs"/>
              </a:rPr>
              <a:t>:</a:t>
            </a:r>
            <a:endParaRPr lang="en-US" sz="1600" kern="1200" dirty="0">
              <a:solidFill>
                <a:schemeClr val="tx1"/>
              </a:solidFill>
              <a:latin typeface="Comic Sans MS" panose="030F0702030302020204" pitchFamily="66" charset="0"/>
              <a:ea typeface="+mn-ea"/>
              <a:cs typeface="+mn-cs"/>
            </a:endParaRPr>
          </a:p>
          <a:p>
            <a:pPr algn="just" rtl="0">
              <a:lnSpc>
                <a:spcPct val="90000"/>
              </a:lnSpc>
              <a:spcBef>
                <a:spcPts val="25"/>
              </a:spcBef>
            </a:pPr>
            <a:r>
              <a:rPr lang="en-US" sz="1600" kern="1200" spc="-140" dirty="0">
                <a:solidFill>
                  <a:schemeClr val="tx1"/>
                </a:solidFill>
                <a:latin typeface="Comic Sans MS" panose="030F0702030302020204" pitchFamily="66" charset="0"/>
                <a:ea typeface="+mn-ea"/>
                <a:cs typeface="+mn-cs"/>
              </a:rPr>
              <a:t>It</a:t>
            </a:r>
            <a:r>
              <a:rPr lang="en-US" sz="1600" kern="1200" spc="-114" dirty="0">
                <a:solidFill>
                  <a:schemeClr val="tx1"/>
                </a:solidFill>
                <a:latin typeface="Comic Sans MS" panose="030F0702030302020204" pitchFamily="66" charset="0"/>
                <a:ea typeface="+mn-ea"/>
                <a:cs typeface="+mn-cs"/>
              </a:rPr>
              <a:t> </a:t>
            </a:r>
            <a:r>
              <a:rPr lang="en-US" sz="1600" kern="1200" spc="-125" dirty="0">
                <a:solidFill>
                  <a:schemeClr val="tx1"/>
                </a:solidFill>
                <a:latin typeface="Comic Sans MS" panose="030F0702030302020204" pitchFamily="66" charset="0"/>
                <a:ea typeface="+mn-ea"/>
                <a:cs typeface="+mn-cs"/>
              </a:rPr>
              <a:t>is</a:t>
            </a:r>
            <a:r>
              <a:rPr lang="en-US" sz="1600" kern="1200" spc="-9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crucial</a:t>
            </a:r>
            <a:r>
              <a:rPr lang="en-US" sz="1600" kern="1200" spc="-80"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for</a:t>
            </a:r>
            <a:r>
              <a:rPr lang="en-US" sz="1600" kern="1200" spc="-8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children</a:t>
            </a:r>
            <a:r>
              <a:rPr lang="en-US" sz="1600" kern="1200" spc="-70" dirty="0">
                <a:solidFill>
                  <a:schemeClr val="tx1"/>
                </a:solidFill>
                <a:latin typeface="Comic Sans MS" panose="030F0702030302020204" pitchFamily="66" charset="0"/>
                <a:ea typeface="+mn-ea"/>
                <a:cs typeface="+mn-cs"/>
              </a:rPr>
              <a:t> </a:t>
            </a:r>
            <a:r>
              <a:rPr lang="en-US" sz="1600" kern="1200" spc="-20" dirty="0">
                <a:solidFill>
                  <a:schemeClr val="tx1"/>
                </a:solidFill>
                <a:latin typeface="Comic Sans MS" panose="030F0702030302020204" pitchFamily="66" charset="0"/>
                <a:ea typeface="+mn-ea"/>
                <a:cs typeface="+mn-cs"/>
              </a:rPr>
              <a:t>to</a:t>
            </a:r>
            <a:r>
              <a:rPr lang="en-US" sz="1600" kern="1200" spc="-100" dirty="0">
                <a:solidFill>
                  <a:schemeClr val="tx1"/>
                </a:solidFill>
                <a:latin typeface="Comic Sans MS" panose="030F0702030302020204" pitchFamily="66" charset="0"/>
                <a:ea typeface="+mn-ea"/>
                <a:cs typeface="+mn-cs"/>
              </a:rPr>
              <a:t> </a:t>
            </a:r>
            <a:r>
              <a:rPr lang="en-US" sz="1600" kern="1200" spc="25" dirty="0">
                <a:solidFill>
                  <a:schemeClr val="tx1"/>
                </a:solidFill>
                <a:latin typeface="Comic Sans MS" panose="030F0702030302020204" pitchFamily="66" charset="0"/>
                <a:ea typeface="+mn-ea"/>
                <a:cs typeface="+mn-cs"/>
              </a:rPr>
              <a:t>develop</a:t>
            </a:r>
            <a:r>
              <a:rPr lang="en-US" sz="1600" kern="1200" spc="-85" dirty="0">
                <a:solidFill>
                  <a:schemeClr val="tx1"/>
                </a:solidFill>
                <a:latin typeface="Comic Sans MS" panose="030F0702030302020204" pitchFamily="66" charset="0"/>
                <a:ea typeface="+mn-ea"/>
                <a:cs typeface="+mn-cs"/>
              </a:rPr>
              <a:t> </a:t>
            </a:r>
            <a:r>
              <a:rPr lang="en-US" sz="1600" kern="1200" spc="95" dirty="0">
                <a:solidFill>
                  <a:schemeClr val="tx1"/>
                </a:solidFill>
                <a:latin typeface="Comic Sans MS" panose="030F0702030302020204" pitchFamily="66" charset="0"/>
                <a:ea typeface="+mn-ea"/>
                <a:cs typeface="+mn-cs"/>
              </a:rPr>
              <a:t>a</a:t>
            </a:r>
            <a:r>
              <a:rPr lang="en-US" sz="1600" kern="1200" spc="-100"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life-long</a:t>
            </a:r>
            <a:r>
              <a:rPr lang="en-US" sz="1600" kern="1200" spc="-105" dirty="0">
                <a:solidFill>
                  <a:schemeClr val="tx1"/>
                </a:solidFill>
                <a:latin typeface="Comic Sans MS" panose="030F0702030302020204" pitchFamily="66" charset="0"/>
                <a:ea typeface="+mn-ea"/>
                <a:cs typeface="+mn-cs"/>
              </a:rPr>
              <a:t> </a:t>
            </a:r>
            <a:r>
              <a:rPr lang="en-US" sz="1600" kern="1200" spc="-5" dirty="0">
                <a:solidFill>
                  <a:schemeClr val="tx1"/>
                </a:solidFill>
                <a:latin typeface="Comic Sans MS" panose="030F0702030302020204" pitchFamily="66" charset="0"/>
                <a:ea typeface="+mn-ea"/>
                <a:cs typeface="+mn-cs"/>
              </a:rPr>
              <a:t>love</a:t>
            </a:r>
            <a:r>
              <a:rPr lang="en-US" sz="1600" kern="1200" spc="-8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of</a:t>
            </a:r>
            <a:r>
              <a:rPr lang="en-US" sz="1600" kern="1200" spc="-90"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reading.</a:t>
            </a:r>
            <a:r>
              <a:rPr lang="en-US" sz="1600" kern="1200" spc="-100" dirty="0">
                <a:solidFill>
                  <a:schemeClr val="tx1"/>
                </a:solidFill>
                <a:latin typeface="Comic Sans MS" panose="030F0702030302020204" pitchFamily="66" charset="0"/>
                <a:ea typeface="+mn-ea"/>
                <a:cs typeface="+mn-cs"/>
              </a:rPr>
              <a:t> </a:t>
            </a:r>
            <a:r>
              <a:rPr lang="en-US" sz="1600" kern="1200" spc="10" dirty="0">
                <a:solidFill>
                  <a:schemeClr val="tx1"/>
                </a:solidFill>
                <a:latin typeface="Comic Sans MS" panose="030F0702030302020204" pitchFamily="66" charset="0"/>
                <a:ea typeface="+mn-ea"/>
                <a:cs typeface="+mn-cs"/>
              </a:rPr>
              <a:t>Reading</a:t>
            </a:r>
            <a:endParaRPr lang="en-US" sz="1600" kern="1200" dirty="0">
              <a:solidFill>
                <a:schemeClr val="tx1"/>
              </a:solidFill>
              <a:latin typeface="Comic Sans MS" panose="030F0702030302020204" pitchFamily="66" charset="0"/>
              <a:ea typeface="+mn-ea"/>
              <a:cs typeface="+mn-cs"/>
            </a:endParaRPr>
          </a:p>
          <a:p>
            <a:pPr marR="5080" algn="just" rtl="0">
              <a:lnSpc>
                <a:spcPct val="90000"/>
              </a:lnSpc>
              <a:spcBef>
                <a:spcPts val="5"/>
              </a:spcBef>
            </a:pPr>
            <a:r>
              <a:rPr lang="en-US" sz="1600" kern="1200" spc="150" dirty="0">
                <a:solidFill>
                  <a:schemeClr val="tx1"/>
                </a:solidFill>
                <a:latin typeface="Comic Sans MS" panose="030F0702030302020204" pitchFamily="66" charset="0"/>
                <a:ea typeface="+mn-ea"/>
                <a:cs typeface="+mn-cs"/>
              </a:rPr>
              <a:t>c</a:t>
            </a:r>
            <a:r>
              <a:rPr lang="en-US" sz="1600" kern="1200" spc="45" dirty="0">
                <a:solidFill>
                  <a:schemeClr val="tx1"/>
                </a:solidFill>
                <a:latin typeface="Comic Sans MS" panose="030F0702030302020204" pitchFamily="66" charset="0"/>
                <a:ea typeface="+mn-ea"/>
                <a:cs typeface="+mn-cs"/>
              </a:rPr>
              <a:t>o</a:t>
            </a:r>
            <a:r>
              <a:rPr lang="en-US" sz="1600" kern="1200" spc="-110" dirty="0">
                <a:solidFill>
                  <a:schemeClr val="tx1"/>
                </a:solidFill>
                <a:latin typeface="Comic Sans MS" panose="030F0702030302020204" pitchFamily="66" charset="0"/>
                <a:ea typeface="+mn-ea"/>
                <a:cs typeface="+mn-cs"/>
              </a:rPr>
              <a:t>nsi</a:t>
            </a:r>
            <a:r>
              <a:rPr lang="en-US" sz="1600" kern="1200" spc="-105" dirty="0">
                <a:solidFill>
                  <a:schemeClr val="tx1"/>
                </a:solidFill>
                <a:latin typeface="Comic Sans MS" panose="030F0702030302020204" pitchFamily="66" charset="0"/>
                <a:ea typeface="+mn-ea"/>
                <a:cs typeface="+mn-cs"/>
              </a:rPr>
              <a:t>s</a:t>
            </a:r>
            <a:r>
              <a:rPr lang="en-US" sz="1600" kern="1200" spc="-95" dirty="0">
                <a:solidFill>
                  <a:schemeClr val="tx1"/>
                </a:solidFill>
                <a:latin typeface="Comic Sans MS" panose="030F0702030302020204" pitchFamily="66" charset="0"/>
                <a:ea typeface="+mn-ea"/>
                <a:cs typeface="+mn-cs"/>
              </a:rPr>
              <a:t>t</a:t>
            </a:r>
            <a:r>
              <a:rPr lang="en-US" sz="1600" kern="1200" spc="-160" dirty="0">
                <a:solidFill>
                  <a:schemeClr val="tx1"/>
                </a:solidFill>
                <a:latin typeface="Comic Sans MS" panose="030F0702030302020204" pitchFamily="66" charset="0"/>
                <a:ea typeface="+mn-ea"/>
                <a:cs typeface="+mn-cs"/>
              </a:rPr>
              <a:t>s</a:t>
            </a:r>
            <a:r>
              <a:rPr lang="en-US" sz="1600" kern="1200" spc="-90"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o</a:t>
            </a:r>
            <a:r>
              <a:rPr lang="en-US" sz="1600" kern="1200" spc="-50" dirty="0">
                <a:solidFill>
                  <a:schemeClr val="tx1"/>
                </a:solidFill>
                <a:latin typeface="Comic Sans MS" panose="030F0702030302020204" pitchFamily="66" charset="0"/>
                <a:ea typeface="+mn-ea"/>
                <a:cs typeface="+mn-cs"/>
              </a:rPr>
              <a:t>f</a:t>
            </a:r>
            <a:r>
              <a:rPr lang="en-US" sz="1600" kern="1200" spc="-80" dirty="0">
                <a:solidFill>
                  <a:schemeClr val="tx1"/>
                </a:solidFill>
                <a:latin typeface="Comic Sans MS" panose="030F0702030302020204" pitchFamily="66" charset="0"/>
                <a:ea typeface="+mn-ea"/>
                <a:cs typeface="+mn-cs"/>
              </a:rPr>
              <a:t> </a:t>
            </a:r>
            <a:r>
              <a:rPr lang="en-US" sz="1600" kern="1200" spc="-95" dirty="0">
                <a:solidFill>
                  <a:schemeClr val="tx1"/>
                </a:solidFill>
                <a:latin typeface="Comic Sans MS" panose="030F0702030302020204" pitchFamily="66" charset="0"/>
                <a:ea typeface="+mn-ea"/>
                <a:cs typeface="+mn-cs"/>
              </a:rPr>
              <a:t>t</a:t>
            </a:r>
            <a:r>
              <a:rPr lang="en-US" sz="1600" kern="1200" spc="20" dirty="0">
                <a:solidFill>
                  <a:schemeClr val="tx1"/>
                </a:solidFill>
                <a:latin typeface="Comic Sans MS" panose="030F0702030302020204" pitchFamily="66" charset="0"/>
                <a:ea typeface="+mn-ea"/>
                <a:cs typeface="+mn-cs"/>
              </a:rPr>
              <a:t>w</a:t>
            </a:r>
            <a:r>
              <a:rPr lang="en-US" sz="1600" kern="1200" spc="55" dirty="0">
                <a:solidFill>
                  <a:schemeClr val="tx1"/>
                </a:solidFill>
                <a:latin typeface="Comic Sans MS" panose="030F0702030302020204" pitchFamily="66" charset="0"/>
                <a:ea typeface="+mn-ea"/>
                <a:cs typeface="+mn-cs"/>
              </a:rPr>
              <a:t>o</a:t>
            </a:r>
            <a:r>
              <a:rPr lang="en-US" sz="1600" kern="1200" spc="-100" dirty="0">
                <a:solidFill>
                  <a:schemeClr val="tx1"/>
                </a:solidFill>
                <a:latin typeface="Comic Sans MS" panose="030F0702030302020204" pitchFamily="66" charset="0"/>
                <a:ea typeface="+mn-ea"/>
                <a:cs typeface="+mn-cs"/>
              </a:rPr>
              <a:t> </a:t>
            </a:r>
            <a:r>
              <a:rPr lang="en-US" sz="1600" kern="1200" spc="75" dirty="0">
                <a:solidFill>
                  <a:schemeClr val="tx1"/>
                </a:solidFill>
                <a:latin typeface="Comic Sans MS" panose="030F0702030302020204" pitchFamily="66" charset="0"/>
                <a:ea typeface="+mn-ea"/>
                <a:cs typeface="+mn-cs"/>
              </a:rPr>
              <a:t>d</a:t>
            </a:r>
            <a:r>
              <a:rPr lang="en-US" sz="1600" kern="1200" spc="-35" dirty="0">
                <a:solidFill>
                  <a:schemeClr val="tx1"/>
                </a:solidFill>
                <a:latin typeface="Comic Sans MS" panose="030F0702030302020204" pitchFamily="66" charset="0"/>
                <a:ea typeface="+mn-ea"/>
                <a:cs typeface="+mn-cs"/>
              </a:rPr>
              <a:t>i</a:t>
            </a:r>
            <a:r>
              <a:rPr lang="en-US" sz="1600" kern="1200" spc="-95" dirty="0">
                <a:solidFill>
                  <a:schemeClr val="tx1"/>
                </a:solidFill>
                <a:latin typeface="Comic Sans MS" panose="030F0702030302020204" pitchFamily="66" charset="0"/>
                <a:ea typeface="+mn-ea"/>
                <a:cs typeface="+mn-cs"/>
              </a:rPr>
              <a:t>m</a:t>
            </a:r>
            <a:r>
              <a:rPr lang="en-US" sz="1600" kern="1200" spc="50" dirty="0">
                <a:solidFill>
                  <a:schemeClr val="tx1"/>
                </a:solidFill>
                <a:latin typeface="Comic Sans MS" panose="030F0702030302020204" pitchFamily="66" charset="0"/>
                <a:ea typeface="+mn-ea"/>
                <a:cs typeface="+mn-cs"/>
              </a:rPr>
              <a:t>e</a:t>
            </a:r>
            <a:r>
              <a:rPr lang="en-US" sz="1600" kern="1200" spc="-50" dirty="0">
                <a:solidFill>
                  <a:schemeClr val="tx1"/>
                </a:solidFill>
                <a:latin typeface="Comic Sans MS" panose="030F0702030302020204" pitchFamily="66" charset="0"/>
                <a:ea typeface="+mn-ea"/>
                <a:cs typeface="+mn-cs"/>
              </a:rPr>
              <a:t>nsio</a:t>
            </a:r>
            <a:r>
              <a:rPr lang="en-US" sz="1600" kern="1200" spc="-65" dirty="0">
                <a:solidFill>
                  <a:schemeClr val="tx1"/>
                </a:solidFill>
                <a:latin typeface="Comic Sans MS" panose="030F0702030302020204" pitchFamily="66" charset="0"/>
                <a:ea typeface="+mn-ea"/>
                <a:cs typeface="+mn-cs"/>
              </a:rPr>
              <a:t>n</a:t>
            </a:r>
            <a:r>
              <a:rPr lang="en-US" sz="1600" kern="1200" spc="-204" dirty="0">
                <a:solidFill>
                  <a:schemeClr val="tx1"/>
                </a:solidFill>
                <a:latin typeface="Comic Sans MS" panose="030F0702030302020204" pitchFamily="66" charset="0"/>
                <a:ea typeface="+mn-ea"/>
                <a:cs typeface="+mn-cs"/>
              </a:rPr>
              <a:t>s</a:t>
            </a:r>
            <a:r>
              <a:rPr lang="en-US" sz="1600" kern="1200" spc="-175" dirty="0">
                <a:solidFill>
                  <a:schemeClr val="tx1"/>
                </a:solidFill>
                <a:latin typeface="Comic Sans MS" panose="030F0702030302020204" pitchFamily="66" charset="0"/>
                <a:ea typeface="+mn-ea"/>
                <a:cs typeface="+mn-cs"/>
              </a:rPr>
              <a:t>:</a:t>
            </a:r>
            <a:r>
              <a:rPr lang="en-US" sz="1600" kern="1200" spc="-100" dirty="0">
                <a:solidFill>
                  <a:schemeClr val="tx1"/>
                </a:solidFill>
                <a:latin typeface="Comic Sans MS" panose="030F0702030302020204" pitchFamily="66" charset="0"/>
                <a:ea typeface="+mn-ea"/>
                <a:cs typeface="+mn-cs"/>
              </a:rPr>
              <a:t> </a:t>
            </a:r>
            <a:r>
              <a:rPr lang="en-US" sz="1600" kern="1200" spc="-65" dirty="0">
                <a:solidFill>
                  <a:schemeClr val="tx1"/>
                </a:solidFill>
                <a:latin typeface="Comic Sans MS" panose="030F0702030302020204" pitchFamily="66" charset="0"/>
                <a:ea typeface="+mn-ea"/>
                <a:cs typeface="+mn-cs"/>
              </a:rPr>
              <a:t>l</a:t>
            </a:r>
            <a:r>
              <a:rPr lang="en-US" sz="1600" kern="1200" spc="90" dirty="0">
                <a:solidFill>
                  <a:schemeClr val="tx1"/>
                </a:solidFill>
                <a:latin typeface="Comic Sans MS" panose="030F0702030302020204" pitchFamily="66" charset="0"/>
                <a:ea typeface="+mn-ea"/>
                <a:cs typeface="+mn-cs"/>
              </a:rPr>
              <a:t>a</a:t>
            </a:r>
            <a:r>
              <a:rPr lang="en-US" sz="1600" kern="1200" spc="15" dirty="0">
                <a:solidFill>
                  <a:schemeClr val="tx1"/>
                </a:solidFill>
                <a:latin typeface="Comic Sans MS" panose="030F0702030302020204" pitchFamily="66" charset="0"/>
                <a:ea typeface="+mn-ea"/>
                <a:cs typeface="+mn-cs"/>
              </a:rPr>
              <a:t>n</a:t>
            </a:r>
            <a:r>
              <a:rPr lang="en-US" sz="1600" kern="1200" spc="10" dirty="0">
                <a:solidFill>
                  <a:schemeClr val="tx1"/>
                </a:solidFill>
                <a:latin typeface="Comic Sans MS" panose="030F0702030302020204" pitchFamily="66" charset="0"/>
                <a:ea typeface="+mn-ea"/>
                <a:cs typeface="+mn-cs"/>
              </a:rPr>
              <a:t>g</a:t>
            </a:r>
            <a:r>
              <a:rPr lang="en-US" sz="1600" kern="1200" spc="40" dirty="0">
                <a:solidFill>
                  <a:schemeClr val="tx1"/>
                </a:solidFill>
                <a:latin typeface="Comic Sans MS" panose="030F0702030302020204" pitchFamily="66" charset="0"/>
                <a:ea typeface="+mn-ea"/>
                <a:cs typeface="+mn-cs"/>
              </a:rPr>
              <a:t>ua</a:t>
            </a:r>
            <a:r>
              <a:rPr lang="en-US" sz="1600" kern="1200" spc="35" dirty="0">
                <a:solidFill>
                  <a:schemeClr val="tx1"/>
                </a:solidFill>
                <a:latin typeface="Comic Sans MS" panose="030F0702030302020204" pitchFamily="66" charset="0"/>
                <a:ea typeface="+mn-ea"/>
                <a:cs typeface="+mn-cs"/>
              </a:rPr>
              <a:t>g</a:t>
            </a:r>
            <a:r>
              <a:rPr lang="en-US" sz="1600" kern="1200" spc="65" dirty="0">
                <a:solidFill>
                  <a:schemeClr val="tx1"/>
                </a:solidFill>
                <a:latin typeface="Comic Sans MS" panose="030F0702030302020204" pitchFamily="66" charset="0"/>
                <a:ea typeface="+mn-ea"/>
                <a:cs typeface="+mn-cs"/>
              </a:rPr>
              <a:t>e</a:t>
            </a:r>
            <a:r>
              <a:rPr lang="en-US" sz="1600" kern="1200" spc="-90" dirty="0">
                <a:solidFill>
                  <a:schemeClr val="tx1"/>
                </a:solidFill>
                <a:latin typeface="Comic Sans MS" panose="030F0702030302020204" pitchFamily="66" charset="0"/>
                <a:ea typeface="+mn-ea"/>
                <a:cs typeface="+mn-cs"/>
              </a:rPr>
              <a:t> </a:t>
            </a:r>
            <a:r>
              <a:rPr lang="en-US" sz="1600" kern="1200" spc="150" dirty="0">
                <a:solidFill>
                  <a:schemeClr val="tx1"/>
                </a:solidFill>
                <a:latin typeface="Comic Sans MS" panose="030F0702030302020204" pitchFamily="66" charset="0"/>
                <a:ea typeface="+mn-ea"/>
                <a:cs typeface="+mn-cs"/>
              </a:rPr>
              <a:t>c</a:t>
            </a:r>
            <a:r>
              <a:rPr lang="en-US" sz="1600" kern="1200" spc="35" dirty="0">
                <a:solidFill>
                  <a:schemeClr val="tx1"/>
                </a:solidFill>
                <a:latin typeface="Comic Sans MS" panose="030F0702030302020204" pitchFamily="66" charset="0"/>
                <a:ea typeface="+mn-ea"/>
                <a:cs typeface="+mn-cs"/>
              </a:rPr>
              <a:t>o</a:t>
            </a:r>
            <a:r>
              <a:rPr lang="en-US" sz="1600" kern="1200" spc="-35" dirty="0">
                <a:solidFill>
                  <a:schemeClr val="tx1"/>
                </a:solidFill>
                <a:latin typeface="Comic Sans MS" panose="030F0702030302020204" pitchFamily="66" charset="0"/>
                <a:ea typeface="+mn-ea"/>
                <a:cs typeface="+mn-cs"/>
              </a:rPr>
              <a:t>m</a:t>
            </a:r>
            <a:r>
              <a:rPr lang="en-US" sz="1600" kern="1200" spc="-30" dirty="0">
                <a:solidFill>
                  <a:schemeClr val="tx1"/>
                </a:solidFill>
                <a:latin typeface="Comic Sans MS" panose="030F0702030302020204" pitchFamily="66" charset="0"/>
                <a:ea typeface="+mn-ea"/>
                <a:cs typeface="+mn-cs"/>
              </a:rPr>
              <a:t>prehensi</a:t>
            </a:r>
            <a:r>
              <a:rPr lang="en-US" sz="1600" kern="1200" spc="-35" dirty="0">
                <a:solidFill>
                  <a:schemeClr val="tx1"/>
                </a:solidFill>
                <a:latin typeface="Comic Sans MS" panose="030F0702030302020204" pitchFamily="66" charset="0"/>
                <a:ea typeface="+mn-ea"/>
                <a:cs typeface="+mn-cs"/>
              </a:rPr>
              <a:t>o</a:t>
            </a:r>
            <a:r>
              <a:rPr lang="en-US" sz="1600" kern="1200" spc="-30" dirty="0">
                <a:solidFill>
                  <a:schemeClr val="tx1"/>
                </a:solidFill>
                <a:latin typeface="Comic Sans MS" panose="030F0702030302020204" pitchFamily="66" charset="0"/>
                <a:ea typeface="+mn-ea"/>
                <a:cs typeface="+mn-cs"/>
              </a:rPr>
              <a:t>n</a:t>
            </a:r>
            <a:r>
              <a:rPr lang="en-US" sz="1600" kern="1200" spc="-9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an</a:t>
            </a:r>
            <a:r>
              <a:rPr lang="en-US" sz="1600" kern="1200" spc="45" dirty="0">
                <a:solidFill>
                  <a:schemeClr val="tx1"/>
                </a:solidFill>
                <a:latin typeface="Comic Sans MS" panose="030F0702030302020204" pitchFamily="66" charset="0"/>
                <a:ea typeface="+mn-ea"/>
                <a:cs typeface="+mn-cs"/>
              </a:rPr>
              <a:t>d</a:t>
            </a:r>
            <a:r>
              <a:rPr lang="en-US" sz="1600" kern="1200" spc="-95"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w</a:t>
            </a:r>
            <a:r>
              <a:rPr lang="en-US" sz="1600" kern="1200" spc="20" dirty="0">
                <a:solidFill>
                  <a:schemeClr val="tx1"/>
                </a:solidFill>
                <a:latin typeface="Comic Sans MS" panose="030F0702030302020204" pitchFamily="66" charset="0"/>
                <a:ea typeface="+mn-ea"/>
                <a:cs typeface="+mn-cs"/>
              </a:rPr>
              <a:t>o</a:t>
            </a:r>
            <a:r>
              <a:rPr lang="en-US" sz="1600" kern="1200" spc="-35" dirty="0">
                <a:solidFill>
                  <a:schemeClr val="tx1"/>
                </a:solidFill>
                <a:latin typeface="Comic Sans MS" panose="030F0702030302020204" pitchFamily="66" charset="0"/>
                <a:ea typeface="+mn-ea"/>
                <a:cs typeface="+mn-cs"/>
              </a:rPr>
              <a:t>rd  </a:t>
            </a:r>
            <a:r>
              <a:rPr lang="en-US" sz="1600" kern="1200" spc="-15" dirty="0">
                <a:solidFill>
                  <a:schemeClr val="tx1"/>
                </a:solidFill>
                <a:latin typeface="Comic Sans MS" panose="030F0702030302020204" pitchFamily="66" charset="0"/>
                <a:ea typeface="+mn-ea"/>
                <a:cs typeface="+mn-cs"/>
              </a:rPr>
              <a:t>reading. </a:t>
            </a:r>
            <a:r>
              <a:rPr lang="en-US" sz="1600" kern="1200" spc="25" dirty="0">
                <a:solidFill>
                  <a:schemeClr val="tx1"/>
                </a:solidFill>
                <a:latin typeface="Comic Sans MS" panose="030F0702030302020204" pitchFamily="66" charset="0"/>
                <a:ea typeface="+mn-ea"/>
                <a:cs typeface="+mn-cs"/>
              </a:rPr>
              <a:t>Language </a:t>
            </a:r>
            <a:r>
              <a:rPr lang="en-US" sz="1600" kern="1200" spc="-10" dirty="0">
                <a:solidFill>
                  <a:schemeClr val="tx1"/>
                </a:solidFill>
                <a:latin typeface="Comic Sans MS" panose="030F0702030302020204" pitchFamily="66" charset="0"/>
                <a:ea typeface="+mn-ea"/>
                <a:cs typeface="+mn-cs"/>
              </a:rPr>
              <a:t>comprehension </a:t>
            </a:r>
            <a:r>
              <a:rPr lang="en-US" sz="1600" kern="1200" spc="-35" dirty="0">
                <a:solidFill>
                  <a:schemeClr val="tx1"/>
                </a:solidFill>
                <a:latin typeface="Comic Sans MS" panose="030F0702030302020204" pitchFamily="66" charset="0"/>
                <a:ea typeface="+mn-ea"/>
                <a:cs typeface="+mn-cs"/>
              </a:rPr>
              <a:t>(necessary </a:t>
            </a:r>
            <a:r>
              <a:rPr lang="en-US" sz="1600" kern="1200" spc="-50" dirty="0">
                <a:solidFill>
                  <a:schemeClr val="tx1"/>
                </a:solidFill>
                <a:latin typeface="Comic Sans MS" panose="030F0702030302020204" pitchFamily="66" charset="0"/>
                <a:ea typeface="+mn-ea"/>
                <a:cs typeface="+mn-cs"/>
              </a:rPr>
              <a:t>for </a:t>
            </a:r>
            <a:r>
              <a:rPr lang="en-US" sz="1600" kern="1200" spc="5" dirty="0">
                <a:solidFill>
                  <a:schemeClr val="tx1"/>
                </a:solidFill>
                <a:latin typeface="Comic Sans MS" panose="030F0702030302020204" pitchFamily="66" charset="0"/>
                <a:ea typeface="+mn-ea"/>
                <a:cs typeface="+mn-cs"/>
              </a:rPr>
              <a:t>both </a:t>
            </a:r>
            <a:r>
              <a:rPr lang="en-US" sz="1600" kern="1200" dirty="0">
                <a:solidFill>
                  <a:schemeClr val="tx1"/>
                </a:solidFill>
                <a:latin typeface="Comic Sans MS" panose="030F0702030302020204" pitchFamily="66" charset="0"/>
                <a:ea typeface="+mn-ea"/>
                <a:cs typeface="+mn-cs"/>
              </a:rPr>
              <a:t>reading </a:t>
            </a:r>
            <a:r>
              <a:rPr lang="en-US" sz="1600" kern="1200" spc="40" dirty="0">
                <a:solidFill>
                  <a:schemeClr val="tx1"/>
                </a:solidFill>
                <a:latin typeface="Comic Sans MS" panose="030F0702030302020204" pitchFamily="66" charset="0"/>
                <a:ea typeface="+mn-ea"/>
                <a:cs typeface="+mn-cs"/>
              </a:rPr>
              <a:t>and </a:t>
            </a:r>
            <a:r>
              <a:rPr lang="en-US" sz="1600" kern="1200" spc="-409" dirty="0">
                <a:solidFill>
                  <a:schemeClr val="tx1"/>
                </a:solidFill>
                <a:latin typeface="Comic Sans MS" panose="030F0702030302020204" pitchFamily="66" charset="0"/>
                <a:ea typeface="+mn-ea"/>
                <a:cs typeface="+mn-cs"/>
              </a:rPr>
              <a:t> </a:t>
            </a:r>
            <a:r>
              <a:rPr lang="en-US" sz="1600" kern="1200" spc="-60" dirty="0">
                <a:solidFill>
                  <a:schemeClr val="tx1"/>
                </a:solidFill>
                <a:latin typeface="Comic Sans MS" panose="030F0702030302020204" pitchFamily="66" charset="0"/>
                <a:ea typeface="+mn-ea"/>
                <a:cs typeface="+mn-cs"/>
              </a:rPr>
              <a:t>writing)</a:t>
            </a:r>
            <a:r>
              <a:rPr lang="en-US" sz="1600" kern="1200" spc="-100"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starts</a:t>
            </a:r>
            <a:r>
              <a:rPr lang="en-US" sz="1600" kern="1200" spc="-85"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from</a:t>
            </a:r>
            <a:r>
              <a:rPr lang="en-US" sz="1600" kern="1200" spc="-75" dirty="0">
                <a:solidFill>
                  <a:schemeClr val="tx1"/>
                </a:solidFill>
                <a:latin typeface="Comic Sans MS" panose="030F0702030302020204" pitchFamily="66" charset="0"/>
                <a:ea typeface="+mn-ea"/>
                <a:cs typeface="+mn-cs"/>
              </a:rPr>
              <a:t> </a:t>
            </a:r>
            <a:r>
              <a:rPr lang="en-US" sz="1600" kern="1200" spc="-65" dirty="0">
                <a:solidFill>
                  <a:schemeClr val="tx1"/>
                </a:solidFill>
                <a:latin typeface="Comic Sans MS" panose="030F0702030302020204" pitchFamily="66" charset="0"/>
                <a:ea typeface="+mn-ea"/>
                <a:cs typeface="+mn-cs"/>
              </a:rPr>
              <a:t>birth.</a:t>
            </a:r>
            <a:r>
              <a:rPr lang="en-US" sz="1600" kern="1200" spc="-105" dirty="0">
                <a:solidFill>
                  <a:schemeClr val="tx1"/>
                </a:solidFill>
                <a:latin typeface="Comic Sans MS" panose="030F0702030302020204" pitchFamily="66" charset="0"/>
                <a:ea typeface="+mn-ea"/>
                <a:cs typeface="+mn-cs"/>
              </a:rPr>
              <a:t> </a:t>
            </a:r>
            <a:r>
              <a:rPr lang="en-US" sz="1600" kern="1200" spc="-140" dirty="0">
                <a:solidFill>
                  <a:schemeClr val="tx1"/>
                </a:solidFill>
                <a:latin typeface="Comic Sans MS" panose="030F0702030302020204" pitchFamily="66" charset="0"/>
                <a:ea typeface="+mn-ea"/>
                <a:cs typeface="+mn-cs"/>
              </a:rPr>
              <a:t>It</a:t>
            </a:r>
            <a:r>
              <a:rPr lang="en-US" sz="1600" kern="1200" spc="-110"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only</a:t>
            </a:r>
            <a:r>
              <a:rPr lang="en-US" sz="1600" kern="1200" spc="-9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develops</a:t>
            </a:r>
            <a:r>
              <a:rPr lang="en-US" sz="1600" kern="1200" spc="-100"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when</a:t>
            </a:r>
            <a:r>
              <a:rPr lang="en-US" sz="1600" kern="1200" spc="-80"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adults</a:t>
            </a:r>
            <a:r>
              <a:rPr lang="en-US" sz="1600" kern="1200" spc="-45" dirty="0">
                <a:solidFill>
                  <a:schemeClr val="tx1"/>
                </a:solidFill>
                <a:latin typeface="Comic Sans MS" panose="030F0702030302020204" pitchFamily="66" charset="0"/>
                <a:ea typeface="+mn-ea"/>
                <a:cs typeface="+mn-cs"/>
              </a:rPr>
              <a:t> talk</a:t>
            </a:r>
            <a:r>
              <a:rPr lang="en-US" sz="1600" kern="1200" spc="-100"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with</a:t>
            </a:r>
            <a:r>
              <a:rPr lang="en-US" sz="1600" kern="1200" spc="-8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children </a:t>
            </a:r>
            <a:r>
              <a:rPr lang="en-US" sz="1600" kern="1200" spc="-405"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a</a:t>
            </a:r>
            <a:r>
              <a:rPr lang="en-US" sz="1600" kern="1200" spc="60" dirty="0">
                <a:solidFill>
                  <a:schemeClr val="tx1"/>
                </a:solidFill>
                <a:latin typeface="Comic Sans MS" panose="030F0702030302020204" pitchFamily="66" charset="0"/>
                <a:ea typeface="+mn-ea"/>
                <a:cs typeface="+mn-cs"/>
              </a:rPr>
              <a:t>b</a:t>
            </a:r>
            <a:r>
              <a:rPr lang="en-US" sz="1600" kern="1200" spc="50" dirty="0">
                <a:solidFill>
                  <a:schemeClr val="tx1"/>
                </a:solidFill>
                <a:latin typeface="Comic Sans MS" panose="030F0702030302020204" pitchFamily="66" charset="0"/>
                <a:ea typeface="+mn-ea"/>
                <a:cs typeface="+mn-cs"/>
              </a:rPr>
              <a:t>o</a:t>
            </a:r>
            <a:r>
              <a:rPr lang="en-US" sz="1600" kern="1200" spc="-20" dirty="0">
                <a:solidFill>
                  <a:schemeClr val="tx1"/>
                </a:solidFill>
                <a:latin typeface="Comic Sans MS" panose="030F0702030302020204" pitchFamily="66" charset="0"/>
                <a:ea typeface="+mn-ea"/>
                <a:cs typeface="+mn-cs"/>
              </a:rPr>
              <a:t>u</a:t>
            </a:r>
            <a:r>
              <a:rPr lang="en-US" sz="1600" kern="1200" spc="-70" dirty="0">
                <a:solidFill>
                  <a:schemeClr val="tx1"/>
                </a:solidFill>
                <a:latin typeface="Comic Sans MS" panose="030F0702030302020204" pitchFamily="66" charset="0"/>
                <a:ea typeface="+mn-ea"/>
                <a:cs typeface="+mn-cs"/>
              </a:rPr>
              <a:t>t</a:t>
            </a:r>
            <a:r>
              <a:rPr lang="en-US" sz="1600" kern="1200" spc="-100" dirty="0">
                <a:solidFill>
                  <a:schemeClr val="tx1"/>
                </a:solidFill>
                <a:latin typeface="Comic Sans MS" panose="030F0702030302020204" pitchFamily="66" charset="0"/>
                <a:ea typeface="+mn-ea"/>
                <a:cs typeface="+mn-cs"/>
              </a:rPr>
              <a:t> </a:t>
            </a:r>
            <a:r>
              <a:rPr lang="en-US" sz="1600" kern="1200" spc="-85" dirty="0">
                <a:solidFill>
                  <a:schemeClr val="tx1"/>
                </a:solidFill>
                <a:latin typeface="Comic Sans MS" panose="030F0702030302020204" pitchFamily="66" charset="0"/>
                <a:ea typeface="+mn-ea"/>
                <a:cs typeface="+mn-cs"/>
              </a:rPr>
              <a:t>t</a:t>
            </a:r>
            <a:r>
              <a:rPr lang="en-US" sz="1600" kern="1200" spc="15" dirty="0">
                <a:solidFill>
                  <a:schemeClr val="tx1"/>
                </a:solidFill>
                <a:latin typeface="Comic Sans MS" panose="030F0702030302020204" pitchFamily="66" charset="0"/>
                <a:ea typeface="+mn-ea"/>
                <a:cs typeface="+mn-cs"/>
              </a:rPr>
              <a:t>he</a:t>
            </a:r>
            <a:r>
              <a:rPr lang="en-US" sz="1600" kern="1200" spc="-90" dirty="0">
                <a:solidFill>
                  <a:schemeClr val="tx1"/>
                </a:solidFill>
                <a:latin typeface="Comic Sans MS" panose="030F0702030302020204" pitchFamily="66" charset="0"/>
                <a:ea typeface="+mn-ea"/>
                <a:cs typeface="+mn-cs"/>
              </a:rPr>
              <a:t> </a:t>
            </a:r>
            <a:r>
              <a:rPr lang="en-US" sz="1600" kern="1200" spc="20" dirty="0">
                <a:solidFill>
                  <a:schemeClr val="tx1"/>
                </a:solidFill>
                <a:latin typeface="Comic Sans MS" panose="030F0702030302020204" pitchFamily="66" charset="0"/>
                <a:ea typeface="+mn-ea"/>
                <a:cs typeface="+mn-cs"/>
              </a:rPr>
              <a:t>w</a:t>
            </a:r>
            <a:r>
              <a:rPr lang="en-US" sz="1600" kern="1200" spc="45" dirty="0">
                <a:solidFill>
                  <a:schemeClr val="tx1"/>
                </a:solidFill>
                <a:latin typeface="Comic Sans MS" panose="030F0702030302020204" pitchFamily="66" charset="0"/>
                <a:ea typeface="+mn-ea"/>
                <a:cs typeface="+mn-cs"/>
              </a:rPr>
              <a:t>o</a:t>
            </a:r>
            <a:r>
              <a:rPr lang="en-US" sz="1600" kern="1200" spc="-150" dirty="0">
                <a:solidFill>
                  <a:schemeClr val="tx1"/>
                </a:solidFill>
                <a:latin typeface="Comic Sans MS" panose="030F0702030302020204" pitchFamily="66" charset="0"/>
                <a:ea typeface="+mn-ea"/>
                <a:cs typeface="+mn-cs"/>
              </a:rPr>
              <a:t>r</a:t>
            </a:r>
            <a:r>
              <a:rPr lang="en-US" sz="1600" kern="1200" spc="-90" dirty="0">
                <a:solidFill>
                  <a:schemeClr val="tx1"/>
                </a:solidFill>
                <a:latin typeface="Comic Sans MS" panose="030F0702030302020204" pitchFamily="66" charset="0"/>
                <a:ea typeface="+mn-ea"/>
                <a:cs typeface="+mn-cs"/>
              </a:rPr>
              <a:t>l</a:t>
            </a:r>
            <a:r>
              <a:rPr lang="en-US" sz="1600" kern="1200" spc="70" dirty="0">
                <a:solidFill>
                  <a:schemeClr val="tx1"/>
                </a:solidFill>
                <a:latin typeface="Comic Sans MS" panose="030F0702030302020204" pitchFamily="66" charset="0"/>
                <a:ea typeface="+mn-ea"/>
                <a:cs typeface="+mn-cs"/>
              </a:rPr>
              <a:t>d</a:t>
            </a:r>
            <a:r>
              <a:rPr lang="en-US" sz="1600" kern="1200" spc="-85" dirty="0">
                <a:solidFill>
                  <a:schemeClr val="tx1"/>
                </a:solidFill>
                <a:latin typeface="Comic Sans MS" panose="030F0702030302020204" pitchFamily="66" charset="0"/>
                <a:ea typeface="+mn-ea"/>
                <a:cs typeface="+mn-cs"/>
              </a:rPr>
              <a:t> </a:t>
            </a:r>
            <a:r>
              <a:rPr lang="en-US" sz="1600" kern="1200" spc="-5" dirty="0">
                <a:solidFill>
                  <a:schemeClr val="tx1"/>
                </a:solidFill>
                <a:latin typeface="Comic Sans MS" panose="030F0702030302020204" pitchFamily="66" charset="0"/>
                <a:ea typeface="+mn-ea"/>
                <a:cs typeface="+mn-cs"/>
              </a:rPr>
              <a:t>ar</a:t>
            </a:r>
            <a:r>
              <a:rPr lang="en-US" sz="1600" kern="1200" spc="-10" dirty="0">
                <a:solidFill>
                  <a:schemeClr val="tx1"/>
                </a:solidFill>
                <a:latin typeface="Comic Sans MS" panose="030F0702030302020204" pitchFamily="66" charset="0"/>
                <a:ea typeface="+mn-ea"/>
                <a:cs typeface="+mn-cs"/>
              </a:rPr>
              <a:t>o</a:t>
            </a:r>
            <a:r>
              <a:rPr lang="en-US" sz="1600" kern="1200" spc="5" dirty="0">
                <a:solidFill>
                  <a:schemeClr val="tx1"/>
                </a:solidFill>
                <a:latin typeface="Comic Sans MS" panose="030F0702030302020204" pitchFamily="66" charset="0"/>
                <a:ea typeface="+mn-ea"/>
                <a:cs typeface="+mn-cs"/>
              </a:rPr>
              <a:t>und</a:t>
            </a:r>
            <a:r>
              <a:rPr lang="en-US" sz="1600" kern="1200" spc="-85"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t</a:t>
            </a:r>
            <a:r>
              <a:rPr lang="en-US" sz="1600" kern="1200" spc="-5" dirty="0">
                <a:solidFill>
                  <a:schemeClr val="tx1"/>
                </a:solidFill>
                <a:latin typeface="Comic Sans MS" panose="030F0702030302020204" pitchFamily="66" charset="0"/>
                <a:ea typeface="+mn-ea"/>
                <a:cs typeface="+mn-cs"/>
              </a:rPr>
              <a:t>hem</a:t>
            </a:r>
            <a:r>
              <a:rPr lang="en-US" sz="1600" kern="1200" spc="-8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an</a:t>
            </a:r>
            <a:r>
              <a:rPr lang="en-US" sz="1600" kern="1200" spc="45" dirty="0">
                <a:solidFill>
                  <a:schemeClr val="tx1"/>
                </a:solidFill>
                <a:latin typeface="Comic Sans MS" panose="030F0702030302020204" pitchFamily="66" charset="0"/>
                <a:ea typeface="+mn-ea"/>
                <a:cs typeface="+mn-cs"/>
              </a:rPr>
              <a:t>d</a:t>
            </a:r>
            <a:r>
              <a:rPr lang="en-US" sz="1600" kern="1200" spc="-85"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t</a:t>
            </a:r>
            <a:r>
              <a:rPr lang="en-US" sz="1600" kern="1200" spc="15" dirty="0">
                <a:solidFill>
                  <a:schemeClr val="tx1"/>
                </a:solidFill>
                <a:latin typeface="Comic Sans MS" panose="030F0702030302020204" pitchFamily="66" charset="0"/>
                <a:ea typeface="+mn-ea"/>
                <a:cs typeface="+mn-cs"/>
              </a:rPr>
              <a:t>he</a:t>
            </a:r>
            <a:r>
              <a:rPr lang="en-US" sz="1600" kern="1200" spc="-90" dirty="0">
                <a:solidFill>
                  <a:schemeClr val="tx1"/>
                </a:solidFill>
                <a:latin typeface="Comic Sans MS" panose="030F0702030302020204" pitchFamily="66" charset="0"/>
                <a:ea typeface="+mn-ea"/>
                <a:cs typeface="+mn-cs"/>
              </a:rPr>
              <a:t> </a:t>
            </a:r>
            <a:r>
              <a:rPr lang="en-US" sz="1600" kern="1200" spc="75" dirty="0">
                <a:solidFill>
                  <a:schemeClr val="tx1"/>
                </a:solidFill>
                <a:latin typeface="Comic Sans MS" panose="030F0702030302020204" pitchFamily="66" charset="0"/>
                <a:ea typeface="+mn-ea"/>
                <a:cs typeface="+mn-cs"/>
              </a:rPr>
              <a:t>b</a:t>
            </a:r>
            <a:r>
              <a:rPr lang="en-US" sz="1600" kern="1200" spc="45" dirty="0">
                <a:solidFill>
                  <a:schemeClr val="tx1"/>
                </a:solidFill>
                <a:latin typeface="Comic Sans MS" panose="030F0702030302020204" pitchFamily="66" charset="0"/>
                <a:ea typeface="+mn-ea"/>
                <a:cs typeface="+mn-cs"/>
              </a:rPr>
              <a:t>oo</a:t>
            </a:r>
            <a:r>
              <a:rPr lang="en-US" sz="1600" kern="1200" spc="-135" dirty="0">
                <a:solidFill>
                  <a:schemeClr val="tx1"/>
                </a:solidFill>
                <a:latin typeface="Comic Sans MS" panose="030F0702030302020204" pitchFamily="66" charset="0"/>
                <a:ea typeface="+mn-ea"/>
                <a:cs typeface="+mn-cs"/>
              </a:rPr>
              <a:t>ks</a:t>
            </a:r>
            <a:r>
              <a:rPr lang="en-US" sz="1600" kern="1200" spc="-75" dirty="0">
                <a:solidFill>
                  <a:schemeClr val="tx1"/>
                </a:solidFill>
                <a:latin typeface="Comic Sans MS" panose="030F0702030302020204" pitchFamily="66" charset="0"/>
                <a:ea typeface="+mn-ea"/>
                <a:cs typeface="+mn-cs"/>
              </a:rPr>
              <a:t> </a:t>
            </a:r>
            <a:r>
              <a:rPr lang="en-US" sz="1600" kern="1200" spc="-130" dirty="0">
                <a:solidFill>
                  <a:schemeClr val="tx1"/>
                </a:solidFill>
                <a:latin typeface="Comic Sans MS" panose="030F0702030302020204" pitchFamily="66" charset="0"/>
                <a:ea typeface="+mn-ea"/>
                <a:cs typeface="+mn-cs"/>
              </a:rPr>
              <a:t>(</a:t>
            </a:r>
            <a:r>
              <a:rPr lang="en-US" sz="1600" kern="1200" spc="-150" dirty="0">
                <a:solidFill>
                  <a:schemeClr val="tx1"/>
                </a:solidFill>
                <a:latin typeface="Comic Sans MS" panose="030F0702030302020204" pitchFamily="66" charset="0"/>
                <a:ea typeface="+mn-ea"/>
                <a:cs typeface="+mn-cs"/>
              </a:rPr>
              <a:t>s</a:t>
            </a:r>
            <a:r>
              <a:rPr lang="en-US" sz="1600" kern="1200" spc="-85" dirty="0">
                <a:solidFill>
                  <a:schemeClr val="tx1"/>
                </a:solidFill>
                <a:latin typeface="Comic Sans MS" panose="030F0702030302020204" pitchFamily="66" charset="0"/>
                <a:ea typeface="+mn-ea"/>
                <a:cs typeface="+mn-cs"/>
              </a:rPr>
              <a:t>t</a:t>
            </a:r>
            <a:r>
              <a:rPr lang="en-US" sz="1600" kern="1200" spc="60" dirty="0">
                <a:solidFill>
                  <a:schemeClr val="tx1"/>
                </a:solidFill>
                <a:latin typeface="Comic Sans MS" panose="030F0702030302020204" pitchFamily="66" charset="0"/>
                <a:ea typeface="+mn-ea"/>
                <a:cs typeface="+mn-cs"/>
              </a:rPr>
              <a:t>o</a:t>
            </a:r>
            <a:r>
              <a:rPr lang="en-US" sz="1600" kern="1200" spc="-85" dirty="0">
                <a:solidFill>
                  <a:schemeClr val="tx1"/>
                </a:solidFill>
                <a:latin typeface="Comic Sans MS" panose="030F0702030302020204" pitchFamily="66" charset="0"/>
                <a:ea typeface="+mn-ea"/>
                <a:cs typeface="+mn-cs"/>
              </a:rPr>
              <a:t>ries</a:t>
            </a:r>
            <a:r>
              <a:rPr lang="en-US" sz="1600" kern="1200" spc="-90"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a</a:t>
            </a:r>
            <a:r>
              <a:rPr lang="en-US" sz="1600" kern="1200" spc="20" dirty="0">
                <a:solidFill>
                  <a:schemeClr val="tx1"/>
                </a:solidFill>
                <a:latin typeface="Comic Sans MS" panose="030F0702030302020204" pitchFamily="66" charset="0"/>
                <a:ea typeface="+mn-ea"/>
                <a:cs typeface="+mn-cs"/>
              </a:rPr>
              <a:t>nd</a:t>
            </a:r>
            <a:r>
              <a:rPr lang="en-US" sz="1600" kern="1200" spc="-85" dirty="0">
                <a:solidFill>
                  <a:schemeClr val="tx1"/>
                </a:solidFill>
                <a:latin typeface="Comic Sans MS" panose="030F0702030302020204" pitchFamily="66" charset="0"/>
                <a:ea typeface="+mn-ea"/>
                <a:cs typeface="+mn-cs"/>
              </a:rPr>
              <a:t> </a:t>
            </a:r>
            <a:r>
              <a:rPr lang="en-US" sz="1600" kern="1200" dirty="0">
                <a:solidFill>
                  <a:schemeClr val="tx1"/>
                </a:solidFill>
                <a:latin typeface="Comic Sans MS" panose="030F0702030302020204" pitchFamily="66" charset="0"/>
                <a:ea typeface="+mn-ea"/>
                <a:cs typeface="+mn-cs"/>
              </a:rPr>
              <a:t>no</a:t>
            </a:r>
            <a:r>
              <a:rPr lang="en-US" sz="1600" kern="1200" spc="15" dirty="0">
                <a:solidFill>
                  <a:schemeClr val="tx1"/>
                </a:solidFill>
                <a:latin typeface="Comic Sans MS" panose="030F0702030302020204" pitchFamily="66" charset="0"/>
                <a:ea typeface="+mn-ea"/>
                <a:cs typeface="+mn-cs"/>
              </a:rPr>
              <a:t>n</a:t>
            </a:r>
            <a:r>
              <a:rPr lang="en-US" sz="1600" kern="1200" spc="-155" dirty="0">
                <a:solidFill>
                  <a:schemeClr val="tx1"/>
                </a:solidFill>
                <a:latin typeface="Comic Sans MS" panose="030F0702030302020204" pitchFamily="66" charset="0"/>
                <a:ea typeface="+mn-ea"/>
                <a:cs typeface="+mn-cs"/>
              </a:rPr>
              <a:t>-</a:t>
            </a:r>
            <a:r>
              <a:rPr lang="en-US" sz="1600" kern="1200" spc="-55" dirty="0">
                <a:solidFill>
                  <a:schemeClr val="tx1"/>
                </a:solidFill>
                <a:latin typeface="Comic Sans MS" panose="030F0702030302020204" pitchFamily="66" charset="0"/>
                <a:ea typeface="+mn-ea"/>
                <a:cs typeface="+mn-cs"/>
              </a:rPr>
              <a:t>f</a:t>
            </a:r>
            <a:r>
              <a:rPr lang="en-US" sz="1600" kern="1200" spc="15" dirty="0">
                <a:solidFill>
                  <a:schemeClr val="tx1"/>
                </a:solidFill>
                <a:latin typeface="Comic Sans MS" panose="030F0702030302020204" pitchFamily="66" charset="0"/>
                <a:ea typeface="+mn-ea"/>
                <a:cs typeface="+mn-cs"/>
              </a:rPr>
              <a:t>i</a:t>
            </a:r>
            <a:r>
              <a:rPr lang="en-US" sz="1600" kern="1200" spc="50" dirty="0">
                <a:solidFill>
                  <a:schemeClr val="tx1"/>
                </a:solidFill>
                <a:latin typeface="Comic Sans MS" panose="030F0702030302020204" pitchFamily="66" charset="0"/>
                <a:ea typeface="+mn-ea"/>
                <a:cs typeface="+mn-cs"/>
              </a:rPr>
              <a:t>c</a:t>
            </a:r>
            <a:r>
              <a:rPr lang="en-US" sz="1600" kern="1200" spc="-95" dirty="0">
                <a:solidFill>
                  <a:schemeClr val="tx1"/>
                </a:solidFill>
                <a:latin typeface="Comic Sans MS" panose="030F0702030302020204" pitchFamily="66" charset="0"/>
                <a:ea typeface="+mn-ea"/>
                <a:cs typeface="+mn-cs"/>
              </a:rPr>
              <a:t>t</a:t>
            </a:r>
            <a:r>
              <a:rPr lang="en-US" sz="1600" kern="1200" spc="-80" dirty="0">
                <a:solidFill>
                  <a:schemeClr val="tx1"/>
                </a:solidFill>
                <a:latin typeface="Comic Sans MS" panose="030F0702030302020204" pitchFamily="66" charset="0"/>
                <a:ea typeface="+mn-ea"/>
                <a:cs typeface="+mn-cs"/>
              </a:rPr>
              <a:t>i</a:t>
            </a:r>
            <a:r>
              <a:rPr lang="en-US" sz="1600" kern="1200" spc="45" dirty="0">
                <a:solidFill>
                  <a:schemeClr val="tx1"/>
                </a:solidFill>
                <a:latin typeface="Comic Sans MS" panose="030F0702030302020204" pitchFamily="66" charset="0"/>
                <a:ea typeface="+mn-ea"/>
                <a:cs typeface="+mn-cs"/>
              </a:rPr>
              <a:t>o</a:t>
            </a:r>
            <a:r>
              <a:rPr lang="en-US" sz="1600" kern="1200" spc="-20" dirty="0">
                <a:solidFill>
                  <a:schemeClr val="tx1"/>
                </a:solidFill>
                <a:latin typeface="Comic Sans MS" panose="030F0702030302020204" pitchFamily="66" charset="0"/>
                <a:ea typeface="+mn-ea"/>
                <a:cs typeface="+mn-cs"/>
              </a:rPr>
              <a:t>n</a:t>
            </a:r>
            <a:r>
              <a:rPr lang="en-US" sz="1600" kern="1200" spc="-90"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they</a:t>
            </a:r>
            <a:r>
              <a:rPr lang="en-US" sz="1600" kern="1200" spc="-100" dirty="0">
                <a:solidFill>
                  <a:schemeClr val="tx1"/>
                </a:solidFill>
                <a:latin typeface="Comic Sans MS" panose="030F0702030302020204" pitchFamily="66" charset="0"/>
                <a:ea typeface="+mn-ea"/>
                <a:cs typeface="+mn-cs"/>
              </a:rPr>
              <a:t> </a:t>
            </a:r>
            <a:r>
              <a:rPr lang="en-US" sz="1600" kern="1200" spc="20" dirty="0">
                <a:solidFill>
                  <a:schemeClr val="tx1"/>
                </a:solidFill>
                <a:latin typeface="Comic Sans MS" panose="030F0702030302020204" pitchFamily="66" charset="0"/>
                <a:ea typeface="+mn-ea"/>
                <a:cs typeface="+mn-cs"/>
              </a:rPr>
              <a:t>read</a:t>
            </a:r>
            <a:r>
              <a:rPr lang="en-US" sz="1600" kern="1200" spc="-85"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with</a:t>
            </a:r>
            <a:r>
              <a:rPr lang="en-US" sz="1600" kern="1200" spc="-7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them,</a:t>
            </a:r>
            <a:r>
              <a:rPr lang="en-US" sz="1600" kern="1200" spc="-85"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and</a:t>
            </a:r>
            <a:r>
              <a:rPr lang="en-US" sz="1600" kern="1200" spc="-80"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enjoy</a:t>
            </a:r>
            <a:r>
              <a:rPr lang="en-US" sz="1600" kern="1200" spc="-100" dirty="0">
                <a:solidFill>
                  <a:schemeClr val="tx1"/>
                </a:solidFill>
                <a:latin typeface="Comic Sans MS" panose="030F0702030302020204" pitchFamily="66" charset="0"/>
                <a:ea typeface="+mn-ea"/>
                <a:cs typeface="+mn-cs"/>
              </a:rPr>
              <a:t> </a:t>
            </a:r>
            <a:r>
              <a:rPr lang="en-US" sz="1600" kern="1200" spc="-70" dirty="0">
                <a:solidFill>
                  <a:schemeClr val="tx1"/>
                </a:solidFill>
                <a:latin typeface="Comic Sans MS" panose="030F0702030302020204" pitchFamily="66" charset="0"/>
                <a:ea typeface="+mn-ea"/>
                <a:cs typeface="+mn-cs"/>
              </a:rPr>
              <a:t>rhymes,</a:t>
            </a:r>
            <a:r>
              <a:rPr lang="en-US" sz="1600" kern="1200" spc="-95" dirty="0">
                <a:solidFill>
                  <a:schemeClr val="tx1"/>
                </a:solidFill>
                <a:latin typeface="Comic Sans MS" panose="030F0702030302020204" pitchFamily="66" charset="0"/>
                <a:ea typeface="+mn-ea"/>
                <a:cs typeface="+mn-cs"/>
              </a:rPr>
              <a:t> </a:t>
            </a:r>
            <a:r>
              <a:rPr lang="en-US" sz="1600" kern="1200" spc="-5" dirty="0">
                <a:solidFill>
                  <a:schemeClr val="tx1"/>
                </a:solidFill>
                <a:latin typeface="Comic Sans MS" panose="030F0702030302020204" pitchFamily="66" charset="0"/>
                <a:ea typeface="+mn-ea"/>
                <a:cs typeface="+mn-cs"/>
              </a:rPr>
              <a:t>poems</a:t>
            </a:r>
            <a:r>
              <a:rPr lang="en-US" sz="1600" kern="1200" spc="-90"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and</a:t>
            </a:r>
            <a:r>
              <a:rPr lang="en-US" sz="1600" kern="1200" spc="-95"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songs</a:t>
            </a:r>
            <a:r>
              <a:rPr lang="en-US" sz="1600" kern="1200" spc="-90" dirty="0">
                <a:solidFill>
                  <a:schemeClr val="tx1"/>
                </a:solidFill>
                <a:latin typeface="Comic Sans MS" panose="030F0702030302020204" pitchFamily="66" charset="0"/>
                <a:ea typeface="+mn-ea"/>
                <a:cs typeface="+mn-cs"/>
              </a:rPr>
              <a:t> </a:t>
            </a:r>
            <a:r>
              <a:rPr lang="en-US" sz="1600" kern="1200" spc="-25" dirty="0">
                <a:solidFill>
                  <a:schemeClr val="tx1"/>
                </a:solidFill>
                <a:latin typeface="Comic Sans MS" panose="030F0702030302020204" pitchFamily="66" charset="0"/>
                <a:ea typeface="+mn-ea"/>
                <a:cs typeface="+mn-cs"/>
              </a:rPr>
              <a:t>together.</a:t>
            </a:r>
            <a:endParaRPr lang="en-US" sz="1600" kern="1200" dirty="0">
              <a:solidFill>
                <a:schemeClr val="tx1"/>
              </a:solidFill>
              <a:latin typeface="Comic Sans MS" panose="030F0702030302020204" pitchFamily="66" charset="0"/>
              <a:ea typeface="+mn-ea"/>
              <a:cs typeface="+mn-cs"/>
            </a:endParaRPr>
          </a:p>
          <a:p>
            <a:pPr marR="71120" algn="just" rtl="0">
              <a:lnSpc>
                <a:spcPct val="90000"/>
              </a:lnSpc>
              <a:spcBef>
                <a:spcPts val="5"/>
              </a:spcBef>
            </a:pPr>
            <a:r>
              <a:rPr lang="en-US" sz="1600" kern="1200" spc="-70" dirty="0">
                <a:solidFill>
                  <a:schemeClr val="tx1"/>
                </a:solidFill>
                <a:latin typeface="Comic Sans MS" panose="030F0702030302020204" pitchFamily="66" charset="0"/>
                <a:ea typeface="+mn-ea"/>
                <a:cs typeface="+mn-cs"/>
              </a:rPr>
              <a:t>Skilled </a:t>
            </a:r>
            <a:r>
              <a:rPr lang="en-US" sz="1600" kern="1200" spc="-5" dirty="0">
                <a:solidFill>
                  <a:schemeClr val="tx1"/>
                </a:solidFill>
                <a:latin typeface="Comic Sans MS" panose="030F0702030302020204" pitchFamily="66" charset="0"/>
                <a:ea typeface="+mn-ea"/>
                <a:cs typeface="+mn-cs"/>
              </a:rPr>
              <a:t>word </a:t>
            </a:r>
            <a:r>
              <a:rPr lang="en-US" sz="1600" kern="1200" spc="-15" dirty="0">
                <a:solidFill>
                  <a:schemeClr val="tx1"/>
                </a:solidFill>
                <a:latin typeface="Comic Sans MS" panose="030F0702030302020204" pitchFamily="66" charset="0"/>
                <a:ea typeface="+mn-ea"/>
                <a:cs typeface="+mn-cs"/>
              </a:rPr>
              <a:t>reading, </a:t>
            </a:r>
            <a:r>
              <a:rPr lang="en-US" sz="1600" kern="1200" spc="-10" dirty="0">
                <a:solidFill>
                  <a:schemeClr val="tx1"/>
                </a:solidFill>
                <a:latin typeface="Comic Sans MS" panose="030F0702030302020204" pitchFamily="66" charset="0"/>
                <a:ea typeface="+mn-ea"/>
                <a:cs typeface="+mn-cs"/>
              </a:rPr>
              <a:t>taught </a:t>
            </a:r>
            <a:r>
              <a:rPr lang="en-US" sz="1600" kern="1200" spc="-45" dirty="0">
                <a:solidFill>
                  <a:schemeClr val="tx1"/>
                </a:solidFill>
                <a:latin typeface="Comic Sans MS" panose="030F0702030302020204" pitchFamily="66" charset="0"/>
                <a:ea typeface="+mn-ea"/>
                <a:cs typeface="+mn-cs"/>
              </a:rPr>
              <a:t>later, involves </a:t>
            </a:r>
            <a:r>
              <a:rPr lang="en-US" sz="1600" kern="1200" dirty="0">
                <a:solidFill>
                  <a:schemeClr val="tx1"/>
                </a:solidFill>
                <a:latin typeface="Comic Sans MS" panose="030F0702030302020204" pitchFamily="66" charset="0"/>
                <a:ea typeface="+mn-ea"/>
                <a:cs typeface="+mn-cs"/>
              </a:rPr>
              <a:t>both </a:t>
            </a:r>
            <a:r>
              <a:rPr lang="en-US" sz="1600" kern="1200" spc="-15" dirty="0">
                <a:solidFill>
                  <a:schemeClr val="tx1"/>
                </a:solidFill>
                <a:latin typeface="Comic Sans MS" panose="030F0702030302020204" pitchFamily="66" charset="0"/>
                <a:ea typeface="+mn-ea"/>
                <a:cs typeface="+mn-cs"/>
              </a:rPr>
              <a:t>the </a:t>
            </a:r>
            <a:r>
              <a:rPr lang="en-US" sz="1600" kern="1200" dirty="0">
                <a:solidFill>
                  <a:schemeClr val="tx1"/>
                </a:solidFill>
                <a:latin typeface="Comic Sans MS" panose="030F0702030302020204" pitchFamily="66" charset="0"/>
                <a:ea typeface="+mn-ea"/>
                <a:cs typeface="+mn-cs"/>
              </a:rPr>
              <a:t>speedy </a:t>
            </a:r>
            <a:r>
              <a:rPr lang="en-US" sz="1600" kern="1200" spc="-40" dirty="0">
                <a:solidFill>
                  <a:schemeClr val="tx1"/>
                </a:solidFill>
                <a:latin typeface="Comic Sans MS" panose="030F0702030302020204" pitchFamily="66" charset="0"/>
                <a:ea typeface="+mn-ea"/>
                <a:cs typeface="+mn-cs"/>
              </a:rPr>
              <a:t>working </a:t>
            </a:r>
            <a:r>
              <a:rPr lang="en-US" sz="1600" kern="1200" spc="-3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out </a:t>
            </a:r>
            <a:r>
              <a:rPr lang="en-US" sz="1600" kern="1200" spc="5" dirty="0">
                <a:solidFill>
                  <a:schemeClr val="tx1"/>
                </a:solidFill>
                <a:latin typeface="Comic Sans MS" panose="030F0702030302020204" pitchFamily="66" charset="0"/>
                <a:ea typeface="+mn-ea"/>
                <a:cs typeface="+mn-cs"/>
              </a:rPr>
              <a:t>of </a:t>
            </a:r>
            <a:r>
              <a:rPr lang="en-US" sz="1600" kern="1200" spc="-20" dirty="0">
                <a:solidFill>
                  <a:schemeClr val="tx1"/>
                </a:solidFill>
                <a:latin typeface="Comic Sans MS" panose="030F0702030302020204" pitchFamily="66" charset="0"/>
                <a:ea typeface="+mn-ea"/>
                <a:cs typeface="+mn-cs"/>
              </a:rPr>
              <a:t>the </a:t>
            </a:r>
            <a:r>
              <a:rPr lang="en-US" sz="1600" kern="1200" spc="-10" dirty="0">
                <a:solidFill>
                  <a:schemeClr val="tx1"/>
                </a:solidFill>
                <a:latin typeface="Comic Sans MS" panose="030F0702030302020204" pitchFamily="66" charset="0"/>
                <a:ea typeface="+mn-ea"/>
                <a:cs typeface="+mn-cs"/>
              </a:rPr>
              <a:t>pronunciation </a:t>
            </a:r>
            <a:r>
              <a:rPr lang="en-US" sz="1600" kern="1200" dirty="0">
                <a:solidFill>
                  <a:schemeClr val="tx1"/>
                </a:solidFill>
                <a:latin typeface="Comic Sans MS" panose="030F0702030302020204" pitchFamily="66" charset="0"/>
                <a:ea typeface="+mn-ea"/>
                <a:cs typeface="+mn-cs"/>
              </a:rPr>
              <a:t>of </a:t>
            </a:r>
            <a:r>
              <a:rPr lang="en-US" sz="1600" kern="1200" spc="-40" dirty="0">
                <a:solidFill>
                  <a:schemeClr val="tx1"/>
                </a:solidFill>
                <a:latin typeface="Comic Sans MS" panose="030F0702030302020204" pitchFamily="66" charset="0"/>
                <a:ea typeface="+mn-ea"/>
                <a:cs typeface="+mn-cs"/>
              </a:rPr>
              <a:t>unfamiliar </a:t>
            </a:r>
            <a:r>
              <a:rPr lang="en-US" sz="1600" kern="1200" spc="-25" dirty="0">
                <a:solidFill>
                  <a:schemeClr val="tx1"/>
                </a:solidFill>
                <a:latin typeface="Comic Sans MS" panose="030F0702030302020204" pitchFamily="66" charset="0"/>
                <a:ea typeface="+mn-ea"/>
                <a:cs typeface="+mn-cs"/>
              </a:rPr>
              <a:t>printed </a:t>
            </a:r>
            <a:r>
              <a:rPr lang="en-US" sz="1600" kern="1200" spc="-35" dirty="0">
                <a:solidFill>
                  <a:schemeClr val="tx1"/>
                </a:solidFill>
                <a:latin typeface="Comic Sans MS" panose="030F0702030302020204" pitchFamily="66" charset="0"/>
                <a:ea typeface="+mn-ea"/>
                <a:cs typeface="+mn-cs"/>
              </a:rPr>
              <a:t>words </a:t>
            </a:r>
            <a:r>
              <a:rPr lang="en-US" sz="1600" kern="1200" spc="10" dirty="0">
                <a:solidFill>
                  <a:schemeClr val="tx1"/>
                </a:solidFill>
                <a:latin typeface="Comic Sans MS" panose="030F0702030302020204" pitchFamily="66" charset="0"/>
                <a:ea typeface="+mn-ea"/>
                <a:cs typeface="+mn-cs"/>
              </a:rPr>
              <a:t>(decoding) </a:t>
            </a:r>
            <a:r>
              <a:rPr lang="en-US" sz="1600" kern="1200" spc="40" dirty="0">
                <a:solidFill>
                  <a:schemeClr val="tx1"/>
                </a:solidFill>
                <a:latin typeface="Comic Sans MS" panose="030F0702030302020204" pitchFamily="66" charset="0"/>
                <a:ea typeface="+mn-ea"/>
                <a:cs typeface="+mn-cs"/>
              </a:rPr>
              <a:t>and </a:t>
            </a:r>
            <a:r>
              <a:rPr lang="en-US" sz="1600" kern="1200" spc="-409"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the </a:t>
            </a:r>
            <a:r>
              <a:rPr lang="en-US" sz="1600" kern="1200" dirty="0">
                <a:solidFill>
                  <a:schemeClr val="tx1"/>
                </a:solidFill>
                <a:latin typeface="Comic Sans MS" panose="030F0702030302020204" pitchFamily="66" charset="0"/>
                <a:ea typeface="+mn-ea"/>
                <a:cs typeface="+mn-cs"/>
              </a:rPr>
              <a:t>speedy </a:t>
            </a:r>
            <a:r>
              <a:rPr lang="en-US" sz="1600" kern="1200" spc="-10" dirty="0">
                <a:solidFill>
                  <a:schemeClr val="tx1"/>
                </a:solidFill>
                <a:latin typeface="Comic Sans MS" panose="030F0702030302020204" pitchFamily="66" charset="0"/>
                <a:ea typeface="+mn-ea"/>
                <a:cs typeface="+mn-cs"/>
              </a:rPr>
              <a:t>recognition </a:t>
            </a:r>
            <a:r>
              <a:rPr lang="en-US" sz="1600" kern="1200" spc="5" dirty="0">
                <a:solidFill>
                  <a:schemeClr val="tx1"/>
                </a:solidFill>
                <a:latin typeface="Comic Sans MS" panose="030F0702030302020204" pitchFamily="66" charset="0"/>
                <a:ea typeface="+mn-ea"/>
                <a:cs typeface="+mn-cs"/>
              </a:rPr>
              <a:t>of </a:t>
            </a:r>
            <a:r>
              <a:rPr lang="en-US" sz="1600" kern="1200" spc="-40" dirty="0">
                <a:solidFill>
                  <a:schemeClr val="tx1"/>
                </a:solidFill>
                <a:latin typeface="Comic Sans MS" panose="030F0702030302020204" pitchFamily="66" charset="0"/>
                <a:ea typeface="+mn-ea"/>
                <a:cs typeface="+mn-cs"/>
              </a:rPr>
              <a:t>familiar </a:t>
            </a:r>
            <a:r>
              <a:rPr lang="en-US" sz="1600" kern="1200" spc="-25" dirty="0">
                <a:solidFill>
                  <a:schemeClr val="tx1"/>
                </a:solidFill>
                <a:latin typeface="Comic Sans MS" panose="030F0702030302020204" pitchFamily="66" charset="0"/>
                <a:ea typeface="+mn-ea"/>
                <a:cs typeface="+mn-cs"/>
              </a:rPr>
              <a:t>printed </a:t>
            </a:r>
            <a:r>
              <a:rPr lang="en-US" sz="1600" kern="1200" spc="-50" dirty="0">
                <a:solidFill>
                  <a:schemeClr val="tx1"/>
                </a:solidFill>
                <a:latin typeface="Comic Sans MS" panose="030F0702030302020204" pitchFamily="66" charset="0"/>
                <a:ea typeface="+mn-ea"/>
                <a:cs typeface="+mn-cs"/>
              </a:rPr>
              <a:t>words. </a:t>
            </a:r>
            <a:r>
              <a:rPr lang="en-US" sz="1600" kern="1200" spc="-65" dirty="0">
                <a:solidFill>
                  <a:schemeClr val="tx1"/>
                </a:solidFill>
                <a:latin typeface="Comic Sans MS" panose="030F0702030302020204" pitchFamily="66" charset="0"/>
                <a:ea typeface="+mn-ea"/>
                <a:cs typeface="+mn-cs"/>
              </a:rPr>
              <a:t>Writing </a:t>
            </a:r>
            <a:r>
              <a:rPr lang="en-US" sz="1600" kern="1200" spc="-45" dirty="0">
                <a:solidFill>
                  <a:schemeClr val="tx1"/>
                </a:solidFill>
                <a:latin typeface="Comic Sans MS" panose="030F0702030302020204" pitchFamily="66" charset="0"/>
                <a:ea typeface="+mn-ea"/>
                <a:cs typeface="+mn-cs"/>
              </a:rPr>
              <a:t>involves </a:t>
            </a:r>
            <a:r>
              <a:rPr lang="en-US" sz="1600" kern="1200" spc="-40" dirty="0">
                <a:solidFill>
                  <a:schemeClr val="tx1"/>
                </a:solidFill>
                <a:latin typeface="Comic Sans MS" panose="030F0702030302020204" pitchFamily="66" charset="0"/>
                <a:ea typeface="+mn-ea"/>
                <a:cs typeface="+mn-cs"/>
              </a:rPr>
              <a:t> transcription</a:t>
            </a:r>
            <a:r>
              <a:rPr lang="en-US" sz="1600" kern="1200" spc="-65"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(spelling</a:t>
            </a:r>
            <a:r>
              <a:rPr lang="en-US" sz="1600" kern="1200" spc="-100" dirty="0">
                <a:solidFill>
                  <a:schemeClr val="tx1"/>
                </a:solidFill>
                <a:latin typeface="Comic Sans MS" panose="030F0702030302020204" pitchFamily="66" charset="0"/>
                <a:ea typeface="+mn-ea"/>
                <a:cs typeface="+mn-cs"/>
              </a:rPr>
              <a:t> </a:t>
            </a:r>
            <a:r>
              <a:rPr lang="en-US" sz="1600" kern="1200" spc="45" dirty="0">
                <a:solidFill>
                  <a:schemeClr val="tx1"/>
                </a:solidFill>
                <a:latin typeface="Comic Sans MS" panose="030F0702030302020204" pitchFamily="66" charset="0"/>
                <a:ea typeface="+mn-ea"/>
                <a:cs typeface="+mn-cs"/>
              </a:rPr>
              <a:t>and</a:t>
            </a:r>
            <a:r>
              <a:rPr lang="en-US" sz="1600" kern="1200" spc="-75" dirty="0">
                <a:solidFill>
                  <a:schemeClr val="tx1"/>
                </a:solidFill>
                <a:latin typeface="Comic Sans MS" panose="030F0702030302020204" pitchFamily="66" charset="0"/>
                <a:ea typeface="+mn-ea"/>
                <a:cs typeface="+mn-cs"/>
              </a:rPr>
              <a:t> </a:t>
            </a:r>
            <a:r>
              <a:rPr lang="en-US" sz="1600" kern="1200" spc="-35" dirty="0">
                <a:solidFill>
                  <a:schemeClr val="tx1"/>
                </a:solidFill>
                <a:latin typeface="Comic Sans MS" panose="030F0702030302020204" pitchFamily="66" charset="0"/>
                <a:ea typeface="+mn-ea"/>
                <a:cs typeface="+mn-cs"/>
              </a:rPr>
              <a:t>handwriting)</a:t>
            </a:r>
            <a:r>
              <a:rPr lang="en-US" sz="1600" kern="1200" spc="-90" dirty="0">
                <a:solidFill>
                  <a:schemeClr val="tx1"/>
                </a:solidFill>
                <a:latin typeface="Comic Sans MS" panose="030F0702030302020204" pitchFamily="66" charset="0"/>
                <a:ea typeface="+mn-ea"/>
                <a:cs typeface="+mn-cs"/>
              </a:rPr>
              <a:t> </a:t>
            </a:r>
            <a:r>
              <a:rPr lang="en-US" sz="1600" kern="1200" spc="50" dirty="0">
                <a:solidFill>
                  <a:schemeClr val="tx1"/>
                </a:solidFill>
                <a:latin typeface="Comic Sans MS" panose="030F0702030302020204" pitchFamily="66" charset="0"/>
                <a:ea typeface="+mn-ea"/>
                <a:cs typeface="+mn-cs"/>
              </a:rPr>
              <a:t>and</a:t>
            </a:r>
            <a:r>
              <a:rPr lang="en-US" sz="1600" kern="1200" spc="-75" dirty="0">
                <a:solidFill>
                  <a:schemeClr val="tx1"/>
                </a:solidFill>
                <a:latin typeface="Comic Sans MS" panose="030F0702030302020204" pitchFamily="66" charset="0"/>
                <a:ea typeface="+mn-ea"/>
                <a:cs typeface="+mn-cs"/>
              </a:rPr>
              <a:t> </a:t>
            </a:r>
            <a:r>
              <a:rPr lang="en-US" sz="1600" kern="1200" spc="-15" dirty="0">
                <a:solidFill>
                  <a:schemeClr val="tx1"/>
                </a:solidFill>
                <a:latin typeface="Comic Sans MS" panose="030F0702030302020204" pitchFamily="66" charset="0"/>
                <a:ea typeface="+mn-ea"/>
                <a:cs typeface="+mn-cs"/>
              </a:rPr>
              <a:t>composition</a:t>
            </a:r>
            <a:r>
              <a:rPr lang="en-US" sz="1600" kern="1200" spc="-65"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(articulating </a:t>
            </a:r>
            <a:r>
              <a:rPr lang="en-US" sz="1600" kern="1200" spc="-405" dirty="0">
                <a:solidFill>
                  <a:schemeClr val="tx1"/>
                </a:solidFill>
                <a:latin typeface="Comic Sans MS" panose="030F0702030302020204" pitchFamily="66" charset="0"/>
                <a:ea typeface="+mn-ea"/>
                <a:cs typeface="+mn-cs"/>
              </a:rPr>
              <a:t> </a:t>
            </a:r>
            <a:r>
              <a:rPr lang="en-US" sz="1600" kern="1200" spc="-10" dirty="0">
                <a:solidFill>
                  <a:schemeClr val="tx1"/>
                </a:solidFill>
                <a:latin typeface="Comic Sans MS" panose="030F0702030302020204" pitchFamily="66" charset="0"/>
                <a:ea typeface="+mn-ea"/>
                <a:cs typeface="+mn-cs"/>
              </a:rPr>
              <a:t>i</a:t>
            </a:r>
            <a:r>
              <a:rPr lang="en-US" sz="1600" kern="1200" spc="-15" dirty="0">
                <a:solidFill>
                  <a:schemeClr val="tx1"/>
                </a:solidFill>
                <a:latin typeface="Comic Sans MS" panose="030F0702030302020204" pitchFamily="66" charset="0"/>
                <a:ea typeface="+mn-ea"/>
                <a:cs typeface="+mn-cs"/>
              </a:rPr>
              <a:t>d</a:t>
            </a:r>
            <a:r>
              <a:rPr lang="en-US" sz="1600" kern="1200" dirty="0">
                <a:solidFill>
                  <a:schemeClr val="tx1"/>
                </a:solidFill>
                <a:latin typeface="Comic Sans MS" panose="030F0702030302020204" pitchFamily="66" charset="0"/>
                <a:ea typeface="+mn-ea"/>
                <a:cs typeface="+mn-cs"/>
              </a:rPr>
              <a:t>eas</a:t>
            </a:r>
            <a:r>
              <a:rPr lang="en-US" sz="1600" kern="1200" spc="-90" dirty="0">
                <a:solidFill>
                  <a:schemeClr val="tx1"/>
                </a:solidFill>
                <a:latin typeface="Comic Sans MS" panose="030F0702030302020204" pitchFamily="66" charset="0"/>
                <a:ea typeface="+mn-ea"/>
                <a:cs typeface="+mn-cs"/>
              </a:rPr>
              <a:t> </a:t>
            </a:r>
            <a:r>
              <a:rPr lang="en-US" sz="1600" kern="1200" spc="40" dirty="0">
                <a:solidFill>
                  <a:schemeClr val="tx1"/>
                </a:solidFill>
                <a:latin typeface="Comic Sans MS" panose="030F0702030302020204" pitchFamily="66" charset="0"/>
                <a:ea typeface="+mn-ea"/>
                <a:cs typeface="+mn-cs"/>
              </a:rPr>
              <a:t>an</a:t>
            </a:r>
            <a:r>
              <a:rPr lang="en-US" sz="1600" kern="1200" spc="45" dirty="0">
                <a:solidFill>
                  <a:schemeClr val="tx1"/>
                </a:solidFill>
                <a:latin typeface="Comic Sans MS" panose="030F0702030302020204" pitchFamily="66" charset="0"/>
                <a:ea typeface="+mn-ea"/>
                <a:cs typeface="+mn-cs"/>
              </a:rPr>
              <a:t>d</a:t>
            </a:r>
            <a:r>
              <a:rPr lang="en-US" sz="1600" kern="1200" spc="-90" dirty="0">
                <a:solidFill>
                  <a:schemeClr val="tx1"/>
                </a:solidFill>
                <a:latin typeface="Comic Sans MS" panose="030F0702030302020204" pitchFamily="66" charset="0"/>
                <a:ea typeface="+mn-ea"/>
                <a:cs typeface="+mn-cs"/>
              </a:rPr>
              <a:t> </a:t>
            </a:r>
            <a:r>
              <a:rPr lang="en-US" sz="1600" kern="1200" spc="-160" dirty="0">
                <a:solidFill>
                  <a:schemeClr val="tx1"/>
                </a:solidFill>
                <a:latin typeface="Comic Sans MS" panose="030F0702030302020204" pitchFamily="66" charset="0"/>
                <a:ea typeface="+mn-ea"/>
                <a:cs typeface="+mn-cs"/>
              </a:rPr>
              <a:t>s</a:t>
            </a:r>
            <a:r>
              <a:rPr lang="en-US" sz="1600" kern="1200" spc="-95" dirty="0">
                <a:solidFill>
                  <a:schemeClr val="tx1"/>
                </a:solidFill>
                <a:latin typeface="Comic Sans MS" panose="030F0702030302020204" pitchFamily="66" charset="0"/>
                <a:ea typeface="+mn-ea"/>
                <a:cs typeface="+mn-cs"/>
              </a:rPr>
              <a:t>t</a:t>
            </a:r>
            <a:r>
              <a:rPr lang="en-US" sz="1600" kern="1200" spc="-10" dirty="0">
                <a:solidFill>
                  <a:schemeClr val="tx1"/>
                </a:solidFill>
                <a:latin typeface="Comic Sans MS" panose="030F0702030302020204" pitchFamily="66" charset="0"/>
                <a:ea typeface="+mn-ea"/>
                <a:cs typeface="+mn-cs"/>
              </a:rPr>
              <a:t>ru</a:t>
            </a:r>
            <a:r>
              <a:rPr lang="en-US" sz="1600" kern="1200" spc="5" dirty="0">
                <a:solidFill>
                  <a:schemeClr val="tx1"/>
                </a:solidFill>
                <a:latin typeface="Comic Sans MS" panose="030F0702030302020204" pitchFamily="66" charset="0"/>
                <a:ea typeface="+mn-ea"/>
                <a:cs typeface="+mn-cs"/>
              </a:rPr>
              <a:t>c</a:t>
            </a:r>
            <a:r>
              <a:rPr lang="en-US" sz="1600" kern="1200" spc="-95" dirty="0">
                <a:solidFill>
                  <a:schemeClr val="tx1"/>
                </a:solidFill>
                <a:latin typeface="Comic Sans MS" panose="030F0702030302020204" pitchFamily="66" charset="0"/>
                <a:ea typeface="+mn-ea"/>
                <a:cs typeface="+mn-cs"/>
              </a:rPr>
              <a:t>t</a:t>
            </a:r>
            <a:r>
              <a:rPr lang="en-US" sz="1600" kern="1200" spc="-50" dirty="0">
                <a:solidFill>
                  <a:schemeClr val="tx1"/>
                </a:solidFill>
                <a:latin typeface="Comic Sans MS" panose="030F0702030302020204" pitchFamily="66" charset="0"/>
                <a:ea typeface="+mn-ea"/>
                <a:cs typeface="+mn-cs"/>
              </a:rPr>
              <a:t>uring</a:t>
            </a:r>
            <a:r>
              <a:rPr lang="en-US" sz="1600" kern="1200" spc="-70" dirty="0">
                <a:solidFill>
                  <a:schemeClr val="tx1"/>
                </a:solidFill>
                <a:latin typeface="Comic Sans MS" panose="030F0702030302020204" pitchFamily="66" charset="0"/>
                <a:ea typeface="+mn-ea"/>
                <a:cs typeface="+mn-cs"/>
              </a:rPr>
              <a:t> </a:t>
            </a:r>
            <a:r>
              <a:rPr lang="en-US" sz="1600" kern="1200" spc="-95" dirty="0">
                <a:solidFill>
                  <a:schemeClr val="tx1"/>
                </a:solidFill>
                <a:latin typeface="Comic Sans MS" panose="030F0702030302020204" pitchFamily="66" charset="0"/>
                <a:ea typeface="+mn-ea"/>
                <a:cs typeface="+mn-cs"/>
              </a:rPr>
              <a:t>t</a:t>
            </a:r>
            <a:r>
              <a:rPr lang="en-US" sz="1600" kern="1200" spc="-5" dirty="0">
                <a:solidFill>
                  <a:schemeClr val="tx1"/>
                </a:solidFill>
                <a:latin typeface="Comic Sans MS" panose="030F0702030302020204" pitchFamily="66" charset="0"/>
                <a:ea typeface="+mn-ea"/>
                <a:cs typeface="+mn-cs"/>
              </a:rPr>
              <a:t>hem</a:t>
            </a:r>
            <a:r>
              <a:rPr lang="en-US" sz="1600" kern="1200" spc="-80" dirty="0">
                <a:solidFill>
                  <a:schemeClr val="tx1"/>
                </a:solidFill>
                <a:latin typeface="Comic Sans MS" panose="030F0702030302020204" pitchFamily="66" charset="0"/>
                <a:ea typeface="+mn-ea"/>
                <a:cs typeface="+mn-cs"/>
              </a:rPr>
              <a:t> </a:t>
            </a:r>
            <a:r>
              <a:rPr lang="en-US" sz="1600" kern="1200" spc="-90" dirty="0">
                <a:solidFill>
                  <a:schemeClr val="tx1"/>
                </a:solidFill>
                <a:latin typeface="Comic Sans MS" panose="030F0702030302020204" pitchFamily="66" charset="0"/>
                <a:ea typeface="+mn-ea"/>
                <a:cs typeface="+mn-cs"/>
              </a:rPr>
              <a:t>i</a:t>
            </a:r>
            <a:r>
              <a:rPr lang="en-US" sz="1600" kern="1200" spc="-30" dirty="0">
                <a:solidFill>
                  <a:schemeClr val="tx1"/>
                </a:solidFill>
                <a:latin typeface="Comic Sans MS" panose="030F0702030302020204" pitchFamily="66" charset="0"/>
                <a:ea typeface="+mn-ea"/>
                <a:cs typeface="+mn-cs"/>
              </a:rPr>
              <a:t>n</a:t>
            </a:r>
            <a:r>
              <a:rPr lang="en-US" sz="1600" kern="1200" spc="-90" dirty="0">
                <a:solidFill>
                  <a:schemeClr val="tx1"/>
                </a:solidFill>
                <a:latin typeface="Comic Sans MS" panose="030F0702030302020204" pitchFamily="66" charset="0"/>
                <a:ea typeface="+mn-ea"/>
                <a:cs typeface="+mn-cs"/>
              </a:rPr>
              <a:t> </a:t>
            </a:r>
            <a:r>
              <a:rPr lang="en-US" sz="1600" kern="1200" spc="-160" dirty="0">
                <a:solidFill>
                  <a:schemeClr val="tx1"/>
                </a:solidFill>
                <a:latin typeface="Comic Sans MS" panose="030F0702030302020204" pitchFamily="66" charset="0"/>
                <a:ea typeface="+mn-ea"/>
                <a:cs typeface="+mn-cs"/>
              </a:rPr>
              <a:t>s</a:t>
            </a:r>
            <a:r>
              <a:rPr lang="en-US" sz="1600" kern="1200" spc="60" dirty="0">
                <a:solidFill>
                  <a:schemeClr val="tx1"/>
                </a:solidFill>
                <a:latin typeface="Comic Sans MS" panose="030F0702030302020204" pitchFamily="66" charset="0"/>
                <a:ea typeface="+mn-ea"/>
                <a:cs typeface="+mn-cs"/>
              </a:rPr>
              <a:t>pe</a:t>
            </a:r>
            <a:r>
              <a:rPr lang="en-US" sz="1600" kern="1200" spc="50" dirty="0">
                <a:solidFill>
                  <a:schemeClr val="tx1"/>
                </a:solidFill>
                <a:latin typeface="Comic Sans MS" panose="030F0702030302020204" pitchFamily="66" charset="0"/>
                <a:ea typeface="+mn-ea"/>
                <a:cs typeface="+mn-cs"/>
              </a:rPr>
              <a:t>e</a:t>
            </a:r>
            <a:r>
              <a:rPr lang="en-US" sz="1600" kern="1200" spc="150" dirty="0">
                <a:solidFill>
                  <a:schemeClr val="tx1"/>
                </a:solidFill>
                <a:latin typeface="Comic Sans MS" panose="030F0702030302020204" pitchFamily="66" charset="0"/>
                <a:ea typeface="+mn-ea"/>
                <a:cs typeface="+mn-cs"/>
              </a:rPr>
              <a:t>c</a:t>
            </a:r>
            <a:r>
              <a:rPr lang="en-US" sz="1600" kern="1200" spc="-70" dirty="0">
                <a:solidFill>
                  <a:schemeClr val="tx1"/>
                </a:solidFill>
                <a:latin typeface="Comic Sans MS" panose="030F0702030302020204" pitchFamily="66" charset="0"/>
                <a:ea typeface="+mn-ea"/>
                <a:cs typeface="+mn-cs"/>
              </a:rPr>
              <a:t>h,</a:t>
            </a:r>
            <a:r>
              <a:rPr lang="en-US" sz="1600" kern="1200" spc="-100" dirty="0">
                <a:solidFill>
                  <a:schemeClr val="tx1"/>
                </a:solidFill>
                <a:latin typeface="Comic Sans MS" panose="030F0702030302020204" pitchFamily="66" charset="0"/>
                <a:ea typeface="+mn-ea"/>
                <a:cs typeface="+mn-cs"/>
              </a:rPr>
              <a:t> </a:t>
            </a:r>
            <a:r>
              <a:rPr lang="en-US" sz="1600" kern="1200" spc="30" dirty="0">
                <a:solidFill>
                  <a:schemeClr val="tx1"/>
                </a:solidFill>
                <a:latin typeface="Comic Sans MS" panose="030F0702030302020204" pitchFamily="66" charset="0"/>
                <a:ea typeface="+mn-ea"/>
                <a:cs typeface="+mn-cs"/>
              </a:rPr>
              <a:t>befo</a:t>
            </a:r>
            <a:r>
              <a:rPr lang="en-US" sz="1600" kern="1200" spc="-45" dirty="0">
                <a:solidFill>
                  <a:schemeClr val="tx1"/>
                </a:solidFill>
                <a:latin typeface="Comic Sans MS" panose="030F0702030302020204" pitchFamily="66" charset="0"/>
                <a:ea typeface="+mn-ea"/>
                <a:cs typeface="+mn-cs"/>
              </a:rPr>
              <a:t>re</a:t>
            </a:r>
            <a:r>
              <a:rPr lang="en-US" sz="1600" kern="1200" spc="-90" dirty="0">
                <a:solidFill>
                  <a:schemeClr val="tx1"/>
                </a:solidFill>
                <a:latin typeface="Comic Sans MS" panose="030F0702030302020204" pitchFamily="66" charset="0"/>
                <a:ea typeface="+mn-ea"/>
                <a:cs typeface="+mn-cs"/>
              </a:rPr>
              <a:t> </a:t>
            </a:r>
            <a:r>
              <a:rPr lang="en-US" sz="1600" kern="1200" spc="25" dirty="0">
                <a:solidFill>
                  <a:schemeClr val="tx1"/>
                </a:solidFill>
                <a:latin typeface="Comic Sans MS" panose="030F0702030302020204" pitchFamily="66" charset="0"/>
                <a:ea typeface="+mn-ea"/>
                <a:cs typeface="+mn-cs"/>
              </a:rPr>
              <a:t>w</a:t>
            </a:r>
            <a:r>
              <a:rPr lang="en-US" sz="1600" kern="1200" spc="-100" dirty="0">
                <a:solidFill>
                  <a:schemeClr val="tx1"/>
                </a:solidFill>
                <a:latin typeface="Comic Sans MS" panose="030F0702030302020204" pitchFamily="66" charset="0"/>
                <a:ea typeface="+mn-ea"/>
                <a:cs typeface="+mn-cs"/>
              </a:rPr>
              <a:t>ri</a:t>
            </a:r>
            <a:r>
              <a:rPr lang="en-US" sz="1600" kern="1200" spc="-140" dirty="0">
                <a:solidFill>
                  <a:schemeClr val="tx1"/>
                </a:solidFill>
                <a:latin typeface="Comic Sans MS" panose="030F0702030302020204" pitchFamily="66" charset="0"/>
                <a:ea typeface="+mn-ea"/>
                <a:cs typeface="+mn-cs"/>
              </a:rPr>
              <a:t>t</a:t>
            </a:r>
            <a:r>
              <a:rPr lang="en-US" sz="1600" kern="1200" spc="-45" dirty="0">
                <a:solidFill>
                  <a:schemeClr val="tx1"/>
                </a:solidFill>
                <a:latin typeface="Comic Sans MS" panose="030F0702030302020204" pitchFamily="66" charset="0"/>
                <a:ea typeface="+mn-ea"/>
                <a:cs typeface="+mn-cs"/>
              </a:rPr>
              <a:t>i</a:t>
            </a:r>
            <a:r>
              <a:rPr lang="en-US" sz="1600" kern="1200" spc="-75" dirty="0">
                <a:solidFill>
                  <a:schemeClr val="tx1"/>
                </a:solidFill>
                <a:latin typeface="Comic Sans MS" panose="030F0702030302020204" pitchFamily="66" charset="0"/>
                <a:ea typeface="+mn-ea"/>
                <a:cs typeface="+mn-cs"/>
              </a:rPr>
              <a:t>n</a:t>
            </a:r>
            <a:r>
              <a:rPr lang="en-US" sz="1600" kern="1200" spc="60" dirty="0">
                <a:solidFill>
                  <a:schemeClr val="tx1"/>
                </a:solidFill>
                <a:latin typeface="Comic Sans MS" panose="030F0702030302020204" pitchFamily="66" charset="0"/>
                <a:ea typeface="+mn-ea"/>
                <a:cs typeface="+mn-cs"/>
              </a:rPr>
              <a:t>g</a:t>
            </a:r>
            <a:r>
              <a:rPr lang="en-US" sz="1600" kern="1200" spc="-120" dirty="0">
                <a:solidFill>
                  <a:schemeClr val="tx1"/>
                </a:solidFill>
                <a:latin typeface="Comic Sans MS" panose="030F0702030302020204" pitchFamily="66" charset="0"/>
                <a:ea typeface="+mn-ea"/>
                <a:cs typeface="+mn-cs"/>
              </a:rPr>
              <a:t>)</a:t>
            </a:r>
            <a:r>
              <a:rPr lang="en-US" sz="1600" kern="1200" spc="-105" dirty="0">
                <a:solidFill>
                  <a:schemeClr val="tx1"/>
                </a:solidFill>
                <a:latin typeface="Comic Sans MS" panose="030F0702030302020204" pitchFamily="66" charset="0"/>
                <a:ea typeface="+mn-ea"/>
                <a:cs typeface="+mn-cs"/>
              </a:rPr>
              <a:t>.</a:t>
            </a:r>
            <a:endParaRPr lang="en-US" sz="1600" kern="1200" dirty="0">
              <a:solidFill>
                <a:schemeClr val="tx1"/>
              </a:solidFill>
              <a:latin typeface="Comic Sans MS" panose="030F0702030302020204" pitchFamily="66" charset="0"/>
              <a:ea typeface="+mn-ea"/>
              <a:cs typeface="+mn-cs"/>
            </a:endParaRPr>
          </a:p>
        </p:txBody>
      </p:sp>
      <p:grpSp>
        <p:nvGrpSpPr>
          <p:cNvPr id="27"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074428"/>
            <a:ext cx="889415" cy="2224943"/>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group of children sitting on the floor&#10;&#10;Description automatically generated with low confidence">
            <a:extLst>
              <a:ext uri="{FF2B5EF4-FFF2-40B4-BE49-F238E27FC236}">
                <a16:creationId xmlns:a16="http://schemas.microsoft.com/office/drawing/2014/main" id="{15873824-002A-DF55-2A9E-5E8744C5B8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4436" y="2540849"/>
            <a:ext cx="5484588" cy="3660962"/>
          </a:xfrm>
          <a:prstGeom prst="rect">
            <a:avLst/>
          </a:prstGeom>
        </p:spPr>
        <p:style>
          <a:lnRef idx="2">
            <a:schemeClr val="dk1"/>
          </a:lnRef>
          <a:fillRef idx="1">
            <a:schemeClr val="lt1"/>
          </a:fillRef>
          <a:effectRef idx="0">
            <a:schemeClr val="dk1"/>
          </a:effectRef>
          <a:fontRef idx="minor">
            <a:schemeClr val="dk1"/>
          </a:fontRef>
        </p:style>
      </p:pic>
      <p:grpSp>
        <p:nvGrpSpPr>
          <p:cNvPr id="24" name="Group 2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40252" y="1"/>
            <a:ext cx="853147" cy="2134215"/>
            <a:chOff x="10918968" y="713127"/>
            <a:chExt cx="1273032" cy="2532832"/>
          </a:xfrm>
        </p:grpSpPr>
        <p:sp>
          <p:nvSpPr>
            <p:cNvPr id="25" name="Rectangle 2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object 10"/>
          <p:cNvSpPr txBox="1">
            <a:spLocks noGrp="1"/>
          </p:cNvSpPr>
          <p:nvPr>
            <p:ph type="sldNum" sz="quarter" idx="7"/>
          </p:nvPr>
        </p:nvSpPr>
        <p:spPr>
          <a:xfrm>
            <a:off x="7723010" y="7009641"/>
            <a:ext cx="2406015" cy="402652"/>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a:solidFill>
                  <a:schemeClr val="tx1">
                    <a:tint val="75000"/>
                  </a:schemeClr>
                </a:solidFill>
                <a:latin typeface="+mn-lt"/>
                <a:ea typeface="+mn-ea"/>
                <a:cs typeface="+mn-cs"/>
              </a:rPr>
              <a:pPr algn="r" rtl="0">
                <a:spcAft>
                  <a:spcPts val="600"/>
                </a:spcAft>
              </a:pPr>
              <a:t>13</a:t>
            </a:fld>
            <a:endParaRPr lang="en-US" kern="1200">
              <a:solidFill>
                <a:schemeClr val="tx1">
                  <a:tint val="75000"/>
                </a:schemeClr>
              </a:solidFill>
              <a:latin typeface="+mn-lt"/>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6AF04BEA-BDA6-B7DE-457D-C3F00DEA3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23010" y="523612"/>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3100" y="412877"/>
            <a:ext cx="3888740" cy="425758"/>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10" dirty="0">
                <a:latin typeface="Tahoma"/>
                <a:cs typeface="Tahoma"/>
              </a:rPr>
              <a:t> </a:t>
            </a:r>
            <a:r>
              <a:rPr sz="1400" b="1" spc="-70" dirty="0">
                <a:latin typeface="Tahoma"/>
                <a:cs typeface="Tahoma"/>
              </a:rPr>
              <a:t>Nursery</a:t>
            </a:r>
            <a:r>
              <a:rPr sz="1400" b="1" spc="-10" dirty="0">
                <a:latin typeface="Tahoma"/>
                <a:cs typeface="Tahoma"/>
              </a:rPr>
              <a:t> </a:t>
            </a:r>
            <a:endParaRPr sz="1400" dirty="0">
              <a:latin typeface="Verdana"/>
              <a:cs typeface="Verdana"/>
            </a:endParaRPr>
          </a:p>
          <a:p>
            <a:pPr marL="12700">
              <a:lnSpc>
                <a:spcPct val="100000"/>
              </a:lnSpc>
              <a:spcBef>
                <a:spcPts val="75"/>
              </a:spcBef>
            </a:pPr>
            <a:r>
              <a:rPr sz="1200" b="1" spc="-30" dirty="0">
                <a:solidFill>
                  <a:srgbClr val="FFC000"/>
                </a:solidFill>
                <a:latin typeface="Tahoma"/>
                <a:cs typeface="Tahoma"/>
              </a:rPr>
              <a:t>Literacy</a:t>
            </a:r>
            <a:endParaRPr sz="1200"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3760802718"/>
              </p:ext>
            </p:extLst>
          </p:nvPr>
        </p:nvGraphicFramePr>
        <p:xfrm>
          <a:off x="472440" y="1160018"/>
          <a:ext cx="9742805" cy="5558790"/>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266700">
                <a:tc>
                  <a:txBody>
                    <a:bodyPr/>
                    <a:lstStyle/>
                    <a:p>
                      <a:pPr marL="68580">
                        <a:lnSpc>
                          <a:spcPct val="100000"/>
                        </a:lnSpc>
                        <a:spcBef>
                          <a:spcPts val="7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dirty="0">
                          <a:solidFill>
                            <a:srgbClr val="FFFFFF"/>
                          </a:solidFill>
                          <a:latin typeface="Tahoma"/>
                          <a:cs typeface="Tahoma"/>
                        </a:rPr>
                        <a:t>Literacy</a:t>
                      </a:r>
                      <a:endParaRPr sz="1200">
                        <a:latin typeface="Tahoma"/>
                        <a:cs typeface="Tahoma"/>
                      </a:endParaRPr>
                    </a:p>
                  </a:txBody>
                  <a:tcPr marL="0" marR="0" marT="8890" marB="0">
                    <a:solidFill>
                      <a:srgbClr val="FFC000"/>
                    </a:solidFill>
                  </a:tcPr>
                </a:tc>
                <a:extLst>
                  <a:ext uri="{0D108BD9-81ED-4DB2-BD59-A6C34878D82A}">
                    <a16:rowId xmlns:a16="http://schemas.microsoft.com/office/drawing/2014/main" val="10000"/>
                  </a:ext>
                </a:extLst>
              </a:tr>
              <a:tr h="357505">
                <a:tc>
                  <a:txBody>
                    <a:bodyPr/>
                    <a:lstStyle/>
                    <a:p>
                      <a:pPr marL="68580">
                        <a:lnSpc>
                          <a:spcPct val="100000"/>
                        </a:lnSpc>
                        <a:spcBef>
                          <a:spcPts val="570"/>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5"/>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15"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45" dirty="0">
                          <a:latin typeface="Tahoma"/>
                          <a:cs typeface="Tahoma"/>
                        </a:rPr>
                        <a:t>to..</a:t>
                      </a:r>
                      <a:endParaRPr sz="900">
                        <a:latin typeface="Tahoma"/>
                        <a:cs typeface="Tahoma"/>
                      </a:endParaRPr>
                    </a:p>
                  </a:txBody>
                  <a:tcPr marL="0" marR="0" marT="72390" marB="0">
                    <a:solidFill>
                      <a:srgbClr val="FFC000"/>
                    </a:solidFill>
                  </a:tcPr>
                </a:tc>
                <a:extLst>
                  <a:ext uri="{0D108BD9-81ED-4DB2-BD59-A6C34878D82A}">
                    <a16:rowId xmlns:a16="http://schemas.microsoft.com/office/drawing/2014/main" val="10001"/>
                  </a:ext>
                </a:extLst>
              </a:tr>
              <a:tr h="281686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Ascribe</a:t>
                      </a:r>
                      <a:r>
                        <a:rPr sz="900" spc="-60" dirty="0">
                          <a:latin typeface="Verdana"/>
                          <a:cs typeface="Verdana"/>
                        </a:rPr>
                        <a:t> </a:t>
                      </a:r>
                      <a:r>
                        <a:rPr sz="900" spc="-15" dirty="0">
                          <a:latin typeface="Verdana"/>
                          <a:cs typeface="Verdana"/>
                        </a:rPr>
                        <a:t>meanings</a:t>
                      </a:r>
                      <a:r>
                        <a:rPr sz="900" spc="-60" dirty="0">
                          <a:latin typeface="Verdana"/>
                          <a:cs typeface="Verdana"/>
                        </a:rPr>
                        <a:t> </a:t>
                      </a:r>
                      <a:r>
                        <a:rPr sz="900" spc="-10" dirty="0">
                          <a:latin typeface="Verdana"/>
                          <a:cs typeface="Verdana"/>
                        </a:rPr>
                        <a:t>to</a:t>
                      </a:r>
                      <a:r>
                        <a:rPr sz="900" spc="-60" dirty="0">
                          <a:latin typeface="Verdana"/>
                          <a:cs typeface="Verdana"/>
                        </a:rPr>
                        <a:t> </a:t>
                      </a:r>
                      <a:r>
                        <a:rPr sz="900" spc="-65" dirty="0">
                          <a:latin typeface="Verdana"/>
                          <a:cs typeface="Verdana"/>
                        </a:rPr>
                        <a:t>signs,</a:t>
                      </a:r>
                      <a:r>
                        <a:rPr sz="900" spc="-75" dirty="0">
                          <a:latin typeface="Verdana"/>
                          <a:cs typeface="Verdana"/>
                        </a:rPr>
                        <a:t> </a:t>
                      </a:r>
                      <a:r>
                        <a:rPr sz="900" spc="-50" dirty="0">
                          <a:latin typeface="Verdana"/>
                          <a:cs typeface="Verdana"/>
                        </a:rPr>
                        <a:t>symbols</a:t>
                      </a:r>
                      <a:r>
                        <a:rPr sz="900" spc="-60" dirty="0">
                          <a:latin typeface="Verdana"/>
                          <a:cs typeface="Verdana"/>
                        </a:rPr>
                        <a:t> </a:t>
                      </a:r>
                      <a:r>
                        <a:rPr sz="900" spc="30" dirty="0">
                          <a:latin typeface="Verdana"/>
                          <a:cs typeface="Verdana"/>
                        </a:rPr>
                        <a:t>and</a:t>
                      </a:r>
                      <a:r>
                        <a:rPr sz="900" spc="-60" dirty="0">
                          <a:latin typeface="Verdana"/>
                          <a:cs typeface="Verdana"/>
                        </a:rPr>
                        <a:t> </a:t>
                      </a:r>
                      <a:r>
                        <a:rPr sz="900" spc="-30" dirty="0">
                          <a:latin typeface="Verdana"/>
                          <a:cs typeface="Verdana"/>
                        </a:rPr>
                        <a:t>words</a:t>
                      </a:r>
                      <a:r>
                        <a:rPr sz="900" spc="-50" dirty="0">
                          <a:latin typeface="Verdana"/>
                          <a:cs typeface="Verdana"/>
                        </a:rPr>
                        <a:t> </a:t>
                      </a:r>
                      <a:r>
                        <a:rPr sz="900" spc="-20" dirty="0">
                          <a:latin typeface="Verdana"/>
                          <a:cs typeface="Verdana"/>
                        </a:rPr>
                        <a:t>that</a:t>
                      </a:r>
                      <a:r>
                        <a:rPr sz="900" spc="-65" dirty="0">
                          <a:latin typeface="Verdana"/>
                          <a:cs typeface="Verdana"/>
                        </a:rPr>
                        <a:t> </a:t>
                      </a:r>
                      <a:r>
                        <a:rPr sz="900" spc="-20" dirty="0">
                          <a:latin typeface="Verdana"/>
                          <a:cs typeface="Verdana"/>
                        </a:rPr>
                        <a:t>they</a:t>
                      </a:r>
                      <a:r>
                        <a:rPr sz="900" spc="-50" dirty="0">
                          <a:latin typeface="Verdana"/>
                          <a:cs typeface="Verdana"/>
                        </a:rPr>
                        <a:t> </a:t>
                      </a:r>
                      <a:r>
                        <a:rPr sz="900" spc="-10" dirty="0">
                          <a:latin typeface="Verdana"/>
                          <a:cs typeface="Verdana"/>
                        </a:rPr>
                        <a:t>see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different</a:t>
                      </a:r>
                      <a:r>
                        <a:rPr sz="900" spc="-65" dirty="0">
                          <a:latin typeface="Verdana"/>
                          <a:cs typeface="Verdana"/>
                        </a:rPr>
                        <a:t> </a:t>
                      </a:r>
                      <a:r>
                        <a:rPr sz="900" dirty="0">
                          <a:latin typeface="Verdana"/>
                          <a:cs typeface="Verdana"/>
                        </a:rPr>
                        <a:t>places,</a:t>
                      </a:r>
                      <a:r>
                        <a:rPr sz="900" spc="-80" dirty="0">
                          <a:latin typeface="Verdana"/>
                          <a:cs typeface="Verdana"/>
                        </a:rPr>
                        <a:t> </a:t>
                      </a:r>
                      <a:r>
                        <a:rPr sz="900" spc="-10" dirty="0">
                          <a:latin typeface="Verdana"/>
                          <a:cs typeface="Verdana"/>
                        </a:rPr>
                        <a:t>including</a:t>
                      </a:r>
                      <a:r>
                        <a:rPr sz="900" spc="-70" dirty="0">
                          <a:latin typeface="Verdana"/>
                          <a:cs typeface="Verdana"/>
                        </a:rPr>
                        <a:t> </a:t>
                      </a:r>
                      <a:r>
                        <a:rPr sz="900" spc="-20" dirty="0">
                          <a:latin typeface="Verdana"/>
                          <a:cs typeface="Verdana"/>
                        </a:rPr>
                        <a:t>those</a:t>
                      </a:r>
                      <a:r>
                        <a:rPr sz="900" spc="-55" dirty="0">
                          <a:latin typeface="Verdana"/>
                          <a:cs typeface="Verdana"/>
                        </a:rPr>
                        <a:t> </a:t>
                      </a:r>
                      <a:r>
                        <a:rPr sz="900" spc="-25" dirty="0">
                          <a:latin typeface="Verdana"/>
                          <a:cs typeface="Verdana"/>
                        </a:rPr>
                        <a:t>they</a:t>
                      </a:r>
                      <a:r>
                        <a:rPr sz="900" spc="-60" dirty="0">
                          <a:latin typeface="Verdana"/>
                          <a:cs typeface="Verdana"/>
                        </a:rPr>
                        <a:t> </a:t>
                      </a:r>
                      <a:r>
                        <a:rPr sz="900" spc="-5" dirty="0">
                          <a:latin typeface="Verdana"/>
                          <a:cs typeface="Verdana"/>
                        </a:rPr>
                        <a:t>make</a:t>
                      </a:r>
                      <a:r>
                        <a:rPr sz="900" spc="-65" dirty="0">
                          <a:latin typeface="Verdana"/>
                          <a:cs typeface="Verdana"/>
                        </a:rPr>
                        <a:t> </a:t>
                      </a:r>
                      <a:r>
                        <a:rPr sz="900" spc="-35" dirty="0">
                          <a:latin typeface="Verdana"/>
                          <a:cs typeface="Verdana"/>
                        </a:rPr>
                        <a:t>themselves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5" dirty="0">
                          <a:latin typeface="Verdana"/>
                          <a:cs typeface="Verdana"/>
                        </a:rPr>
                        <a:t> </a:t>
                      </a:r>
                      <a:r>
                        <a:rPr sz="900" spc="15" dirty="0">
                          <a:latin typeface="Verdana"/>
                          <a:cs typeface="Verdana"/>
                        </a:rPr>
                        <a:t>about</a:t>
                      </a:r>
                      <a:r>
                        <a:rPr sz="900" spc="-75" dirty="0">
                          <a:latin typeface="Verdana"/>
                          <a:cs typeface="Verdana"/>
                        </a:rPr>
                        <a:t> </a:t>
                      </a:r>
                      <a:r>
                        <a:rPr sz="900" spc="-25" dirty="0">
                          <a:latin typeface="Verdana"/>
                          <a:cs typeface="Verdana"/>
                        </a:rPr>
                        <a:t>events</a:t>
                      </a:r>
                      <a:r>
                        <a:rPr sz="900" spc="-65"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main</a:t>
                      </a:r>
                      <a:r>
                        <a:rPr sz="900" spc="-80" dirty="0">
                          <a:latin typeface="Verdana"/>
                          <a:cs typeface="Verdana"/>
                        </a:rPr>
                        <a:t> </a:t>
                      </a:r>
                      <a:r>
                        <a:rPr sz="900" spc="-5" dirty="0">
                          <a:latin typeface="Verdana"/>
                          <a:cs typeface="Verdana"/>
                        </a:rPr>
                        <a:t>characters</a:t>
                      </a:r>
                      <a:r>
                        <a:rPr sz="900" spc="-75" dirty="0">
                          <a:latin typeface="Verdana"/>
                          <a:cs typeface="Verdana"/>
                        </a:rPr>
                        <a:t> </a:t>
                      </a:r>
                      <a:r>
                        <a:rPr sz="900" spc="-40" dirty="0">
                          <a:latin typeface="Verdana"/>
                          <a:cs typeface="Verdana"/>
                        </a:rPr>
                        <a:t>in</a:t>
                      </a:r>
                      <a:r>
                        <a:rPr sz="900" spc="-70" dirty="0">
                          <a:latin typeface="Verdana"/>
                          <a:cs typeface="Verdana"/>
                        </a:rPr>
                        <a:t> </a:t>
                      </a:r>
                      <a:r>
                        <a:rPr sz="900" spc="-60"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Suggest</a:t>
                      </a:r>
                      <a:r>
                        <a:rPr sz="900" spc="-75" dirty="0">
                          <a:latin typeface="Verdana"/>
                          <a:cs typeface="Verdana"/>
                        </a:rPr>
                        <a:t> </a:t>
                      </a:r>
                      <a:r>
                        <a:rPr sz="900" spc="5" dirty="0">
                          <a:latin typeface="Verdana"/>
                          <a:cs typeface="Verdana"/>
                        </a:rPr>
                        <a:t>what</a:t>
                      </a:r>
                      <a:r>
                        <a:rPr sz="900" spc="-75" dirty="0">
                          <a:latin typeface="Verdana"/>
                          <a:cs typeface="Verdana"/>
                        </a:rPr>
                        <a:t> </a:t>
                      </a:r>
                      <a:r>
                        <a:rPr sz="900" spc="5" dirty="0">
                          <a:latin typeface="Verdana"/>
                          <a:cs typeface="Verdana"/>
                        </a:rPr>
                        <a:t>happens</a:t>
                      </a:r>
                      <a:r>
                        <a:rPr sz="900" spc="-70" dirty="0">
                          <a:latin typeface="Verdana"/>
                          <a:cs typeface="Verdana"/>
                        </a:rPr>
                        <a:t> </a:t>
                      </a:r>
                      <a:r>
                        <a:rPr sz="900" spc="-35" dirty="0">
                          <a:latin typeface="Verdana"/>
                          <a:cs typeface="Verdana"/>
                        </a:rPr>
                        <a:t>next</a:t>
                      </a:r>
                      <a:r>
                        <a:rPr sz="900" spc="-70" dirty="0">
                          <a:latin typeface="Verdana"/>
                          <a:cs typeface="Verdana"/>
                        </a:rPr>
                        <a:t> </a:t>
                      </a:r>
                      <a:r>
                        <a:rPr sz="900" spc="-40" dirty="0">
                          <a:latin typeface="Verdana"/>
                          <a:cs typeface="Verdana"/>
                        </a:rPr>
                        <a:t>in</a:t>
                      </a:r>
                      <a:r>
                        <a:rPr sz="900" spc="-80"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story/how</a:t>
                      </a:r>
                      <a:r>
                        <a:rPr sz="900" spc="-80" dirty="0">
                          <a:latin typeface="Verdana"/>
                          <a:cs typeface="Verdana"/>
                        </a:rPr>
                        <a:t> </a:t>
                      </a:r>
                      <a:r>
                        <a:rPr sz="900" spc="-55" dirty="0">
                          <a:latin typeface="Verdana"/>
                          <a:cs typeface="Verdana"/>
                        </a:rPr>
                        <a:t>it</a:t>
                      </a:r>
                      <a:r>
                        <a:rPr sz="900" spc="-75" dirty="0">
                          <a:latin typeface="Verdana"/>
                          <a:cs typeface="Verdana"/>
                        </a:rPr>
                        <a:t> </a:t>
                      </a:r>
                      <a:r>
                        <a:rPr sz="900" spc="-30" dirty="0">
                          <a:latin typeface="Verdana"/>
                          <a:cs typeface="Verdana"/>
                        </a:rPr>
                        <a:t>might</a:t>
                      </a:r>
                      <a:r>
                        <a:rPr sz="900" spc="-75" dirty="0">
                          <a:latin typeface="Verdana"/>
                          <a:cs typeface="Verdana"/>
                        </a:rPr>
                        <a:t> </a:t>
                      </a:r>
                      <a:r>
                        <a:rPr sz="900" spc="25" dirty="0">
                          <a:latin typeface="Verdana"/>
                          <a:cs typeface="Verdana"/>
                        </a:rPr>
                        <a:t>end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Retell</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very</a:t>
                      </a:r>
                      <a:r>
                        <a:rPr sz="900" spc="-65" dirty="0">
                          <a:latin typeface="Verdana"/>
                          <a:cs typeface="Verdana"/>
                        </a:rPr>
                        <a:t> </a:t>
                      </a:r>
                      <a:r>
                        <a:rPr sz="900" spc="-35" dirty="0">
                          <a:latin typeface="Verdana"/>
                          <a:cs typeface="Verdana"/>
                        </a:rPr>
                        <a:t>familiar</a:t>
                      </a:r>
                      <a:r>
                        <a:rPr sz="900" spc="-60" dirty="0">
                          <a:latin typeface="Verdana"/>
                          <a:cs typeface="Verdana"/>
                        </a:rPr>
                        <a:t> story</a:t>
                      </a:r>
                      <a:r>
                        <a:rPr sz="900" spc="-50" dirty="0">
                          <a:latin typeface="Verdana"/>
                          <a:cs typeface="Verdana"/>
                        </a:rPr>
                        <a:t> </a:t>
                      </a:r>
                      <a:r>
                        <a:rPr sz="900" spc="-125" dirty="0">
                          <a:latin typeface="Verdana"/>
                          <a:cs typeface="Verdana"/>
                        </a:rPr>
                        <a:t>–</a:t>
                      </a:r>
                      <a:r>
                        <a:rPr sz="900" spc="-80" dirty="0">
                          <a:latin typeface="Verdana"/>
                          <a:cs typeface="Verdana"/>
                        </a:rPr>
                        <a:t> </a:t>
                      </a:r>
                      <a:r>
                        <a:rPr sz="900" spc="-40" dirty="0">
                          <a:latin typeface="Verdana"/>
                          <a:cs typeface="Verdana"/>
                        </a:rPr>
                        <a:t>using</a:t>
                      </a:r>
                      <a:r>
                        <a:rPr sz="900" spc="-65" dirty="0">
                          <a:latin typeface="Verdana"/>
                          <a:cs typeface="Verdana"/>
                        </a:rPr>
                        <a:t> </a:t>
                      </a:r>
                      <a:r>
                        <a:rPr sz="900" spc="5" dirty="0">
                          <a:latin typeface="Verdana"/>
                          <a:cs typeface="Verdana"/>
                        </a:rPr>
                        <a:t>at</a:t>
                      </a:r>
                      <a:r>
                        <a:rPr sz="900" spc="-65" dirty="0">
                          <a:latin typeface="Verdana"/>
                          <a:cs typeface="Verdana"/>
                        </a:rPr>
                        <a:t> </a:t>
                      </a:r>
                      <a:r>
                        <a:rPr sz="900" spc="-25" dirty="0">
                          <a:latin typeface="Verdana"/>
                          <a:cs typeface="Verdana"/>
                        </a:rPr>
                        <a:t>least</a:t>
                      </a:r>
                      <a:r>
                        <a:rPr sz="900" spc="-70" dirty="0">
                          <a:latin typeface="Verdana"/>
                          <a:cs typeface="Verdana"/>
                        </a:rPr>
                        <a:t> </a:t>
                      </a:r>
                      <a:r>
                        <a:rPr sz="900" spc="-20" dirty="0">
                          <a:latin typeface="Verdana"/>
                          <a:cs typeface="Verdana"/>
                        </a:rPr>
                        <a:t>three</a:t>
                      </a:r>
                      <a:r>
                        <a:rPr sz="900" spc="-65" dirty="0">
                          <a:latin typeface="Verdana"/>
                          <a:cs typeface="Verdana"/>
                        </a:rPr>
                        <a:t> </a:t>
                      </a:r>
                      <a:r>
                        <a:rPr sz="900" spc="-15" dirty="0">
                          <a:latin typeface="Verdana"/>
                          <a:cs typeface="Verdana"/>
                        </a:rPr>
                        <a:t>sentences</a:t>
                      </a:r>
                      <a:r>
                        <a:rPr sz="900" spc="-50" dirty="0">
                          <a:latin typeface="Verdana"/>
                          <a:cs typeface="Verdana"/>
                        </a:rPr>
                        <a:t> </a:t>
                      </a:r>
                      <a:r>
                        <a:rPr sz="900" spc="-125" dirty="0">
                          <a:latin typeface="Verdana"/>
                          <a:cs typeface="Verdana"/>
                        </a:rPr>
                        <a:t>–</a:t>
                      </a:r>
                      <a:r>
                        <a:rPr sz="900" spc="-55" dirty="0">
                          <a:latin typeface="Verdana"/>
                          <a:cs typeface="Verdana"/>
                        </a:rPr>
                        <a:t> </a:t>
                      </a:r>
                      <a:r>
                        <a:rPr sz="900" spc="-15" dirty="0">
                          <a:latin typeface="Verdana"/>
                          <a:cs typeface="Verdana"/>
                        </a:rPr>
                        <a:t>beginning,</a:t>
                      </a:r>
                      <a:r>
                        <a:rPr sz="900" spc="-75" dirty="0">
                          <a:latin typeface="Verdana"/>
                          <a:cs typeface="Verdana"/>
                        </a:rPr>
                        <a:t> </a:t>
                      </a:r>
                      <a:r>
                        <a:rPr sz="900" spc="-5" dirty="0">
                          <a:latin typeface="Verdana"/>
                          <a:cs typeface="Verdana"/>
                        </a:rPr>
                        <a:t>middle</a:t>
                      </a:r>
                      <a:r>
                        <a:rPr sz="900" spc="-65"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end</a:t>
                      </a:r>
                      <a:r>
                        <a:rPr sz="900" spc="-65" dirty="0">
                          <a:latin typeface="Verdana"/>
                          <a:cs typeface="Verdana"/>
                        </a:rPr>
                        <a:t> </a:t>
                      </a:r>
                      <a:r>
                        <a:rPr sz="900" spc="-35" dirty="0">
                          <a:latin typeface="Verdana"/>
                          <a:cs typeface="Verdana"/>
                        </a:rPr>
                        <a:t>with</a:t>
                      </a:r>
                      <a:r>
                        <a:rPr sz="900" spc="-65" dirty="0">
                          <a:latin typeface="Verdana"/>
                          <a:cs typeface="Verdana"/>
                        </a:rPr>
                        <a:t> </a:t>
                      </a:r>
                      <a:r>
                        <a:rPr sz="900" spc="-10" dirty="0">
                          <a:latin typeface="Verdana"/>
                          <a:cs typeface="Verdana"/>
                        </a:rPr>
                        <a:t>picture</a:t>
                      </a:r>
                      <a:r>
                        <a:rPr sz="900" spc="-65" dirty="0">
                          <a:latin typeface="Verdana"/>
                          <a:cs typeface="Verdana"/>
                        </a:rPr>
                        <a:t> </a:t>
                      </a:r>
                      <a:r>
                        <a:rPr sz="900" spc="-40" dirty="0">
                          <a:latin typeface="Verdana"/>
                          <a:cs typeface="Verdana"/>
                        </a:rPr>
                        <a:t>prompts.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Look</a:t>
                      </a:r>
                      <a:r>
                        <a:rPr sz="900" spc="-60" dirty="0">
                          <a:latin typeface="Verdana"/>
                          <a:cs typeface="Verdana"/>
                        </a:rPr>
                        <a:t> </a:t>
                      </a:r>
                      <a:r>
                        <a:rPr sz="900" spc="5" dirty="0">
                          <a:latin typeface="Verdana"/>
                          <a:cs typeface="Verdana"/>
                        </a:rPr>
                        <a:t>at</a:t>
                      </a:r>
                      <a:r>
                        <a:rPr sz="900" spc="-70"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enjoy</a:t>
                      </a:r>
                      <a:r>
                        <a:rPr sz="900" spc="-65" dirty="0">
                          <a:latin typeface="Verdana"/>
                          <a:cs typeface="Verdana"/>
                        </a:rPr>
                        <a:t> </a:t>
                      </a:r>
                      <a:r>
                        <a:rPr sz="900" spc="-20" dirty="0">
                          <a:latin typeface="Verdana"/>
                          <a:cs typeface="Verdana"/>
                        </a:rPr>
                        <a:t>books</a:t>
                      </a:r>
                      <a:r>
                        <a:rPr sz="900" spc="-75" dirty="0">
                          <a:latin typeface="Verdana"/>
                          <a:cs typeface="Verdana"/>
                        </a:rPr>
                        <a:t> </a:t>
                      </a:r>
                      <a:r>
                        <a:rPr sz="900" spc="-10" dirty="0">
                          <a:latin typeface="Verdana"/>
                          <a:cs typeface="Verdana"/>
                        </a:rPr>
                        <a:t>independently,</a:t>
                      </a:r>
                      <a:r>
                        <a:rPr sz="900" spc="-75" dirty="0">
                          <a:latin typeface="Verdana"/>
                          <a:cs typeface="Verdana"/>
                        </a:rPr>
                        <a:t> </a:t>
                      </a:r>
                      <a:r>
                        <a:rPr sz="900" spc="-35" dirty="0">
                          <a:latin typeface="Verdana"/>
                          <a:cs typeface="Verdana"/>
                        </a:rPr>
                        <a:t>use</a:t>
                      </a:r>
                      <a:r>
                        <a:rPr sz="900" spc="-55" dirty="0">
                          <a:latin typeface="Verdana"/>
                          <a:cs typeface="Verdana"/>
                        </a:rPr>
                        <a:t> illustrations</a:t>
                      </a:r>
                      <a:r>
                        <a:rPr sz="900" spc="-65" dirty="0">
                          <a:latin typeface="Verdana"/>
                          <a:cs typeface="Verdana"/>
                        </a:rPr>
                        <a:t> </a:t>
                      </a:r>
                      <a:r>
                        <a:rPr sz="900" spc="-10" dirty="0">
                          <a:latin typeface="Verdana"/>
                          <a:cs typeface="Verdana"/>
                        </a:rPr>
                        <a:t>to</a:t>
                      </a:r>
                      <a:r>
                        <a:rPr sz="900" spc="-65" dirty="0">
                          <a:latin typeface="Verdana"/>
                          <a:cs typeface="Verdana"/>
                        </a:rPr>
                        <a:t> </a:t>
                      </a:r>
                      <a:r>
                        <a:rPr sz="900" spc="5" dirty="0">
                          <a:latin typeface="Verdana"/>
                          <a:cs typeface="Verdana"/>
                        </a:rPr>
                        <a:t>gain</a:t>
                      </a:r>
                      <a:r>
                        <a:rPr sz="900" spc="-60" dirty="0">
                          <a:latin typeface="Verdana"/>
                          <a:cs typeface="Verdana"/>
                        </a:rPr>
                        <a:t> </a:t>
                      </a:r>
                      <a:r>
                        <a:rPr sz="900" spc="20" dirty="0">
                          <a:latin typeface="Verdana"/>
                          <a:cs typeface="Verdana"/>
                        </a:rPr>
                        <a:t>an</a:t>
                      </a:r>
                      <a:r>
                        <a:rPr sz="900" spc="-65" dirty="0">
                          <a:latin typeface="Verdana"/>
                          <a:cs typeface="Verdana"/>
                        </a:rPr>
                        <a:t> </a:t>
                      </a:r>
                      <a:r>
                        <a:rPr sz="900" spc="-15" dirty="0">
                          <a:latin typeface="Verdana"/>
                          <a:cs typeface="Verdana"/>
                        </a:rPr>
                        <a:t>understanding</a:t>
                      </a:r>
                      <a:r>
                        <a:rPr sz="900" spc="-80" dirty="0">
                          <a:latin typeface="Verdana"/>
                          <a:cs typeface="Verdana"/>
                        </a:rPr>
                        <a:t> </a:t>
                      </a:r>
                      <a:r>
                        <a:rPr sz="900" dirty="0">
                          <a:latin typeface="Verdana"/>
                          <a:cs typeface="Verdana"/>
                        </a:rPr>
                        <a:t>of</a:t>
                      </a:r>
                      <a:r>
                        <a:rPr sz="900" spc="-55" dirty="0">
                          <a:latin typeface="Verdana"/>
                          <a:cs typeface="Verdana"/>
                        </a:rPr>
                        <a:t> </a:t>
                      </a:r>
                      <a:r>
                        <a:rPr sz="900" spc="-60" dirty="0">
                          <a:latin typeface="Verdana"/>
                          <a:cs typeface="Verdana"/>
                        </a:rPr>
                        <a:t>story</a:t>
                      </a:r>
                      <a:r>
                        <a:rPr sz="900" spc="-65" dirty="0">
                          <a:latin typeface="Verdana"/>
                          <a:cs typeface="Verdana"/>
                        </a:rPr>
                        <a:t> </a:t>
                      </a:r>
                      <a:r>
                        <a:rPr sz="900" spc="-25" dirty="0">
                          <a:latin typeface="Verdana"/>
                          <a:cs typeface="Verdana"/>
                        </a:rPr>
                        <a:t>events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Distinguish</a:t>
                      </a:r>
                      <a:r>
                        <a:rPr sz="900" spc="-65" dirty="0">
                          <a:latin typeface="Verdana"/>
                          <a:cs typeface="Verdana"/>
                        </a:rPr>
                        <a:t> </a:t>
                      </a:r>
                      <a:r>
                        <a:rPr sz="900" spc="15" dirty="0">
                          <a:latin typeface="Verdana"/>
                          <a:cs typeface="Verdana"/>
                        </a:rPr>
                        <a:t>between</a:t>
                      </a:r>
                      <a:r>
                        <a:rPr sz="900" spc="-75" dirty="0">
                          <a:latin typeface="Verdana"/>
                          <a:cs typeface="Verdana"/>
                        </a:rPr>
                        <a:t> </a:t>
                      </a:r>
                      <a:r>
                        <a:rPr sz="900" spc="-55" dirty="0">
                          <a:latin typeface="Verdana"/>
                          <a:cs typeface="Verdana"/>
                        </a:rPr>
                        <a:t>illustrations</a:t>
                      </a:r>
                      <a:r>
                        <a:rPr sz="900" spc="-70" dirty="0">
                          <a:latin typeface="Verdana"/>
                          <a:cs typeface="Verdana"/>
                        </a:rPr>
                        <a:t> </a:t>
                      </a:r>
                      <a:r>
                        <a:rPr sz="900" spc="30" dirty="0">
                          <a:latin typeface="Verdana"/>
                          <a:cs typeface="Verdana"/>
                        </a:rPr>
                        <a:t>and</a:t>
                      </a:r>
                      <a:r>
                        <a:rPr sz="900" spc="-70" dirty="0">
                          <a:latin typeface="Verdana"/>
                          <a:cs typeface="Verdana"/>
                        </a:rPr>
                        <a:t> </a:t>
                      </a:r>
                      <a:r>
                        <a:rPr sz="900" spc="-45" dirty="0">
                          <a:latin typeface="Verdana"/>
                          <a:cs typeface="Verdana"/>
                        </a:rPr>
                        <a:t>print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0" dirty="0">
                          <a:latin typeface="Verdana"/>
                          <a:cs typeface="Verdana"/>
                        </a:rPr>
                        <a:t> </a:t>
                      </a:r>
                      <a:r>
                        <a:rPr sz="900" spc="-15" dirty="0">
                          <a:latin typeface="Verdana"/>
                          <a:cs typeface="Verdana"/>
                        </a:rPr>
                        <a:t>that</a:t>
                      </a:r>
                      <a:r>
                        <a:rPr sz="900" spc="-70" dirty="0">
                          <a:latin typeface="Verdana"/>
                          <a:cs typeface="Verdana"/>
                        </a:rPr>
                        <a:t> </a:t>
                      </a:r>
                      <a:r>
                        <a:rPr sz="900" spc="-40" dirty="0">
                          <a:latin typeface="Verdana"/>
                          <a:cs typeface="Verdana"/>
                        </a:rPr>
                        <a:t>print</a:t>
                      </a:r>
                      <a:r>
                        <a:rPr sz="900" spc="-70" dirty="0">
                          <a:latin typeface="Verdana"/>
                          <a:cs typeface="Verdana"/>
                        </a:rPr>
                        <a:t> </a:t>
                      </a:r>
                      <a:r>
                        <a:rPr sz="900" spc="-30" dirty="0">
                          <a:latin typeface="Verdana"/>
                          <a:cs typeface="Verdana"/>
                        </a:rPr>
                        <a:t>carries</a:t>
                      </a:r>
                      <a:r>
                        <a:rPr sz="900" spc="-60" dirty="0">
                          <a:latin typeface="Verdana"/>
                          <a:cs typeface="Verdana"/>
                        </a:rPr>
                        <a:t> </a:t>
                      </a:r>
                      <a:r>
                        <a:rPr sz="900" dirty="0">
                          <a:latin typeface="Verdana"/>
                          <a:cs typeface="Verdana"/>
                        </a:rPr>
                        <a:t>meaning</a:t>
                      </a:r>
                      <a:r>
                        <a:rPr sz="900" spc="-70" dirty="0">
                          <a:latin typeface="Verdana"/>
                          <a:cs typeface="Verdana"/>
                        </a:rPr>
                        <a:t> </a:t>
                      </a:r>
                      <a:r>
                        <a:rPr sz="900" spc="5" dirty="0">
                          <a:latin typeface="Verdana"/>
                          <a:cs typeface="Verdana"/>
                        </a:rPr>
                        <a:t>and,</a:t>
                      </a:r>
                      <a:r>
                        <a:rPr sz="900" spc="-75" dirty="0">
                          <a:latin typeface="Verdana"/>
                          <a:cs typeface="Verdana"/>
                        </a:rPr>
                        <a:t> </a:t>
                      </a:r>
                      <a:r>
                        <a:rPr sz="900" spc="-40" dirty="0">
                          <a:latin typeface="Verdana"/>
                          <a:cs typeface="Verdana"/>
                        </a:rPr>
                        <a:t>in</a:t>
                      </a:r>
                      <a:r>
                        <a:rPr sz="900" spc="-60" dirty="0">
                          <a:latin typeface="Verdana"/>
                          <a:cs typeface="Verdana"/>
                        </a:rPr>
                        <a:t> </a:t>
                      </a:r>
                      <a:r>
                        <a:rPr sz="900" spc="-55" dirty="0">
                          <a:latin typeface="Verdana"/>
                          <a:cs typeface="Verdana"/>
                        </a:rPr>
                        <a:t>English,</a:t>
                      </a:r>
                      <a:r>
                        <a:rPr sz="900" spc="-75" dirty="0">
                          <a:latin typeface="Verdana"/>
                          <a:cs typeface="Verdana"/>
                        </a:rPr>
                        <a:t> </a:t>
                      </a:r>
                      <a:r>
                        <a:rPr sz="900" spc="-90" dirty="0">
                          <a:latin typeface="Verdana"/>
                          <a:cs typeface="Verdana"/>
                        </a:rPr>
                        <a:t>is</a:t>
                      </a:r>
                      <a:r>
                        <a:rPr sz="900" spc="-75" dirty="0">
                          <a:latin typeface="Verdana"/>
                          <a:cs typeface="Verdana"/>
                        </a:rPr>
                        <a:t> </a:t>
                      </a:r>
                      <a:r>
                        <a:rPr sz="900" spc="15" dirty="0">
                          <a:latin typeface="Verdana"/>
                          <a:cs typeface="Verdana"/>
                        </a:rPr>
                        <a:t>read</a:t>
                      </a:r>
                      <a:r>
                        <a:rPr sz="900" spc="-70" dirty="0">
                          <a:latin typeface="Verdana"/>
                          <a:cs typeface="Verdana"/>
                        </a:rPr>
                        <a:t> </a:t>
                      </a:r>
                      <a:r>
                        <a:rPr sz="900" spc="-40" dirty="0">
                          <a:latin typeface="Verdana"/>
                          <a:cs typeface="Verdana"/>
                        </a:rPr>
                        <a:t>from</a:t>
                      </a:r>
                      <a:r>
                        <a:rPr sz="900" spc="-75" dirty="0">
                          <a:latin typeface="Verdana"/>
                          <a:cs typeface="Verdana"/>
                        </a:rPr>
                        <a:t> </a:t>
                      </a:r>
                      <a:r>
                        <a:rPr sz="900" spc="-30" dirty="0">
                          <a:latin typeface="Verdana"/>
                          <a:cs typeface="Verdana"/>
                        </a:rPr>
                        <a:t>left</a:t>
                      </a:r>
                      <a:r>
                        <a:rPr sz="900" spc="-70"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right</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top</a:t>
                      </a:r>
                      <a:r>
                        <a:rPr sz="900" spc="-6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bottom</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5" dirty="0">
                          <a:latin typeface="Verdana"/>
                          <a:cs typeface="Verdana"/>
                        </a:rPr>
                        <a:t>interested</a:t>
                      </a:r>
                      <a:r>
                        <a:rPr sz="900" spc="-80" dirty="0">
                          <a:latin typeface="Verdana"/>
                          <a:cs typeface="Verdana"/>
                        </a:rPr>
                        <a:t> </a:t>
                      </a:r>
                      <a:r>
                        <a:rPr sz="900" spc="-40" dirty="0">
                          <a:latin typeface="Verdana"/>
                          <a:cs typeface="Verdana"/>
                        </a:rPr>
                        <a:t>in</a:t>
                      </a:r>
                      <a:r>
                        <a:rPr sz="900" spc="-60" dirty="0">
                          <a:latin typeface="Verdana"/>
                          <a:cs typeface="Verdana"/>
                        </a:rPr>
                        <a:t> </a:t>
                      </a:r>
                      <a:r>
                        <a:rPr sz="900" spc="-30" dirty="0">
                          <a:latin typeface="Verdana"/>
                          <a:cs typeface="Verdana"/>
                        </a:rPr>
                        <a:t>words</a:t>
                      </a:r>
                      <a:r>
                        <a:rPr sz="900" spc="-65" dirty="0">
                          <a:latin typeface="Verdana"/>
                          <a:cs typeface="Verdana"/>
                        </a:rPr>
                        <a:t> </a:t>
                      </a:r>
                      <a:r>
                        <a:rPr sz="900" spc="-15" dirty="0">
                          <a:latin typeface="Verdana"/>
                          <a:cs typeface="Verdana"/>
                        </a:rPr>
                        <a:t>that</a:t>
                      </a:r>
                      <a:r>
                        <a:rPr sz="900" spc="-70" dirty="0">
                          <a:latin typeface="Verdana"/>
                          <a:cs typeface="Verdana"/>
                        </a:rPr>
                        <a:t> </a:t>
                      </a:r>
                      <a:r>
                        <a:rPr sz="900" spc="-40" dirty="0">
                          <a:latin typeface="Verdana"/>
                          <a:cs typeface="Verdana"/>
                        </a:rPr>
                        <a:t>rhyme</a:t>
                      </a:r>
                      <a:r>
                        <a:rPr sz="900" spc="-60" dirty="0">
                          <a:latin typeface="Verdana"/>
                          <a:cs typeface="Verdana"/>
                        </a:rPr>
                        <a:t> </a:t>
                      </a:r>
                      <a:r>
                        <a:rPr sz="900" spc="-5" dirty="0">
                          <a:latin typeface="Verdana"/>
                          <a:cs typeface="Verdana"/>
                        </a:rPr>
                        <a:t>by</a:t>
                      </a:r>
                      <a:r>
                        <a:rPr sz="900" spc="-65" dirty="0">
                          <a:latin typeface="Verdana"/>
                          <a:cs typeface="Verdana"/>
                        </a:rPr>
                        <a:t> </a:t>
                      </a:r>
                      <a:r>
                        <a:rPr sz="900" spc="-45" dirty="0">
                          <a:latin typeface="Verdana"/>
                          <a:cs typeface="Verdana"/>
                        </a:rPr>
                        <a:t>finishing</a:t>
                      </a:r>
                      <a:r>
                        <a:rPr sz="900" spc="-70" dirty="0">
                          <a:latin typeface="Verdana"/>
                          <a:cs typeface="Verdana"/>
                        </a:rPr>
                        <a:t> </a:t>
                      </a:r>
                      <a:r>
                        <a:rPr sz="900" spc="70" dirty="0">
                          <a:latin typeface="Verdana"/>
                          <a:cs typeface="Verdana"/>
                        </a:rPr>
                        <a:t>a</a:t>
                      </a:r>
                      <a:r>
                        <a:rPr sz="900" spc="-60" dirty="0">
                          <a:latin typeface="Verdana"/>
                          <a:cs typeface="Verdana"/>
                        </a:rPr>
                        <a:t> </a:t>
                      </a:r>
                      <a:r>
                        <a:rPr sz="900" spc="-45" dirty="0">
                          <a:latin typeface="Verdana"/>
                          <a:cs typeface="Verdana"/>
                        </a:rPr>
                        <a:t>rhyming</a:t>
                      </a:r>
                      <a:r>
                        <a:rPr sz="900" spc="-70" dirty="0">
                          <a:latin typeface="Verdana"/>
                          <a:cs typeface="Verdana"/>
                        </a:rPr>
                        <a:t> </a:t>
                      </a:r>
                      <a:r>
                        <a:rPr sz="900" spc="-60" dirty="0">
                          <a:latin typeface="Verdana"/>
                          <a:cs typeface="Verdana"/>
                        </a:rPr>
                        <a:t>string,</a:t>
                      </a:r>
                      <a:r>
                        <a:rPr sz="900" spc="-75" dirty="0">
                          <a:latin typeface="Verdana"/>
                          <a:cs typeface="Verdana"/>
                        </a:rPr>
                        <a:t> </a:t>
                      </a:r>
                      <a:r>
                        <a:rPr sz="900" dirty="0">
                          <a:latin typeface="Verdana"/>
                          <a:cs typeface="Verdana"/>
                        </a:rPr>
                        <a:t>choosing</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rhyming</a:t>
                      </a:r>
                      <a:r>
                        <a:rPr sz="900" spc="-80" dirty="0">
                          <a:latin typeface="Verdana"/>
                          <a:cs typeface="Verdana"/>
                        </a:rPr>
                        <a:t> </a:t>
                      </a:r>
                      <a:r>
                        <a:rPr sz="900" spc="-15" dirty="0">
                          <a:latin typeface="Verdana"/>
                          <a:cs typeface="Verdana"/>
                        </a:rPr>
                        <a:t>pair</a:t>
                      </a:r>
                      <a:r>
                        <a:rPr sz="900" spc="-55" dirty="0">
                          <a:latin typeface="Verdana"/>
                          <a:cs typeface="Verdana"/>
                        </a:rPr>
                        <a:t> </a:t>
                      </a:r>
                      <a:r>
                        <a:rPr sz="900" spc="-45" dirty="0">
                          <a:latin typeface="Verdana"/>
                          <a:cs typeface="Verdana"/>
                        </a:rPr>
                        <a:t>or</a:t>
                      </a:r>
                      <a:r>
                        <a:rPr sz="900" spc="-60" dirty="0">
                          <a:latin typeface="Verdana"/>
                          <a:cs typeface="Verdana"/>
                        </a:rPr>
                        <a:t> </a:t>
                      </a:r>
                      <a:r>
                        <a:rPr sz="900" spc="-5" dirty="0">
                          <a:latin typeface="Verdana"/>
                          <a:cs typeface="Verdana"/>
                        </a:rPr>
                        <a:t>beginning</a:t>
                      </a:r>
                      <a:r>
                        <a:rPr sz="900" spc="-70" dirty="0">
                          <a:latin typeface="Verdana"/>
                          <a:cs typeface="Verdana"/>
                        </a:rPr>
                        <a:t> </a:t>
                      </a:r>
                      <a:r>
                        <a:rPr sz="900" spc="-5" dirty="0">
                          <a:latin typeface="Verdana"/>
                          <a:cs typeface="Verdana"/>
                        </a:rPr>
                        <a:t>to</a:t>
                      </a:r>
                      <a:r>
                        <a:rPr sz="900" spc="-65" dirty="0">
                          <a:latin typeface="Verdana"/>
                          <a:cs typeface="Verdana"/>
                        </a:rPr>
                        <a:t> </a:t>
                      </a:r>
                      <a:r>
                        <a:rPr sz="900" spc="-20" dirty="0">
                          <a:latin typeface="Verdana"/>
                          <a:cs typeface="Verdana"/>
                        </a:rPr>
                        <a:t>offer</a:t>
                      </a:r>
                      <a:r>
                        <a:rPr sz="900" spc="-70" dirty="0">
                          <a:latin typeface="Verdana"/>
                          <a:cs typeface="Verdana"/>
                        </a:rPr>
                        <a:t> </a:t>
                      </a:r>
                      <a:r>
                        <a:rPr sz="900" spc="15" dirty="0">
                          <a:latin typeface="Verdana"/>
                          <a:cs typeface="Verdana"/>
                        </a:rPr>
                        <a:t>up</a:t>
                      </a:r>
                      <a:r>
                        <a:rPr sz="900" spc="-80"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5" dirty="0">
                          <a:latin typeface="Verdana"/>
                          <a:cs typeface="Verdana"/>
                        </a:rPr>
                        <a:t> </a:t>
                      </a:r>
                      <a:r>
                        <a:rPr sz="900" spc="-35" dirty="0">
                          <a:latin typeface="Verdana"/>
                          <a:cs typeface="Verdana"/>
                        </a:rPr>
                        <a:t>rhyming</a:t>
                      </a:r>
                      <a:r>
                        <a:rPr sz="900" spc="-70" dirty="0">
                          <a:latin typeface="Verdana"/>
                          <a:cs typeface="Verdana"/>
                        </a:rPr>
                        <a:t> </a:t>
                      </a:r>
                      <a:r>
                        <a:rPr sz="900" spc="-40" dirty="0">
                          <a:latin typeface="Verdana"/>
                          <a:cs typeface="Verdana"/>
                        </a:rPr>
                        <a:t>words.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5" dirty="0">
                          <a:latin typeface="Verdana"/>
                          <a:cs typeface="Verdana"/>
                        </a:rPr>
                        <a:t>Through</a:t>
                      </a:r>
                      <a:r>
                        <a:rPr sz="900" spc="-60" dirty="0">
                          <a:latin typeface="Verdana"/>
                          <a:cs typeface="Verdana"/>
                        </a:rPr>
                        <a:t> </a:t>
                      </a:r>
                      <a:r>
                        <a:rPr sz="900" spc="-10" dirty="0">
                          <a:latin typeface="Verdana"/>
                          <a:cs typeface="Verdana"/>
                        </a:rPr>
                        <a:t>playing</a:t>
                      </a:r>
                      <a:r>
                        <a:rPr sz="900" spc="-65" dirty="0">
                          <a:latin typeface="Verdana"/>
                          <a:cs typeface="Verdana"/>
                        </a:rPr>
                        <a:t> </a:t>
                      </a:r>
                      <a:r>
                        <a:rPr sz="900" spc="15" dirty="0">
                          <a:latin typeface="Verdana"/>
                          <a:cs typeface="Verdana"/>
                        </a:rPr>
                        <a:t>language</a:t>
                      </a:r>
                      <a:r>
                        <a:rPr sz="900" spc="-55" dirty="0">
                          <a:latin typeface="Verdana"/>
                          <a:cs typeface="Verdana"/>
                        </a:rPr>
                        <a:t> </a:t>
                      </a:r>
                      <a:r>
                        <a:rPr sz="900" spc="-5" dirty="0">
                          <a:latin typeface="Verdana"/>
                          <a:cs typeface="Verdana"/>
                        </a:rPr>
                        <a:t>games</a:t>
                      </a:r>
                      <a:r>
                        <a:rPr sz="900" spc="-60" dirty="0">
                          <a:latin typeface="Verdana"/>
                          <a:cs typeface="Verdana"/>
                        </a:rPr>
                        <a:t> </a:t>
                      </a:r>
                      <a:r>
                        <a:rPr sz="900" spc="30" dirty="0">
                          <a:latin typeface="Verdana"/>
                          <a:cs typeface="Verdana"/>
                        </a:rPr>
                        <a:t>and</a:t>
                      </a:r>
                      <a:r>
                        <a:rPr sz="900" spc="-55" dirty="0">
                          <a:latin typeface="Verdana"/>
                          <a:cs typeface="Verdana"/>
                        </a:rPr>
                        <a:t> </a:t>
                      </a:r>
                      <a:r>
                        <a:rPr sz="900" dirty="0">
                          <a:latin typeface="Verdana"/>
                          <a:cs typeface="Verdana"/>
                        </a:rPr>
                        <a:t>reading</a:t>
                      </a:r>
                      <a:r>
                        <a:rPr sz="900" spc="-65" dirty="0">
                          <a:latin typeface="Verdana"/>
                          <a:cs typeface="Verdana"/>
                        </a:rPr>
                        <a:t> </a:t>
                      </a:r>
                      <a:r>
                        <a:rPr sz="900" spc="-60" dirty="0">
                          <a:latin typeface="Verdana"/>
                          <a:cs typeface="Verdana"/>
                        </a:rPr>
                        <a:t>stories,</a:t>
                      </a:r>
                      <a:r>
                        <a:rPr sz="900" spc="-75" dirty="0">
                          <a:latin typeface="Verdana"/>
                          <a:cs typeface="Verdana"/>
                        </a:rPr>
                        <a:t> </a:t>
                      </a:r>
                      <a:r>
                        <a:rPr sz="900" spc="-10" dirty="0">
                          <a:latin typeface="Verdana"/>
                          <a:cs typeface="Verdana"/>
                        </a:rPr>
                        <a:t>children</a:t>
                      </a:r>
                      <a:r>
                        <a:rPr sz="900" spc="-25" dirty="0">
                          <a:latin typeface="Verdana"/>
                          <a:cs typeface="Verdana"/>
                        </a:rPr>
                        <a:t> </a:t>
                      </a:r>
                      <a:r>
                        <a:rPr sz="900" spc="-5" dirty="0">
                          <a:latin typeface="Verdana"/>
                          <a:cs typeface="Verdana"/>
                        </a:rPr>
                        <a:t>are</a:t>
                      </a:r>
                      <a:r>
                        <a:rPr sz="900" spc="-55" dirty="0">
                          <a:latin typeface="Verdana"/>
                          <a:cs typeface="Verdana"/>
                        </a:rPr>
                        <a:t> </a:t>
                      </a:r>
                      <a:r>
                        <a:rPr sz="900" spc="-5" dirty="0">
                          <a:latin typeface="Verdana"/>
                          <a:cs typeface="Verdana"/>
                        </a:rPr>
                        <a:t>beginning</a:t>
                      </a:r>
                      <a:r>
                        <a:rPr sz="900" spc="-65" dirty="0">
                          <a:latin typeface="Verdana"/>
                          <a:cs typeface="Verdana"/>
                        </a:rPr>
                        <a:t> </a:t>
                      </a:r>
                      <a:r>
                        <a:rPr sz="900" spc="-5" dirty="0">
                          <a:latin typeface="Verdana"/>
                          <a:cs typeface="Verdana"/>
                        </a:rPr>
                        <a:t>to</a:t>
                      </a:r>
                      <a:r>
                        <a:rPr sz="900" spc="-60" dirty="0">
                          <a:latin typeface="Verdana"/>
                          <a:cs typeface="Verdana"/>
                        </a:rPr>
                        <a:t> </a:t>
                      </a:r>
                      <a:r>
                        <a:rPr sz="900" dirty="0">
                          <a:latin typeface="Verdana"/>
                          <a:cs typeface="Verdana"/>
                        </a:rPr>
                        <a:t>pick</a:t>
                      </a:r>
                      <a:r>
                        <a:rPr sz="900" spc="-55" dirty="0">
                          <a:latin typeface="Verdana"/>
                          <a:cs typeface="Verdana"/>
                        </a:rPr>
                        <a:t> </a:t>
                      </a:r>
                      <a:r>
                        <a:rPr sz="900" spc="-10" dirty="0">
                          <a:latin typeface="Verdana"/>
                          <a:cs typeface="Verdana"/>
                        </a:rPr>
                        <a:t>out</a:t>
                      </a:r>
                      <a:r>
                        <a:rPr sz="900" spc="-60" dirty="0">
                          <a:latin typeface="Verdana"/>
                          <a:cs typeface="Verdana"/>
                        </a:rPr>
                        <a:t> </a:t>
                      </a:r>
                      <a:r>
                        <a:rPr sz="900" spc="-30" dirty="0">
                          <a:latin typeface="Verdana"/>
                          <a:cs typeface="Verdana"/>
                        </a:rPr>
                        <a:t>alliterative</a:t>
                      </a:r>
                      <a:r>
                        <a:rPr sz="900" spc="-60" dirty="0">
                          <a:latin typeface="Verdana"/>
                          <a:cs typeface="Verdana"/>
                        </a:rPr>
                        <a:t> </a:t>
                      </a:r>
                      <a:r>
                        <a:rPr sz="900" spc="-40" dirty="0">
                          <a:latin typeface="Verdana"/>
                          <a:cs typeface="Verdana"/>
                        </a:rPr>
                        <a:t>words,</a:t>
                      </a:r>
                      <a:r>
                        <a:rPr sz="900" spc="-70" dirty="0">
                          <a:latin typeface="Verdana"/>
                          <a:cs typeface="Verdana"/>
                        </a:rPr>
                        <a:t> </a:t>
                      </a:r>
                      <a:r>
                        <a:rPr sz="900" spc="-20" dirty="0">
                          <a:latin typeface="Verdana"/>
                          <a:cs typeface="Verdana"/>
                        </a:rPr>
                        <a:t>e.g.</a:t>
                      </a:r>
                      <a:r>
                        <a:rPr sz="900" spc="-50" dirty="0">
                          <a:latin typeface="Verdana"/>
                          <a:cs typeface="Verdana"/>
                        </a:rPr>
                        <a:t> </a:t>
                      </a:r>
                      <a:r>
                        <a:rPr sz="900" dirty="0">
                          <a:latin typeface="Verdana"/>
                          <a:cs typeface="Verdana"/>
                        </a:rPr>
                        <a:t>matching</a:t>
                      </a:r>
                      <a:r>
                        <a:rPr sz="900" spc="-75" dirty="0">
                          <a:latin typeface="Verdana"/>
                          <a:cs typeface="Verdana"/>
                        </a:rPr>
                        <a:t> </a:t>
                      </a:r>
                      <a:r>
                        <a:rPr sz="900" spc="-35" dirty="0">
                          <a:latin typeface="Verdana"/>
                          <a:cs typeface="Verdana"/>
                        </a:rPr>
                        <a:t>from</a:t>
                      </a:r>
                      <a:r>
                        <a:rPr sz="900" spc="-70" dirty="0">
                          <a:latin typeface="Verdana"/>
                          <a:cs typeface="Verdana"/>
                        </a:rPr>
                        <a:t> </a:t>
                      </a:r>
                      <a:r>
                        <a:rPr sz="900" spc="70" dirty="0">
                          <a:latin typeface="Verdana"/>
                          <a:cs typeface="Verdana"/>
                        </a:rPr>
                        <a:t>a</a:t>
                      </a:r>
                      <a:r>
                        <a:rPr sz="900" spc="-60" dirty="0">
                          <a:latin typeface="Verdana"/>
                          <a:cs typeface="Verdana"/>
                        </a:rPr>
                        <a:t> </a:t>
                      </a:r>
                      <a:r>
                        <a:rPr sz="900" spc="35" dirty="0">
                          <a:latin typeface="Verdana"/>
                          <a:cs typeface="Verdana"/>
                        </a:rPr>
                        <a:t>choice</a:t>
                      </a:r>
                      <a:r>
                        <a:rPr sz="900" spc="-55" dirty="0">
                          <a:latin typeface="Verdana"/>
                          <a:cs typeface="Verdana"/>
                        </a:rPr>
                        <a:t> </a:t>
                      </a:r>
                      <a:r>
                        <a:rPr sz="900" spc="-5" dirty="0">
                          <a:latin typeface="Verdana"/>
                          <a:cs typeface="Verdana"/>
                        </a:rPr>
                        <a:t>of</a:t>
                      </a:r>
                      <a:r>
                        <a:rPr sz="900" spc="-65" dirty="0">
                          <a:latin typeface="Verdana"/>
                          <a:cs typeface="Verdana"/>
                        </a:rPr>
                        <a:t> </a:t>
                      </a:r>
                      <a:r>
                        <a:rPr sz="900" spc="-20" dirty="0">
                          <a:latin typeface="Verdana"/>
                          <a:cs typeface="Verdana"/>
                        </a:rPr>
                        <a:t>three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I</a:t>
                      </a:r>
                      <a:r>
                        <a:rPr sz="900" dirty="0">
                          <a:latin typeface="Verdana"/>
                          <a:cs typeface="Verdana"/>
                        </a:rPr>
                        <a:t>n</a:t>
                      </a:r>
                      <a:r>
                        <a:rPr sz="900" spc="-5" dirty="0">
                          <a:latin typeface="Verdana"/>
                          <a:cs typeface="Verdana"/>
                        </a:rPr>
                        <a:t>d</a:t>
                      </a:r>
                      <a:r>
                        <a:rPr sz="900" dirty="0">
                          <a:latin typeface="Verdana"/>
                          <a:cs typeface="Verdana"/>
                        </a:rPr>
                        <a:t>e</a:t>
                      </a:r>
                      <a:r>
                        <a:rPr sz="900" spc="-5" dirty="0">
                          <a:latin typeface="Verdana"/>
                          <a:cs typeface="Verdana"/>
                        </a:rPr>
                        <a:t>p</a:t>
                      </a:r>
                      <a:r>
                        <a:rPr sz="900" spc="-15" dirty="0">
                          <a:latin typeface="Verdana"/>
                          <a:cs typeface="Verdana"/>
                        </a:rPr>
                        <a:t>e</a:t>
                      </a:r>
                      <a:r>
                        <a:rPr sz="900" dirty="0">
                          <a:latin typeface="Verdana"/>
                          <a:cs typeface="Verdana"/>
                        </a:rPr>
                        <a:t>n</a:t>
                      </a:r>
                      <a:r>
                        <a:rPr sz="900" spc="-5" dirty="0">
                          <a:latin typeface="Verdana"/>
                          <a:cs typeface="Verdana"/>
                        </a:rPr>
                        <a:t>d</a:t>
                      </a:r>
                      <a:r>
                        <a:rPr sz="900" dirty="0">
                          <a:latin typeface="Verdana"/>
                          <a:cs typeface="Verdana"/>
                        </a:rPr>
                        <a:t>en</a:t>
                      </a:r>
                      <a:r>
                        <a:rPr sz="900" spc="-10" dirty="0">
                          <a:latin typeface="Verdana"/>
                          <a:cs typeface="Verdana"/>
                        </a:rPr>
                        <a:t>t</a:t>
                      </a:r>
                      <a:r>
                        <a:rPr sz="900" spc="-5" dirty="0">
                          <a:latin typeface="Verdana"/>
                          <a:cs typeface="Verdana"/>
                        </a:rPr>
                        <a:t>l</a:t>
                      </a:r>
                      <a:r>
                        <a:rPr sz="900" dirty="0">
                          <a:latin typeface="Verdana"/>
                          <a:cs typeface="Verdana"/>
                        </a:rPr>
                        <a:t>y</a:t>
                      </a:r>
                      <a:r>
                        <a:rPr sz="900" spc="-70" dirty="0">
                          <a:latin typeface="Verdana"/>
                          <a:cs typeface="Verdana"/>
                        </a:rPr>
                        <a:t> </a:t>
                      </a:r>
                      <a:r>
                        <a:rPr sz="900" spc="5" dirty="0">
                          <a:latin typeface="Verdana"/>
                          <a:cs typeface="Verdana"/>
                        </a:rPr>
                        <a:t>c</a:t>
                      </a:r>
                      <a:r>
                        <a:rPr sz="900" spc="-5" dirty="0">
                          <a:latin typeface="Verdana"/>
                          <a:cs typeface="Verdana"/>
                        </a:rPr>
                        <a:t>la</a:t>
                      </a:r>
                      <a:r>
                        <a:rPr sz="900" dirty="0">
                          <a:latin typeface="Verdana"/>
                          <a:cs typeface="Verdana"/>
                        </a:rPr>
                        <a:t>p</a:t>
                      </a:r>
                      <a:r>
                        <a:rPr sz="900" spc="-70" dirty="0">
                          <a:latin typeface="Verdana"/>
                          <a:cs typeface="Verdana"/>
                        </a:rPr>
                        <a:t> </a:t>
                      </a:r>
                      <a:r>
                        <a:rPr sz="900" spc="-5" dirty="0">
                          <a:latin typeface="Verdana"/>
                          <a:cs typeface="Verdana"/>
                        </a:rPr>
                        <a:t>t</a:t>
                      </a:r>
                      <a:r>
                        <a:rPr sz="900" dirty="0">
                          <a:latin typeface="Verdana"/>
                          <a:cs typeface="Verdana"/>
                        </a:rPr>
                        <a:t>he</a:t>
                      </a:r>
                      <a:r>
                        <a:rPr sz="900" spc="-70" dirty="0">
                          <a:latin typeface="Verdana"/>
                          <a:cs typeface="Verdana"/>
                        </a:rPr>
                        <a:t> </a:t>
                      </a:r>
                      <a:r>
                        <a:rPr sz="900" spc="-5" dirty="0">
                          <a:latin typeface="Verdana"/>
                          <a:cs typeface="Verdana"/>
                        </a:rPr>
                        <a:t>syllable</a:t>
                      </a:r>
                      <a:r>
                        <a:rPr sz="900" dirty="0">
                          <a:latin typeface="Verdana"/>
                          <a:cs typeface="Verdana"/>
                        </a:rPr>
                        <a:t>s</a:t>
                      </a:r>
                      <a:r>
                        <a:rPr sz="900" spc="-70" dirty="0">
                          <a:latin typeface="Verdana"/>
                          <a:cs typeface="Verdana"/>
                        </a:rPr>
                        <a:t> </a:t>
                      </a:r>
                      <a:r>
                        <a:rPr sz="900" spc="10" dirty="0">
                          <a:latin typeface="Verdana"/>
                          <a:cs typeface="Verdana"/>
                        </a:rPr>
                        <a:t>i</a:t>
                      </a:r>
                      <a:r>
                        <a:rPr sz="900" dirty="0">
                          <a:latin typeface="Verdana"/>
                          <a:cs typeface="Verdana"/>
                        </a:rPr>
                        <a:t>n</a:t>
                      </a:r>
                      <a:r>
                        <a:rPr sz="900" spc="-70" dirty="0">
                          <a:latin typeface="Verdana"/>
                          <a:cs typeface="Verdana"/>
                        </a:rPr>
                        <a:t> </a:t>
                      </a:r>
                      <a:r>
                        <a:rPr sz="900" dirty="0">
                          <a:latin typeface="Verdana"/>
                          <a:cs typeface="Verdana"/>
                        </a:rPr>
                        <a:t>w</a:t>
                      </a:r>
                      <a:r>
                        <a:rPr sz="900" spc="-5" dirty="0">
                          <a:latin typeface="Verdana"/>
                          <a:cs typeface="Verdana"/>
                        </a:rPr>
                        <a:t>o</a:t>
                      </a:r>
                      <a:r>
                        <a:rPr sz="900" dirty="0">
                          <a:latin typeface="Verdana"/>
                          <a:cs typeface="Verdana"/>
                        </a:rPr>
                        <a:t>r</a:t>
                      </a:r>
                      <a:r>
                        <a:rPr sz="900" spc="-5" dirty="0">
                          <a:latin typeface="Verdana"/>
                          <a:cs typeface="Verdana"/>
                        </a:rPr>
                        <a:t>d</a:t>
                      </a:r>
                      <a:r>
                        <a:rPr sz="900" dirty="0">
                          <a:latin typeface="Verdana"/>
                          <a:cs typeface="Verdana"/>
                        </a:rPr>
                        <a:t>s</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Hear</a:t>
                      </a:r>
                      <a:r>
                        <a:rPr sz="900" spc="-60" dirty="0">
                          <a:latin typeface="Verdana"/>
                          <a:cs typeface="Verdana"/>
                        </a:rPr>
                        <a:t> </a:t>
                      </a:r>
                      <a:r>
                        <a:rPr sz="900" spc="30" dirty="0">
                          <a:latin typeface="Verdana"/>
                          <a:cs typeface="Verdana"/>
                        </a:rPr>
                        <a:t>and</a:t>
                      </a:r>
                      <a:r>
                        <a:rPr sz="900" spc="-70" dirty="0">
                          <a:latin typeface="Verdana"/>
                          <a:cs typeface="Verdana"/>
                        </a:rPr>
                        <a:t> </a:t>
                      </a:r>
                      <a:r>
                        <a:rPr sz="900" spc="-60" dirty="0">
                          <a:latin typeface="Verdana"/>
                          <a:cs typeface="Verdana"/>
                        </a:rPr>
                        <a:t>says</a:t>
                      </a:r>
                      <a:r>
                        <a:rPr sz="900" spc="-65" dirty="0">
                          <a:latin typeface="Verdana"/>
                          <a:cs typeface="Verdana"/>
                        </a:rPr>
                        <a:t> </a:t>
                      </a:r>
                      <a:r>
                        <a:rPr sz="900" spc="-10" dirty="0">
                          <a:latin typeface="Verdana"/>
                          <a:cs typeface="Verdana"/>
                        </a:rPr>
                        <a:t>the</a:t>
                      </a:r>
                      <a:r>
                        <a:rPr sz="900" spc="-65" dirty="0">
                          <a:latin typeface="Verdana"/>
                          <a:cs typeface="Verdana"/>
                        </a:rPr>
                        <a:t> </a:t>
                      </a:r>
                      <a:r>
                        <a:rPr sz="900" spc="-40" dirty="0">
                          <a:latin typeface="Verdana"/>
                          <a:cs typeface="Verdana"/>
                        </a:rPr>
                        <a:t>initial</a:t>
                      </a:r>
                      <a:r>
                        <a:rPr sz="900" spc="-65" dirty="0">
                          <a:latin typeface="Verdana"/>
                          <a:cs typeface="Verdana"/>
                        </a:rPr>
                        <a:t> </a:t>
                      </a:r>
                      <a:r>
                        <a:rPr sz="900" spc="-20" dirty="0">
                          <a:latin typeface="Verdana"/>
                          <a:cs typeface="Verdana"/>
                        </a:rPr>
                        <a:t>sound</a:t>
                      </a:r>
                      <a:r>
                        <a:rPr sz="900" spc="-70" dirty="0">
                          <a:latin typeface="Verdana"/>
                          <a:cs typeface="Verdana"/>
                        </a:rPr>
                        <a:t> </a:t>
                      </a:r>
                      <a:r>
                        <a:rPr sz="900" spc="-40" dirty="0">
                          <a:latin typeface="Verdana"/>
                          <a:cs typeface="Verdana"/>
                        </a:rPr>
                        <a:t>in</a:t>
                      </a:r>
                      <a:r>
                        <a:rPr sz="900" spc="-70" dirty="0">
                          <a:latin typeface="Verdana"/>
                          <a:cs typeface="Verdana"/>
                        </a:rPr>
                        <a:t> </a:t>
                      </a:r>
                      <a:r>
                        <a:rPr sz="900" spc="-30" dirty="0">
                          <a:latin typeface="Verdana"/>
                          <a:cs typeface="Verdana"/>
                        </a:rPr>
                        <a:t>words</a:t>
                      </a:r>
                      <a:r>
                        <a:rPr sz="900" spc="-65" dirty="0">
                          <a:latin typeface="Verdana"/>
                          <a:cs typeface="Verdana"/>
                        </a:rPr>
                        <a:t> </a:t>
                      </a:r>
                      <a:r>
                        <a:rPr sz="900" spc="-25" dirty="0">
                          <a:latin typeface="Verdana"/>
                          <a:cs typeface="Verdana"/>
                        </a:rPr>
                        <a:t>e.g.</a:t>
                      </a:r>
                      <a:r>
                        <a:rPr sz="900" spc="-75" dirty="0">
                          <a:latin typeface="Verdana"/>
                          <a:cs typeface="Verdana"/>
                        </a:rPr>
                        <a:t> </a:t>
                      </a:r>
                      <a:r>
                        <a:rPr sz="900" spc="55" dirty="0">
                          <a:latin typeface="Verdana"/>
                          <a:cs typeface="Verdana"/>
                        </a:rPr>
                        <a:t>can</a:t>
                      </a:r>
                      <a:r>
                        <a:rPr sz="900" spc="-65" dirty="0">
                          <a:latin typeface="Verdana"/>
                          <a:cs typeface="Verdana"/>
                        </a:rPr>
                        <a:t> </a:t>
                      </a:r>
                      <a:r>
                        <a:rPr sz="900" spc="-35" dirty="0">
                          <a:latin typeface="Verdana"/>
                          <a:cs typeface="Verdana"/>
                        </a:rPr>
                        <a:t>tell</a:t>
                      </a:r>
                      <a:r>
                        <a:rPr sz="900" spc="-60" dirty="0">
                          <a:latin typeface="Verdana"/>
                          <a:cs typeface="Verdana"/>
                        </a:rPr>
                        <a:t> </a:t>
                      </a:r>
                      <a:r>
                        <a:rPr sz="900" spc="-15" dirty="0">
                          <a:latin typeface="Verdana"/>
                          <a:cs typeface="Verdana"/>
                        </a:rPr>
                        <a:t>you</a:t>
                      </a:r>
                      <a:r>
                        <a:rPr sz="900" spc="-60" dirty="0">
                          <a:latin typeface="Verdana"/>
                          <a:cs typeface="Verdana"/>
                        </a:rPr>
                        <a:t> </a:t>
                      </a:r>
                      <a:r>
                        <a:rPr sz="900" spc="-10" dirty="0">
                          <a:latin typeface="Verdana"/>
                          <a:cs typeface="Verdana"/>
                        </a:rPr>
                        <a:t>the</a:t>
                      </a:r>
                      <a:r>
                        <a:rPr sz="900" spc="-65" dirty="0">
                          <a:latin typeface="Verdana"/>
                          <a:cs typeface="Verdana"/>
                        </a:rPr>
                        <a:t> </a:t>
                      </a:r>
                      <a:r>
                        <a:rPr sz="900" spc="-40" dirty="0">
                          <a:latin typeface="Verdana"/>
                          <a:cs typeface="Verdana"/>
                        </a:rPr>
                        <a:t>initial</a:t>
                      </a:r>
                      <a:r>
                        <a:rPr sz="900" spc="-65" dirty="0">
                          <a:latin typeface="Verdana"/>
                          <a:cs typeface="Verdana"/>
                        </a:rPr>
                        <a:t> </a:t>
                      </a:r>
                      <a:r>
                        <a:rPr sz="900" spc="-20" dirty="0">
                          <a:latin typeface="Verdana"/>
                          <a:cs typeface="Verdana"/>
                        </a:rPr>
                        <a:t>sound</a:t>
                      </a:r>
                      <a:r>
                        <a:rPr sz="900" spc="-80"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60" dirty="0">
                          <a:latin typeface="Verdana"/>
                          <a:cs typeface="Verdana"/>
                        </a:rPr>
                        <a:t> </a:t>
                      </a:r>
                      <a:r>
                        <a:rPr sz="900" spc="-10" dirty="0">
                          <a:latin typeface="Verdana"/>
                          <a:cs typeface="Verdana"/>
                        </a:rPr>
                        <a:t>name,</a:t>
                      </a:r>
                      <a:r>
                        <a:rPr sz="900" spc="-75" dirty="0">
                          <a:latin typeface="Verdana"/>
                          <a:cs typeface="Verdana"/>
                        </a:rPr>
                        <a:t> </a:t>
                      </a:r>
                      <a:r>
                        <a:rPr sz="900" spc="55" dirty="0">
                          <a:latin typeface="Verdana"/>
                          <a:cs typeface="Verdana"/>
                        </a:rPr>
                        <a:t>can</a:t>
                      </a:r>
                      <a:r>
                        <a:rPr sz="900" spc="-60" dirty="0">
                          <a:latin typeface="Verdana"/>
                          <a:cs typeface="Verdana"/>
                        </a:rPr>
                        <a:t> </a:t>
                      </a:r>
                      <a:r>
                        <a:rPr sz="900" spc="-5" dirty="0">
                          <a:latin typeface="Verdana"/>
                          <a:cs typeface="Verdana"/>
                        </a:rPr>
                        <a:t>play</a:t>
                      </a:r>
                      <a:r>
                        <a:rPr sz="900" spc="-80" dirty="0">
                          <a:latin typeface="Verdana"/>
                          <a:cs typeface="Verdana"/>
                        </a:rPr>
                        <a:t> </a:t>
                      </a:r>
                      <a:r>
                        <a:rPr sz="900" spc="-180" dirty="0">
                          <a:latin typeface="Verdana"/>
                          <a:cs typeface="Verdana"/>
                        </a:rPr>
                        <a:t>I</a:t>
                      </a:r>
                      <a:r>
                        <a:rPr sz="900" spc="-170" dirty="0">
                          <a:latin typeface="Verdana"/>
                          <a:cs typeface="Verdana"/>
                        </a:rPr>
                        <a:t> </a:t>
                      </a:r>
                      <a:r>
                        <a:rPr sz="900" spc="-45" dirty="0">
                          <a:latin typeface="Verdana"/>
                          <a:cs typeface="Verdana"/>
                        </a:rPr>
                        <a:t>spy</a:t>
                      </a:r>
                      <a:r>
                        <a:rPr sz="900" spc="-65" dirty="0">
                          <a:latin typeface="Verdana"/>
                          <a:cs typeface="Verdana"/>
                        </a:rPr>
                        <a:t> </a:t>
                      </a:r>
                      <a:r>
                        <a:rPr sz="900" spc="-35" dirty="0">
                          <a:latin typeface="Verdana"/>
                          <a:cs typeface="Verdana"/>
                        </a:rPr>
                        <a:t>with</a:t>
                      </a:r>
                      <a:r>
                        <a:rPr sz="900" spc="-65" dirty="0">
                          <a:latin typeface="Verdana"/>
                          <a:cs typeface="Verdana"/>
                        </a:rPr>
                        <a:t> </a:t>
                      </a:r>
                      <a:r>
                        <a:rPr sz="900" spc="70" dirty="0">
                          <a:latin typeface="Verdana"/>
                          <a:cs typeface="Verdana"/>
                        </a:rPr>
                        <a:t>a</a:t>
                      </a:r>
                      <a:r>
                        <a:rPr sz="900" spc="-75" dirty="0">
                          <a:latin typeface="Verdana"/>
                          <a:cs typeface="Verdana"/>
                        </a:rPr>
                        <a:t> </a:t>
                      </a:r>
                      <a:r>
                        <a:rPr sz="900" spc="5" dirty="0">
                          <a:latin typeface="Verdana"/>
                          <a:cs typeface="Verdana"/>
                        </a:rPr>
                        <a:t>few</a:t>
                      </a:r>
                      <a:r>
                        <a:rPr sz="900" spc="-70" dirty="0">
                          <a:latin typeface="Verdana"/>
                          <a:cs typeface="Verdana"/>
                        </a:rPr>
                        <a:t> </a:t>
                      </a:r>
                      <a:r>
                        <a:rPr sz="900" spc="15" dirty="0">
                          <a:latin typeface="Verdana"/>
                          <a:cs typeface="Verdana"/>
                        </a:rPr>
                        <a:t>choices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activities</a:t>
                      </a:r>
                      <a:r>
                        <a:rPr sz="900" spc="-75" dirty="0">
                          <a:latin typeface="Verdana"/>
                          <a:cs typeface="Verdana"/>
                        </a:rPr>
                        <a:t> </a:t>
                      </a:r>
                      <a:r>
                        <a:rPr sz="900" spc="-30" dirty="0">
                          <a:latin typeface="Verdana"/>
                          <a:cs typeface="Verdana"/>
                        </a:rPr>
                        <a:t>involving</a:t>
                      </a:r>
                      <a:r>
                        <a:rPr sz="900" spc="-70" dirty="0">
                          <a:latin typeface="Verdana"/>
                          <a:cs typeface="Verdana"/>
                        </a:rPr>
                        <a:t> </a:t>
                      </a:r>
                      <a:r>
                        <a:rPr sz="900" spc="-15" dirty="0">
                          <a:latin typeface="Verdana"/>
                          <a:cs typeface="Verdana"/>
                        </a:rPr>
                        <a:t>segmenting</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blending</a:t>
                      </a:r>
                      <a:r>
                        <a:rPr sz="900" spc="-80" dirty="0">
                          <a:latin typeface="Verdana"/>
                          <a:cs typeface="Verdana"/>
                        </a:rPr>
                        <a:t> </a:t>
                      </a:r>
                      <a:r>
                        <a:rPr sz="900" spc="-20" dirty="0">
                          <a:latin typeface="Verdana"/>
                          <a:cs typeface="Verdana"/>
                        </a:rPr>
                        <a:t>spoken</a:t>
                      </a:r>
                      <a:r>
                        <a:rPr sz="900" spc="-65" dirty="0">
                          <a:latin typeface="Verdana"/>
                          <a:cs typeface="Verdana"/>
                        </a:rPr>
                        <a:t> </a:t>
                      </a:r>
                      <a:r>
                        <a:rPr sz="900" spc="-30" dirty="0">
                          <a:latin typeface="Verdana"/>
                          <a:cs typeface="Verdana"/>
                        </a:rPr>
                        <a:t>words</a:t>
                      </a:r>
                      <a:r>
                        <a:rPr sz="900" spc="-65" dirty="0">
                          <a:latin typeface="Verdana"/>
                          <a:cs typeface="Verdana"/>
                        </a:rPr>
                        <a:t> </a:t>
                      </a:r>
                      <a:r>
                        <a:rPr sz="900" spc="-35" dirty="0">
                          <a:latin typeface="Verdana"/>
                          <a:cs typeface="Verdana"/>
                        </a:rPr>
                        <a:t>orally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Include</a:t>
                      </a:r>
                      <a:r>
                        <a:rPr sz="900" spc="-65" dirty="0">
                          <a:latin typeface="Verdana"/>
                          <a:cs typeface="Verdana"/>
                        </a:rPr>
                        <a:t> </a:t>
                      </a:r>
                      <a:r>
                        <a:rPr sz="900" spc="-45" dirty="0">
                          <a:latin typeface="Verdana"/>
                          <a:cs typeface="Verdana"/>
                        </a:rPr>
                        <a:t>mark</a:t>
                      </a:r>
                      <a:r>
                        <a:rPr sz="900" spc="-55" dirty="0">
                          <a:latin typeface="Verdana"/>
                          <a:cs typeface="Verdana"/>
                        </a:rPr>
                        <a:t> </a:t>
                      </a:r>
                      <a:r>
                        <a:rPr sz="900" spc="-20" dirty="0">
                          <a:latin typeface="Verdana"/>
                          <a:cs typeface="Verdana"/>
                        </a:rPr>
                        <a:t>making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early</a:t>
                      </a:r>
                      <a:r>
                        <a:rPr sz="900" spc="-60" dirty="0">
                          <a:latin typeface="Verdana"/>
                          <a:cs typeface="Verdana"/>
                        </a:rPr>
                        <a:t> </a:t>
                      </a:r>
                      <a:r>
                        <a:rPr sz="900" spc="-40" dirty="0">
                          <a:latin typeface="Verdana"/>
                          <a:cs typeface="Verdana"/>
                        </a:rPr>
                        <a:t>writing</a:t>
                      </a:r>
                      <a:r>
                        <a:rPr sz="900" spc="-80"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their</a:t>
                      </a:r>
                      <a:r>
                        <a:rPr sz="900" spc="-55" dirty="0">
                          <a:latin typeface="Verdana"/>
                          <a:cs typeface="Verdana"/>
                        </a:rPr>
                        <a:t> </a:t>
                      </a:r>
                      <a:r>
                        <a:rPr sz="900" spc="-20" dirty="0">
                          <a:latin typeface="Verdana"/>
                          <a:cs typeface="Verdana"/>
                        </a:rPr>
                        <a:t>play,</a:t>
                      </a:r>
                      <a:r>
                        <a:rPr sz="900" spc="-70" dirty="0">
                          <a:latin typeface="Verdana"/>
                          <a:cs typeface="Verdana"/>
                        </a:rPr>
                        <a:t> </a:t>
                      </a:r>
                      <a:r>
                        <a:rPr sz="900" spc="-40" dirty="0">
                          <a:latin typeface="Verdana"/>
                          <a:cs typeface="Verdana"/>
                        </a:rPr>
                        <a:t>using</a:t>
                      </a:r>
                      <a:r>
                        <a:rPr sz="900" spc="-55" dirty="0">
                          <a:latin typeface="Verdana"/>
                          <a:cs typeface="Verdana"/>
                        </a:rPr>
                        <a:t> </a:t>
                      </a:r>
                      <a:r>
                        <a:rPr sz="900" spc="-20" dirty="0">
                          <a:latin typeface="Verdana"/>
                          <a:cs typeface="Verdana"/>
                        </a:rPr>
                        <a:t>more</a:t>
                      </a:r>
                      <a:r>
                        <a:rPr sz="900" spc="-60" dirty="0">
                          <a:latin typeface="Verdana"/>
                          <a:cs typeface="Verdana"/>
                        </a:rPr>
                        <a:t> </a:t>
                      </a:r>
                      <a:r>
                        <a:rPr sz="900" spc="-35" dirty="0">
                          <a:latin typeface="Verdana"/>
                          <a:cs typeface="Verdana"/>
                        </a:rPr>
                        <a:t>letter</a:t>
                      </a:r>
                      <a:r>
                        <a:rPr sz="900" spc="-55" dirty="0">
                          <a:latin typeface="Verdana"/>
                          <a:cs typeface="Verdana"/>
                        </a:rPr>
                        <a:t> </a:t>
                      </a:r>
                      <a:r>
                        <a:rPr sz="900" spc="-45" dirty="0">
                          <a:latin typeface="Verdana"/>
                          <a:cs typeface="Verdana"/>
                        </a:rPr>
                        <a:t>like</a:t>
                      </a:r>
                      <a:r>
                        <a:rPr sz="900" spc="-60" dirty="0">
                          <a:latin typeface="Verdana"/>
                          <a:cs typeface="Verdana"/>
                        </a:rPr>
                        <a:t> </a:t>
                      </a:r>
                      <a:r>
                        <a:rPr sz="900" spc="-35" dirty="0">
                          <a:latin typeface="Verdana"/>
                          <a:cs typeface="Verdana"/>
                        </a:rPr>
                        <a:t>shapes/letters</a:t>
                      </a:r>
                      <a:r>
                        <a:rPr sz="900" spc="-60"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70" dirty="0">
                          <a:latin typeface="Verdana"/>
                          <a:cs typeface="Verdana"/>
                        </a:rPr>
                        <a:t> </a:t>
                      </a:r>
                      <a:r>
                        <a:rPr sz="900" spc="-35" dirty="0">
                          <a:latin typeface="Verdana"/>
                          <a:cs typeface="Verdana"/>
                        </a:rPr>
                        <a:t>familiar</a:t>
                      </a:r>
                      <a:r>
                        <a:rPr sz="900" spc="-55" dirty="0">
                          <a:latin typeface="Verdana"/>
                          <a:cs typeface="Verdana"/>
                        </a:rPr>
                        <a:t> </a:t>
                      </a:r>
                      <a:r>
                        <a:rPr sz="900" spc="-45" dirty="0">
                          <a:latin typeface="Verdana"/>
                          <a:cs typeface="Verdana"/>
                        </a:rPr>
                        <a:t>with.</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Imitate</a:t>
                      </a:r>
                      <a:r>
                        <a:rPr sz="900" spc="-65" dirty="0">
                          <a:latin typeface="Verdana"/>
                          <a:cs typeface="Verdana"/>
                        </a:rPr>
                        <a:t> </a:t>
                      </a:r>
                      <a:r>
                        <a:rPr sz="900" spc="-15" dirty="0">
                          <a:latin typeface="Verdana"/>
                          <a:cs typeface="Verdana"/>
                        </a:rPr>
                        <a:t>adults’</a:t>
                      </a:r>
                      <a:r>
                        <a:rPr sz="900" spc="-70" dirty="0">
                          <a:latin typeface="Verdana"/>
                          <a:cs typeface="Verdana"/>
                        </a:rPr>
                        <a:t> </a:t>
                      </a:r>
                      <a:r>
                        <a:rPr sz="900" spc="-40" dirty="0">
                          <a:latin typeface="Verdana"/>
                          <a:cs typeface="Verdana"/>
                        </a:rPr>
                        <a:t>writing</a:t>
                      </a:r>
                      <a:r>
                        <a:rPr sz="900" spc="-65" dirty="0">
                          <a:latin typeface="Verdana"/>
                          <a:cs typeface="Verdana"/>
                        </a:rPr>
                        <a:t> </a:t>
                      </a:r>
                      <a:r>
                        <a:rPr sz="900" spc="-5" dirty="0">
                          <a:latin typeface="Verdana"/>
                          <a:cs typeface="Verdana"/>
                        </a:rPr>
                        <a:t>by</a:t>
                      </a:r>
                      <a:r>
                        <a:rPr sz="900" spc="-65" dirty="0">
                          <a:latin typeface="Verdana"/>
                          <a:cs typeface="Verdana"/>
                        </a:rPr>
                        <a:t> </a:t>
                      </a:r>
                      <a:r>
                        <a:rPr sz="900" spc="-15" dirty="0">
                          <a:latin typeface="Verdana"/>
                          <a:cs typeface="Verdana"/>
                        </a:rPr>
                        <a:t>making</a:t>
                      </a:r>
                      <a:r>
                        <a:rPr sz="900" spc="-75" dirty="0">
                          <a:latin typeface="Verdana"/>
                          <a:cs typeface="Verdana"/>
                        </a:rPr>
                        <a:t> </a:t>
                      </a:r>
                      <a:r>
                        <a:rPr sz="900" spc="-15" dirty="0">
                          <a:latin typeface="Verdana"/>
                          <a:cs typeface="Verdana"/>
                        </a:rPr>
                        <a:t>continuous</a:t>
                      </a:r>
                      <a:r>
                        <a:rPr sz="900" spc="-65" dirty="0">
                          <a:latin typeface="Verdana"/>
                          <a:cs typeface="Verdana"/>
                        </a:rPr>
                        <a:t> </a:t>
                      </a:r>
                      <a:r>
                        <a:rPr sz="900" spc="-50" dirty="0">
                          <a:latin typeface="Verdana"/>
                          <a:cs typeface="Verdana"/>
                        </a:rPr>
                        <a:t>lines</a:t>
                      </a:r>
                      <a:r>
                        <a:rPr sz="900" spc="-60" dirty="0">
                          <a:latin typeface="Verdana"/>
                          <a:cs typeface="Verdana"/>
                        </a:rPr>
                        <a:t> </a:t>
                      </a:r>
                      <a:r>
                        <a:rPr sz="900" dirty="0">
                          <a:latin typeface="Verdana"/>
                          <a:cs typeface="Verdana"/>
                        </a:rPr>
                        <a:t>of</a:t>
                      </a:r>
                      <a:r>
                        <a:rPr sz="900" spc="-70" dirty="0">
                          <a:latin typeface="Verdana"/>
                          <a:cs typeface="Verdana"/>
                        </a:rPr>
                        <a:t> </a:t>
                      </a:r>
                      <a:r>
                        <a:rPr sz="900" spc="-20" dirty="0">
                          <a:latin typeface="Verdana"/>
                          <a:cs typeface="Verdana"/>
                        </a:rPr>
                        <a:t>shapes</a:t>
                      </a:r>
                      <a:r>
                        <a:rPr sz="900" spc="-65" dirty="0">
                          <a:latin typeface="Verdana"/>
                          <a:cs typeface="Verdana"/>
                        </a:rPr>
                        <a:t> </a:t>
                      </a:r>
                      <a:r>
                        <a:rPr sz="900" spc="30" dirty="0">
                          <a:latin typeface="Verdana"/>
                          <a:cs typeface="Verdana"/>
                        </a:rPr>
                        <a:t>and</a:t>
                      </a:r>
                      <a:r>
                        <a:rPr sz="900" spc="-65" dirty="0">
                          <a:latin typeface="Verdana"/>
                          <a:cs typeface="Verdana"/>
                        </a:rPr>
                        <a:t> </a:t>
                      </a:r>
                      <a:r>
                        <a:rPr sz="900" spc="-45" dirty="0">
                          <a:latin typeface="Verdana"/>
                          <a:cs typeface="Verdana"/>
                        </a:rPr>
                        <a:t>symbols</a:t>
                      </a:r>
                      <a:r>
                        <a:rPr sz="900" spc="-35" dirty="0">
                          <a:latin typeface="Verdana"/>
                          <a:cs typeface="Verdana"/>
                        </a:rPr>
                        <a:t> </a:t>
                      </a:r>
                      <a:r>
                        <a:rPr sz="900" spc="-40" dirty="0">
                          <a:latin typeface="Verdana"/>
                          <a:cs typeface="Verdana"/>
                        </a:rPr>
                        <a:t>(early</a:t>
                      </a:r>
                      <a:r>
                        <a:rPr sz="900" spc="-65" dirty="0">
                          <a:latin typeface="Verdana"/>
                          <a:cs typeface="Verdana"/>
                        </a:rPr>
                        <a:t> </a:t>
                      </a:r>
                      <a:r>
                        <a:rPr sz="900" spc="-45" dirty="0">
                          <a:latin typeface="Verdana"/>
                          <a:cs typeface="Verdana"/>
                        </a:rPr>
                        <a:t>writing)</a:t>
                      </a:r>
                      <a:r>
                        <a:rPr sz="900" spc="-75" dirty="0">
                          <a:latin typeface="Verdana"/>
                          <a:cs typeface="Verdana"/>
                        </a:rPr>
                        <a:t> </a:t>
                      </a:r>
                      <a:r>
                        <a:rPr sz="900" spc="-35" dirty="0">
                          <a:latin typeface="Verdana"/>
                          <a:cs typeface="Verdana"/>
                        </a:rPr>
                        <a:t>from</a:t>
                      </a:r>
                      <a:r>
                        <a:rPr sz="900" spc="-75" dirty="0">
                          <a:latin typeface="Verdana"/>
                          <a:cs typeface="Verdana"/>
                        </a:rPr>
                        <a:t> </a:t>
                      </a:r>
                      <a:r>
                        <a:rPr sz="900" spc="-30" dirty="0">
                          <a:latin typeface="Verdana"/>
                          <a:cs typeface="Verdana"/>
                        </a:rPr>
                        <a:t>left</a:t>
                      </a:r>
                      <a:r>
                        <a:rPr sz="900" spc="-70" dirty="0">
                          <a:latin typeface="Verdana"/>
                          <a:cs typeface="Verdana"/>
                        </a:rPr>
                        <a:t> </a:t>
                      </a:r>
                      <a:r>
                        <a:rPr sz="900" spc="-5" dirty="0">
                          <a:latin typeface="Verdana"/>
                          <a:cs typeface="Verdana"/>
                        </a:rPr>
                        <a:t>to</a:t>
                      </a:r>
                      <a:r>
                        <a:rPr sz="900" spc="-65" dirty="0">
                          <a:latin typeface="Verdana"/>
                          <a:cs typeface="Verdana"/>
                        </a:rPr>
                        <a:t> </a:t>
                      </a:r>
                      <a:r>
                        <a:rPr sz="900" spc="-45" dirty="0">
                          <a:latin typeface="Verdana"/>
                          <a:cs typeface="Verdana"/>
                        </a:rPr>
                        <a:t>right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Make</a:t>
                      </a:r>
                      <a:r>
                        <a:rPr sz="900" spc="-60"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attempt</a:t>
                      </a:r>
                      <a:r>
                        <a:rPr sz="900" spc="-65" dirty="0">
                          <a:latin typeface="Verdana"/>
                          <a:cs typeface="Verdana"/>
                        </a:rPr>
                        <a:t> </a:t>
                      </a:r>
                      <a:r>
                        <a:rPr sz="900" spc="5" dirty="0">
                          <a:latin typeface="Verdana"/>
                          <a:cs typeface="Verdana"/>
                        </a:rPr>
                        <a:t>at</a:t>
                      </a:r>
                      <a:r>
                        <a:rPr sz="900" spc="-65" dirty="0">
                          <a:latin typeface="Verdana"/>
                          <a:cs typeface="Verdana"/>
                        </a:rPr>
                        <a:t> </a:t>
                      </a:r>
                      <a:r>
                        <a:rPr sz="900" spc="-40" dirty="0">
                          <a:latin typeface="Verdana"/>
                          <a:cs typeface="Verdana"/>
                        </a:rPr>
                        <a:t>writing</a:t>
                      </a:r>
                      <a:r>
                        <a:rPr sz="900" spc="-75"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5" dirty="0">
                          <a:latin typeface="Verdana"/>
                          <a:cs typeface="Verdana"/>
                        </a:rPr>
                        <a:t> </a:t>
                      </a:r>
                      <a:r>
                        <a:rPr sz="900" spc="-10" dirty="0">
                          <a:latin typeface="Verdana"/>
                          <a:cs typeface="Verdana"/>
                        </a:rPr>
                        <a:t>name,</a:t>
                      </a:r>
                      <a:r>
                        <a:rPr sz="900" spc="-70"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other</a:t>
                      </a:r>
                      <a:r>
                        <a:rPr sz="900" spc="-55" dirty="0">
                          <a:latin typeface="Verdana"/>
                          <a:cs typeface="Verdana"/>
                        </a:rPr>
                        <a:t> </a:t>
                      </a:r>
                      <a:r>
                        <a:rPr sz="900" spc="-15" dirty="0">
                          <a:latin typeface="Verdana"/>
                          <a:cs typeface="Verdana"/>
                        </a:rPr>
                        <a:t>names</a:t>
                      </a:r>
                      <a:r>
                        <a:rPr sz="900" spc="-60"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words,</a:t>
                      </a:r>
                      <a:r>
                        <a:rPr sz="900" spc="-70" dirty="0">
                          <a:latin typeface="Verdana"/>
                          <a:cs typeface="Verdana"/>
                        </a:rPr>
                        <a:t> </a:t>
                      </a:r>
                      <a:r>
                        <a:rPr sz="900" spc="-40" dirty="0">
                          <a:latin typeface="Verdana"/>
                          <a:cs typeface="Verdana"/>
                        </a:rPr>
                        <a:t>using</a:t>
                      </a:r>
                      <a:r>
                        <a:rPr sz="900" spc="-70" dirty="0">
                          <a:latin typeface="Verdana"/>
                          <a:cs typeface="Verdana"/>
                        </a:rPr>
                        <a:t> </a:t>
                      </a:r>
                      <a:r>
                        <a:rPr sz="900" spc="-10" dirty="0">
                          <a:latin typeface="Verdana"/>
                          <a:cs typeface="Verdana"/>
                        </a:rPr>
                        <a:t>combinations</a:t>
                      </a:r>
                      <a:r>
                        <a:rPr sz="900" spc="-55" dirty="0">
                          <a:latin typeface="Verdana"/>
                          <a:cs typeface="Verdana"/>
                        </a:rPr>
                        <a:t> </a:t>
                      </a:r>
                      <a:r>
                        <a:rPr sz="900" dirty="0">
                          <a:latin typeface="Verdana"/>
                          <a:cs typeface="Verdana"/>
                        </a:rPr>
                        <a:t>of</a:t>
                      </a:r>
                      <a:r>
                        <a:rPr sz="900" spc="-55" dirty="0">
                          <a:latin typeface="Verdana"/>
                          <a:cs typeface="Verdana"/>
                        </a:rPr>
                        <a:t> lines,</a:t>
                      </a:r>
                      <a:r>
                        <a:rPr sz="900" spc="-70" dirty="0">
                          <a:latin typeface="Verdana"/>
                          <a:cs typeface="Verdana"/>
                        </a:rPr>
                        <a:t> </a:t>
                      </a:r>
                      <a:r>
                        <a:rPr sz="900" spc="-15" dirty="0">
                          <a:latin typeface="Verdana"/>
                          <a:cs typeface="Verdana"/>
                        </a:rPr>
                        <a:t>circles</a:t>
                      </a:r>
                      <a:r>
                        <a:rPr sz="900" spc="-60"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curves,</a:t>
                      </a:r>
                      <a:r>
                        <a:rPr sz="900" spc="-75" dirty="0">
                          <a:latin typeface="Verdana"/>
                          <a:cs typeface="Verdana"/>
                        </a:rPr>
                        <a:t> </a:t>
                      </a:r>
                      <a:r>
                        <a:rPr sz="900" spc="-40" dirty="0">
                          <a:latin typeface="Verdana"/>
                          <a:cs typeface="Verdana"/>
                        </a:rPr>
                        <a:t>or</a:t>
                      </a:r>
                      <a:r>
                        <a:rPr sz="900" spc="-55" dirty="0">
                          <a:latin typeface="Verdana"/>
                          <a:cs typeface="Verdana"/>
                        </a:rPr>
                        <a:t> </a:t>
                      </a:r>
                      <a:r>
                        <a:rPr sz="900" spc="-25" dirty="0">
                          <a:latin typeface="Verdana"/>
                          <a:cs typeface="Verdana"/>
                        </a:rPr>
                        <a:t>letter-type</a:t>
                      </a:r>
                      <a:r>
                        <a:rPr sz="900" spc="-60" dirty="0">
                          <a:latin typeface="Verdana"/>
                          <a:cs typeface="Verdana"/>
                        </a:rPr>
                        <a:t> </a:t>
                      </a:r>
                      <a:r>
                        <a:rPr sz="900" spc="-20" dirty="0">
                          <a:latin typeface="Verdana"/>
                          <a:cs typeface="Verdana"/>
                        </a:rPr>
                        <a:t>shapes</a:t>
                      </a:r>
                      <a:endParaRPr sz="900" dirty="0">
                        <a:latin typeface="Verdana"/>
                        <a:cs typeface="Verdana"/>
                      </a:endParaRPr>
                    </a:p>
                    <a:p>
                      <a:pPr marL="297180">
                        <a:lnSpc>
                          <a:spcPct val="100000"/>
                        </a:lnSpc>
                        <a:spcBef>
                          <a:spcPts val="120"/>
                        </a:spcBef>
                        <a:tabLst>
                          <a:tab pos="525145" algn="l"/>
                        </a:tabLst>
                      </a:pPr>
                      <a:r>
                        <a:rPr sz="1000" spc="-5" dirty="0">
                          <a:latin typeface="Symbol"/>
                          <a:cs typeface="Symbol"/>
                        </a:rPr>
                        <a:t></a:t>
                      </a:r>
                      <a:r>
                        <a:rPr sz="1000" spc="-5" dirty="0">
                          <a:latin typeface="Times New Roman"/>
                          <a:cs typeface="Times New Roman"/>
                        </a:rPr>
                        <a:t>	</a:t>
                      </a:r>
                      <a:r>
                        <a:rPr sz="900" spc="-10" dirty="0">
                          <a:latin typeface="Verdana"/>
                          <a:cs typeface="Verdana"/>
                        </a:rPr>
                        <a:t>Independently</a:t>
                      </a:r>
                      <a:r>
                        <a:rPr sz="900" spc="-70" dirty="0">
                          <a:latin typeface="Verdana"/>
                          <a:cs typeface="Verdana"/>
                        </a:rPr>
                        <a:t> </a:t>
                      </a:r>
                      <a:r>
                        <a:rPr sz="900" spc="-5" dirty="0">
                          <a:latin typeface="Verdana"/>
                          <a:cs typeface="Verdana"/>
                        </a:rPr>
                        <a:t>recognise</a:t>
                      </a:r>
                      <a:r>
                        <a:rPr sz="900" spc="-60" dirty="0">
                          <a:latin typeface="Verdana"/>
                          <a:cs typeface="Verdana"/>
                        </a:rPr>
                        <a:t> </a:t>
                      </a:r>
                      <a:r>
                        <a:rPr sz="900" spc="-50" dirty="0">
                          <a:latin typeface="Verdana"/>
                          <a:cs typeface="Verdana"/>
                        </a:rPr>
                        <a:t>their</a:t>
                      </a:r>
                      <a:r>
                        <a:rPr sz="900" spc="-60" dirty="0">
                          <a:latin typeface="Verdana"/>
                          <a:cs typeface="Verdana"/>
                        </a:rPr>
                        <a:t> </a:t>
                      </a:r>
                      <a:r>
                        <a:rPr sz="900" spc="10" dirty="0">
                          <a:latin typeface="Verdana"/>
                          <a:cs typeface="Verdana"/>
                        </a:rPr>
                        <a:t>name</a:t>
                      </a:r>
                      <a:r>
                        <a:rPr sz="900" spc="-50" dirty="0">
                          <a:latin typeface="Verdana"/>
                          <a:cs typeface="Verdana"/>
                        </a:rPr>
                        <a:t> </a:t>
                      </a:r>
                      <a:r>
                        <a:rPr sz="900" spc="-40" dirty="0">
                          <a:latin typeface="Verdana"/>
                          <a:cs typeface="Verdana"/>
                        </a:rPr>
                        <a:t>in</a:t>
                      </a:r>
                      <a:r>
                        <a:rPr sz="900" spc="-75" dirty="0">
                          <a:latin typeface="Verdana"/>
                          <a:cs typeface="Verdana"/>
                        </a:rPr>
                        <a:t> </a:t>
                      </a:r>
                      <a:r>
                        <a:rPr sz="900" spc="-25" dirty="0">
                          <a:latin typeface="Verdana"/>
                          <a:cs typeface="Verdana"/>
                        </a:rPr>
                        <a:t>different</a:t>
                      </a:r>
                      <a:r>
                        <a:rPr sz="900" spc="-80" dirty="0">
                          <a:latin typeface="Verdana"/>
                          <a:cs typeface="Verdana"/>
                        </a:rPr>
                        <a:t> </a:t>
                      </a:r>
                      <a:r>
                        <a:rPr sz="900" spc="-25" dirty="0">
                          <a:latin typeface="Verdana"/>
                          <a:cs typeface="Verdana"/>
                        </a:rPr>
                        <a:t>contexts</a:t>
                      </a:r>
                      <a:endParaRPr sz="900" dirty="0">
                        <a:latin typeface="Verdana"/>
                        <a:cs typeface="Verdana"/>
                      </a:endParaRPr>
                    </a:p>
                    <a:p>
                      <a:pPr marL="525780" marR="273685" indent="-228600">
                        <a:lnSpc>
                          <a:spcPts val="1110"/>
                        </a:lnSpc>
                        <a:spcBef>
                          <a:spcPts val="3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40" dirty="0">
                          <a:latin typeface="Verdana"/>
                          <a:cs typeface="Verdana"/>
                        </a:rPr>
                        <a:t>sing</a:t>
                      </a:r>
                      <a:r>
                        <a:rPr sz="900" spc="-65" dirty="0">
                          <a:latin typeface="Verdana"/>
                          <a:cs typeface="Verdana"/>
                        </a:rPr>
                        <a:t> </a:t>
                      </a:r>
                      <a:r>
                        <a:rPr sz="900" spc="70" dirty="0">
                          <a:latin typeface="Verdana"/>
                          <a:cs typeface="Verdana"/>
                        </a:rPr>
                        <a:t>a</a:t>
                      </a:r>
                      <a:r>
                        <a:rPr lang="en-GB" sz="900" spc="70" dirty="0">
                          <a:latin typeface="Verdana"/>
                          <a:cs typeface="Verdana"/>
                        </a:rPr>
                        <a:t> selection of</a:t>
                      </a:r>
                      <a:r>
                        <a:rPr sz="900" spc="-60" dirty="0">
                          <a:latin typeface="Verdana"/>
                          <a:cs typeface="Verdana"/>
                        </a:rPr>
                        <a:t> </a:t>
                      </a:r>
                      <a:r>
                        <a:rPr sz="900" spc="-35" dirty="0">
                          <a:latin typeface="Verdana"/>
                          <a:cs typeface="Verdana"/>
                        </a:rPr>
                        <a:t>simple</a:t>
                      </a:r>
                      <a:r>
                        <a:rPr sz="900" spc="-60" dirty="0">
                          <a:latin typeface="Verdana"/>
                          <a:cs typeface="Verdana"/>
                        </a:rPr>
                        <a:t> nursery </a:t>
                      </a:r>
                      <a:r>
                        <a:rPr sz="900" spc="-40" dirty="0">
                          <a:latin typeface="Verdana"/>
                          <a:cs typeface="Verdana"/>
                        </a:rPr>
                        <a:t>rhyme</a:t>
                      </a:r>
                      <a:r>
                        <a:rPr sz="900" spc="-65" dirty="0">
                          <a:latin typeface="Verdana"/>
                          <a:cs typeface="Verdana"/>
                        </a:rPr>
                        <a:t> </a:t>
                      </a:r>
                      <a:r>
                        <a:rPr sz="900" spc="-25" dirty="0">
                          <a:latin typeface="Verdana"/>
                          <a:cs typeface="Verdana"/>
                        </a:rPr>
                        <a:t>all</a:t>
                      </a:r>
                      <a:r>
                        <a:rPr sz="900" spc="-60" dirty="0">
                          <a:latin typeface="Verdana"/>
                          <a:cs typeface="Verdana"/>
                        </a:rPr>
                        <a:t> </a:t>
                      </a:r>
                      <a:r>
                        <a:rPr sz="900" spc="-15" dirty="0">
                          <a:latin typeface="Verdana"/>
                          <a:cs typeface="Verdana"/>
                        </a:rPr>
                        <a:t>the</a:t>
                      </a:r>
                      <a:r>
                        <a:rPr sz="900" spc="-60" dirty="0">
                          <a:latin typeface="Verdana"/>
                          <a:cs typeface="Verdana"/>
                        </a:rPr>
                        <a:t> </a:t>
                      </a:r>
                      <a:r>
                        <a:rPr sz="900" spc="10" dirty="0">
                          <a:latin typeface="Verdana"/>
                          <a:cs typeface="Verdana"/>
                        </a:rPr>
                        <a:t>way</a:t>
                      </a:r>
                      <a:r>
                        <a:rPr sz="900" spc="-65" dirty="0">
                          <a:latin typeface="Verdana"/>
                          <a:cs typeface="Verdana"/>
                        </a:rPr>
                        <a:t> </a:t>
                      </a:r>
                      <a:r>
                        <a:rPr sz="900" spc="-25" dirty="0">
                          <a:latin typeface="Verdana"/>
                          <a:cs typeface="Verdana"/>
                        </a:rPr>
                        <a:t>through</a:t>
                      </a:r>
                      <a:r>
                        <a:rPr sz="900" spc="-60" dirty="0">
                          <a:latin typeface="Verdana"/>
                          <a:cs typeface="Verdana"/>
                        </a:rPr>
                        <a:t> </a:t>
                      </a:r>
                      <a:r>
                        <a:rPr sz="900" spc="-20" dirty="0">
                          <a:latin typeface="Verdana"/>
                          <a:cs typeface="Verdana"/>
                        </a:rPr>
                        <a:t>e.g.</a:t>
                      </a:r>
                      <a:r>
                        <a:rPr sz="900" spc="-75" dirty="0">
                          <a:latin typeface="Verdana"/>
                          <a:cs typeface="Verdana"/>
                        </a:rPr>
                        <a:t> </a:t>
                      </a:r>
                      <a:r>
                        <a:rPr sz="900" spc="-55" dirty="0">
                          <a:latin typeface="Verdana"/>
                          <a:cs typeface="Verdana"/>
                        </a:rPr>
                        <a:t>Twinkle,</a:t>
                      </a:r>
                      <a:r>
                        <a:rPr sz="900" spc="-70" dirty="0">
                          <a:latin typeface="Verdana"/>
                          <a:cs typeface="Verdana"/>
                        </a:rPr>
                        <a:t> </a:t>
                      </a:r>
                      <a:r>
                        <a:rPr sz="900" spc="-40" dirty="0">
                          <a:latin typeface="Verdana"/>
                          <a:cs typeface="Verdana"/>
                        </a:rPr>
                        <a:t>twinkle,</a:t>
                      </a:r>
                      <a:r>
                        <a:rPr sz="900" spc="-75" dirty="0">
                          <a:latin typeface="Verdana"/>
                          <a:cs typeface="Verdana"/>
                        </a:rPr>
                        <a:t> </a:t>
                      </a:r>
                      <a:r>
                        <a:rPr sz="900" spc="-35" dirty="0">
                          <a:latin typeface="Verdana"/>
                          <a:cs typeface="Verdana"/>
                        </a:rPr>
                        <a:t>Humpty</a:t>
                      </a:r>
                      <a:r>
                        <a:rPr sz="900" spc="-60" dirty="0">
                          <a:latin typeface="Verdana"/>
                          <a:cs typeface="Verdana"/>
                        </a:rPr>
                        <a:t> </a:t>
                      </a:r>
                      <a:r>
                        <a:rPr sz="900" spc="-35" dirty="0">
                          <a:latin typeface="Verdana"/>
                          <a:cs typeface="Verdana"/>
                        </a:rPr>
                        <a:t>Dumpty,</a:t>
                      </a:r>
                      <a:r>
                        <a:rPr sz="900" spc="-70" dirty="0">
                          <a:latin typeface="Verdana"/>
                          <a:cs typeface="Verdana"/>
                        </a:rPr>
                        <a:t> </a:t>
                      </a:r>
                      <a:r>
                        <a:rPr sz="900" spc="-10" dirty="0">
                          <a:latin typeface="Verdana"/>
                          <a:cs typeface="Verdana"/>
                        </a:rPr>
                        <a:t>Baa,</a:t>
                      </a:r>
                      <a:r>
                        <a:rPr sz="900" spc="-75" dirty="0">
                          <a:latin typeface="Verdana"/>
                          <a:cs typeface="Verdana"/>
                        </a:rPr>
                        <a:t> </a:t>
                      </a:r>
                      <a:r>
                        <a:rPr sz="900" spc="15" dirty="0">
                          <a:latin typeface="Verdana"/>
                          <a:cs typeface="Verdana"/>
                        </a:rPr>
                        <a:t>Baa</a:t>
                      </a:r>
                      <a:r>
                        <a:rPr sz="900" spc="-60" dirty="0">
                          <a:latin typeface="Verdana"/>
                          <a:cs typeface="Verdana"/>
                        </a:rPr>
                        <a:t> </a:t>
                      </a:r>
                      <a:r>
                        <a:rPr sz="900" spc="-15" dirty="0">
                          <a:latin typeface="Verdana"/>
                          <a:cs typeface="Verdana"/>
                        </a:rPr>
                        <a:t>Black</a:t>
                      </a:r>
                      <a:r>
                        <a:rPr sz="900" spc="-60" dirty="0">
                          <a:latin typeface="Verdana"/>
                          <a:cs typeface="Verdana"/>
                        </a:rPr>
                        <a:t> </a:t>
                      </a:r>
                      <a:r>
                        <a:rPr sz="900" spc="-15" dirty="0">
                          <a:latin typeface="Verdana"/>
                          <a:cs typeface="Verdana"/>
                        </a:rPr>
                        <a:t>sheep,</a:t>
                      </a:r>
                      <a:r>
                        <a:rPr sz="900" spc="-80" dirty="0">
                          <a:latin typeface="Verdana"/>
                          <a:cs typeface="Verdana"/>
                        </a:rPr>
                        <a:t> </a:t>
                      </a:r>
                      <a:r>
                        <a:rPr sz="900" spc="-35" dirty="0">
                          <a:latin typeface="Verdana"/>
                          <a:cs typeface="Verdana"/>
                        </a:rPr>
                        <a:t>Incy</a:t>
                      </a:r>
                      <a:r>
                        <a:rPr sz="900" spc="-50" dirty="0">
                          <a:latin typeface="Verdana"/>
                          <a:cs typeface="Verdana"/>
                        </a:rPr>
                        <a:t> </a:t>
                      </a:r>
                      <a:r>
                        <a:rPr sz="900" spc="-20" dirty="0">
                          <a:latin typeface="Verdana"/>
                          <a:cs typeface="Verdana"/>
                        </a:rPr>
                        <a:t>Wincy</a:t>
                      </a:r>
                      <a:r>
                        <a:rPr sz="900" spc="-65" dirty="0">
                          <a:latin typeface="Verdana"/>
                          <a:cs typeface="Verdana"/>
                        </a:rPr>
                        <a:t> </a:t>
                      </a:r>
                      <a:r>
                        <a:rPr sz="900" spc="-45" dirty="0">
                          <a:latin typeface="Verdana"/>
                          <a:cs typeface="Verdana"/>
                        </a:rPr>
                        <a:t>Spider.</a:t>
                      </a:r>
                      <a:r>
                        <a:rPr sz="900" spc="-70" dirty="0">
                          <a:latin typeface="Verdana"/>
                          <a:cs typeface="Verdana"/>
                        </a:rPr>
                        <a:t> </a:t>
                      </a:r>
                      <a:r>
                        <a:rPr sz="900" spc="-10" dirty="0">
                          <a:latin typeface="Verdana"/>
                          <a:cs typeface="Verdana"/>
                        </a:rPr>
                        <a:t>Paying</a:t>
                      </a:r>
                      <a:r>
                        <a:rPr sz="900" spc="-70" dirty="0">
                          <a:latin typeface="Verdana"/>
                          <a:cs typeface="Verdana"/>
                        </a:rPr>
                        <a:t> </a:t>
                      </a:r>
                      <a:r>
                        <a:rPr sz="900" spc="-10" dirty="0">
                          <a:latin typeface="Verdana"/>
                          <a:cs typeface="Verdana"/>
                        </a:rPr>
                        <a:t>attention</a:t>
                      </a:r>
                      <a:r>
                        <a:rPr sz="900" spc="-55" dirty="0">
                          <a:latin typeface="Verdana"/>
                          <a:cs typeface="Verdana"/>
                        </a:rPr>
                        <a:t> </a:t>
                      </a:r>
                      <a:r>
                        <a:rPr sz="900" spc="-10" dirty="0">
                          <a:latin typeface="Verdana"/>
                          <a:cs typeface="Verdana"/>
                        </a:rPr>
                        <a:t>to</a:t>
                      </a:r>
                      <a:r>
                        <a:rPr sz="900" spc="-60" dirty="0">
                          <a:latin typeface="Verdana"/>
                          <a:cs typeface="Verdana"/>
                        </a:rPr>
                        <a:t> </a:t>
                      </a:r>
                      <a:r>
                        <a:rPr sz="900" spc="-10" dirty="0">
                          <a:latin typeface="Verdana"/>
                          <a:cs typeface="Verdana"/>
                        </a:rPr>
                        <a:t>the </a:t>
                      </a:r>
                      <a:r>
                        <a:rPr sz="900" spc="-5" dirty="0">
                          <a:latin typeface="Verdana"/>
                          <a:cs typeface="Verdana"/>
                        </a:rPr>
                        <a:t> </a:t>
                      </a:r>
                      <a:r>
                        <a:rPr sz="900" spc="-45" dirty="0">
                          <a:latin typeface="Verdana"/>
                          <a:cs typeface="Verdana"/>
                        </a:rPr>
                        <a:t>rhythm/rhyme</a:t>
                      </a:r>
                      <a:r>
                        <a:rPr sz="900" spc="-75" dirty="0">
                          <a:latin typeface="Verdana"/>
                          <a:cs typeface="Verdana"/>
                        </a:rPr>
                        <a:t> </a:t>
                      </a:r>
                      <a:r>
                        <a:rPr sz="900" spc="-20" dirty="0">
                          <a:latin typeface="Verdana"/>
                          <a:cs typeface="Verdana"/>
                        </a:rPr>
                        <a:t>e.g.</a:t>
                      </a:r>
                      <a:r>
                        <a:rPr sz="900" spc="-80" dirty="0">
                          <a:latin typeface="Verdana"/>
                          <a:cs typeface="Verdana"/>
                        </a:rPr>
                        <a:t> </a:t>
                      </a:r>
                      <a:r>
                        <a:rPr sz="900" spc="-10" dirty="0">
                          <a:latin typeface="Verdana"/>
                          <a:cs typeface="Verdana"/>
                        </a:rPr>
                        <a:t>pausing</a:t>
                      </a:r>
                      <a:r>
                        <a:rPr sz="900" spc="-75" dirty="0">
                          <a:latin typeface="Verdana"/>
                          <a:cs typeface="Verdana"/>
                        </a:rPr>
                        <a:t> </a:t>
                      </a:r>
                      <a:r>
                        <a:rPr sz="900" spc="-45" dirty="0">
                          <a:latin typeface="Verdana"/>
                          <a:cs typeface="Verdana"/>
                        </a:rPr>
                        <a:t>in</a:t>
                      </a:r>
                      <a:r>
                        <a:rPr sz="900" spc="-70" dirty="0">
                          <a:latin typeface="Verdana"/>
                          <a:cs typeface="Verdana"/>
                        </a:rPr>
                        <a:t> </a:t>
                      </a:r>
                      <a:r>
                        <a:rPr sz="900" dirty="0">
                          <a:latin typeface="Verdana"/>
                          <a:cs typeface="Verdana"/>
                        </a:rPr>
                        <a:t>appropriate</a:t>
                      </a:r>
                      <a:r>
                        <a:rPr sz="900" spc="-70" dirty="0">
                          <a:latin typeface="Verdana"/>
                          <a:cs typeface="Verdana"/>
                        </a:rPr>
                        <a:t> </a:t>
                      </a:r>
                      <a:r>
                        <a:rPr sz="900" dirty="0">
                          <a:latin typeface="Verdana"/>
                          <a:cs typeface="Verdana"/>
                        </a:rPr>
                        <a:t>places.</a:t>
                      </a:r>
                      <a:r>
                        <a:rPr lang="en-GB" sz="900" dirty="0">
                          <a:latin typeface="Verdana"/>
                          <a:cs typeface="Verdana"/>
                        </a:rPr>
                        <a:t> (3-5)</a:t>
                      </a:r>
                      <a:endParaRPr sz="900" dirty="0">
                        <a:latin typeface="Verdana"/>
                        <a:cs typeface="Verdana"/>
                      </a:endParaRPr>
                    </a:p>
                    <a:p>
                      <a:pPr marL="297180">
                        <a:lnSpc>
                          <a:spcPts val="1060"/>
                        </a:lnSpc>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engage</a:t>
                      </a:r>
                      <a:r>
                        <a:rPr sz="900" spc="-70" dirty="0">
                          <a:latin typeface="Verdana"/>
                          <a:cs typeface="Verdana"/>
                        </a:rPr>
                        <a:t> </a:t>
                      </a:r>
                      <a:r>
                        <a:rPr sz="900" spc="-45" dirty="0">
                          <a:latin typeface="Verdana"/>
                          <a:cs typeface="Verdana"/>
                        </a:rPr>
                        <a:t>in</a:t>
                      </a:r>
                      <a:r>
                        <a:rPr sz="900" spc="-65"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variety</a:t>
                      </a:r>
                      <a:r>
                        <a:rPr sz="900" spc="-65" dirty="0">
                          <a:latin typeface="Verdana"/>
                          <a:cs typeface="Verdana"/>
                        </a:rPr>
                        <a:t> </a:t>
                      </a:r>
                      <a:r>
                        <a:rPr sz="900" dirty="0">
                          <a:latin typeface="Verdana"/>
                          <a:cs typeface="Verdana"/>
                        </a:rPr>
                        <a:t>of</a:t>
                      </a:r>
                      <a:r>
                        <a:rPr sz="900" spc="-65" dirty="0">
                          <a:latin typeface="Verdana"/>
                          <a:cs typeface="Verdana"/>
                        </a:rPr>
                        <a:t> </a:t>
                      </a:r>
                      <a:r>
                        <a:rPr sz="900" spc="-60" dirty="0">
                          <a:latin typeface="Verdana"/>
                          <a:cs typeface="Verdana"/>
                        </a:rPr>
                        <a:t>stories,</a:t>
                      </a:r>
                      <a:r>
                        <a:rPr sz="900" spc="-75" dirty="0">
                          <a:latin typeface="Verdana"/>
                          <a:cs typeface="Verdana"/>
                        </a:rPr>
                        <a:t> </a:t>
                      </a:r>
                      <a:r>
                        <a:rPr sz="900" spc="-20" dirty="0">
                          <a:latin typeface="Verdana"/>
                          <a:cs typeface="Verdana"/>
                        </a:rPr>
                        <a:t>poems,</a:t>
                      </a:r>
                      <a:r>
                        <a:rPr sz="900" spc="-80" dirty="0">
                          <a:latin typeface="Verdana"/>
                          <a:cs typeface="Verdana"/>
                        </a:rPr>
                        <a:t> </a:t>
                      </a:r>
                      <a:r>
                        <a:rPr sz="900" spc="-40" dirty="0">
                          <a:latin typeface="Verdana"/>
                          <a:cs typeface="Verdana"/>
                        </a:rPr>
                        <a:t>songs</a:t>
                      </a:r>
                      <a:r>
                        <a:rPr sz="900" spc="-50" dirty="0">
                          <a:latin typeface="Verdana"/>
                          <a:cs typeface="Verdana"/>
                        </a:rPr>
                        <a:t> </a:t>
                      </a:r>
                      <a:r>
                        <a:rPr sz="900" spc="30" dirty="0">
                          <a:latin typeface="Verdana"/>
                          <a:cs typeface="Verdana"/>
                        </a:rPr>
                        <a:t>and</a:t>
                      </a:r>
                      <a:r>
                        <a:rPr sz="900" spc="-75" dirty="0">
                          <a:latin typeface="Verdana"/>
                          <a:cs typeface="Verdana"/>
                        </a:rPr>
                        <a:t> </a:t>
                      </a:r>
                      <a:r>
                        <a:rPr sz="900" spc="-55" dirty="0">
                          <a:latin typeface="Verdana"/>
                          <a:cs typeface="Verdana"/>
                        </a:rPr>
                        <a:t>rhymes</a:t>
                      </a:r>
                      <a:endParaRPr sz="900" dirty="0">
                        <a:latin typeface="Verdana"/>
                        <a:cs typeface="Verdana"/>
                      </a:endParaRPr>
                    </a:p>
                    <a:p>
                      <a:pPr marL="297180">
                        <a:lnSpc>
                          <a:spcPts val="99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5" dirty="0">
                          <a:latin typeface="Verdana"/>
                          <a:cs typeface="Verdana"/>
                        </a:rPr>
                        <a:t> </a:t>
                      </a:r>
                      <a:r>
                        <a:rPr sz="900" spc="-40" dirty="0">
                          <a:latin typeface="Verdana"/>
                          <a:cs typeface="Verdana"/>
                        </a:rPr>
                        <a:t>listening</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longer</a:t>
                      </a:r>
                      <a:r>
                        <a:rPr sz="900" spc="-60" dirty="0">
                          <a:latin typeface="Verdana"/>
                          <a:cs typeface="Verdana"/>
                        </a:rPr>
                        <a:t> stories</a:t>
                      </a:r>
                      <a:r>
                        <a:rPr sz="900" spc="-65" dirty="0">
                          <a:latin typeface="Verdana"/>
                          <a:cs typeface="Verdana"/>
                        </a:rPr>
                        <a:t> </a:t>
                      </a:r>
                      <a:r>
                        <a:rPr sz="900" spc="30" dirty="0">
                          <a:latin typeface="Verdana"/>
                          <a:cs typeface="Verdana"/>
                        </a:rPr>
                        <a:t>and</a:t>
                      </a:r>
                      <a:r>
                        <a:rPr sz="900" spc="-65" dirty="0">
                          <a:latin typeface="Verdana"/>
                          <a:cs typeface="Verdana"/>
                        </a:rPr>
                        <a:t> </a:t>
                      </a:r>
                      <a:r>
                        <a:rPr sz="900" spc="55" dirty="0">
                          <a:latin typeface="Verdana"/>
                          <a:cs typeface="Verdana"/>
                        </a:rPr>
                        <a:t>can</a:t>
                      </a:r>
                      <a:r>
                        <a:rPr sz="900" spc="-65" dirty="0">
                          <a:latin typeface="Verdana"/>
                          <a:cs typeface="Verdana"/>
                        </a:rPr>
                        <a:t> </a:t>
                      </a:r>
                      <a:r>
                        <a:rPr sz="900" spc="-20" dirty="0">
                          <a:latin typeface="Verdana"/>
                          <a:cs typeface="Verdana"/>
                        </a:rPr>
                        <a:t>remember</a:t>
                      </a:r>
                      <a:r>
                        <a:rPr sz="900" spc="-60" dirty="0">
                          <a:latin typeface="Verdana"/>
                          <a:cs typeface="Verdana"/>
                        </a:rPr>
                        <a:t> </a:t>
                      </a:r>
                      <a:r>
                        <a:rPr sz="900" spc="5" dirty="0">
                          <a:latin typeface="Verdana"/>
                          <a:cs typeface="Verdana"/>
                        </a:rPr>
                        <a:t>much</a:t>
                      </a:r>
                      <a:r>
                        <a:rPr sz="900" spc="-65" dirty="0">
                          <a:latin typeface="Verdana"/>
                          <a:cs typeface="Verdana"/>
                        </a:rPr>
                        <a:t> </a:t>
                      </a:r>
                      <a:r>
                        <a:rPr sz="900" dirty="0">
                          <a:latin typeface="Verdana"/>
                          <a:cs typeface="Verdana"/>
                        </a:rPr>
                        <a:t>of</a:t>
                      </a:r>
                      <a:r>
                        <a:rPr sz="900" spc="-60" dirty="0">
                          <a:latin typeface="Verdana"/>
                          <a:cs typeface="Verdana"/>
                        </a:rPr>
                        <a:t> </a:t>
                      </a:r>
                      <a:r>
                        <a:rPr sz="900" dirty="0">
                          <a:latin typeface="Verdana"/>
                          <a:cs typeface="Verdana"/>
                        </a:rPr>
                        <a:t>what</a:t>
                      </a:r>
                      <a:r>
                        <a:rPr sz="900" spc="-70" dirty="0">
                          <a:latin typeface="Verdana"/>
                          <a:cs typeface="Verdana"/>
                        </a:rPr>
                        <a:t> </a:t>
                      </a:r>
                      <a:r>
                        <a:rPr sz="900" spc="-5" dirty="0">
                          <a:latin typeface="Verdana"/>
                          <a:cs typeface="Verdana"/>
                        </a:rPr>
                        <a:t>happens.</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tcPr>
                </a:tc>
                <a:extLst>
                  <a:ext uri="{0D108BD9-81ED-4DB2-BD59-A6C34878D82A}">
                    <a16:rowId xmlns:a16="http://schemas.microsoft.com/office/drawing/2014/main" val="10002"/>
                  </a:ext>
                </a:extLst>
              </a:tr>
              <a:tr h="292100">
                <a:tc>
                  <a:txBody>
                    <a:bodyPr/>
                    <a:lstStyle/>
                    <a:p>
                      <a:pPr marL="68580">
                        <a:lnSpc>
                          <a:spcPct val="100000"/>
                        </a:lnSpc>
                        <a:spcBef>
                          <a:spcPts val="6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solidFill>
                      <a:srgbClr val="FFC000"/>
                    </a:solidFill>
                  </a:tcPr>
                </a:tc>
                <a:extLst>
                  <a:ext uri="{0D108BD9-81ED-4DB2-BD59-A6C34878D82A}">
                    <a16:rowId xmlns:a16="http://schemas.microsoft.com/office/drawing/2014/main" val="10003"/>
                  </a:ext>
                </a:extLst>
              </a:tr>
              <a:tr h="1825625">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engage</a:t>
                      </a:r>
                      <a:r>
                        <a:rPr sz="900" spc="-6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an</a:t>
                      </a:r>
                      <a:r>
                        <a:rPr sz="900" spc="-70" dirty="0">
                          <a:latin typeface="Verdana"/>
                          <a:cs typeface="Verdana"/>
                        </a:rPr>
                        <a:t> </a:t>
                      </a:r>
                      <a:r>
                        <a:rPr sz="900" spc="-20" dirty="0">
                          <a:latin typeface="Verdana"/>
                          <a:cs typeface="Verdana"/>
                        </a:rPr>
                        <a:t>unknown</a:t>
                      </a:r>
                      <a:r>
                        <a:rPr sz="900" spc="-65" dirty="0">
                          <a:latin typeface="Verdana"/>
                          <a:cs typeface="Verdana"/>
                        </a:rPr>
                        <a:t> </a:t>
                      </a:r>
                      <a:r>
                        <a:rPr sz="900" spc="-60" dirty="0">
                          <a:latin typeface="Verdana"/>
                          <a:cs typeface="Verdana"/>
                        </a:rPr>
                        <a:t>short</a:t>
                      </a:r>
                      <a:r>
                        <a:rPr sz="900" spc="-70" dirty="0">
                          <a:latin typeface="Verdana"/>
                          <a:cs typeface="Verdana"/>
                        </a:rPr>
                        <a:t> </a:t>
                      </a:r>
                      <a:r>
                        <a:rPr sz="900" spc="-60" dirty="0">
                          <a:latin typeface="Verdana"/>
                          <a:cs typeface="Verdana"/>
                        </a:rPr>
                        <a:t>story</a:t>
                      </a:r>
                      <a:r>
                        <a:rPr sz="900" spc="-65" dirty="0">
                          <a:latin typeface="Verdana"/>
                          <a:cs typeface="Verdana"/>
                        </a:rPr>
                        <a:t> </a:t>
                      </a:r>
                      <a:r>
                        <a:rPr sz="900" spc="-50" dirty="0">
                          <a:latin typeface="Verdana"/>
                          <a:cs typeface="Verdana"/>
                        </a:rPr>
                        <a:t>in</a:t>
                      </a:r>
                      <a:r>
                        <a:rPr sz="900" spc="-6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small</a:t>
                      </a:r>
                      <a:r>
                        <a:rPr sz="900" spc="-65" dirty="0">
                          <a:latin typeface="Verdana"/>
                          <a:cs typeface="Verdana"/>
                        </a:rPr>
                        <a:t> </a:t>
                      </a:r>
                      <a:r>
                        <a:rPr sz="900" dirty="0">
                          <a:latin typeface="Verdana"/>
                          <a:cs typeface="Verdana"/>
                        </a:rPr>
                        <a:t>group</a:t>
                      </a:r>
                      <a:r>
                        <a:rPr sz="900" spc="-65" dirty="0">
                          <a:latin typeface="Verdana"/>
                          <a:cs typeface="Verdana"/>
                        </a:rPr>
                        <a:t> </a:t>
                      </a:r>
                      <a:r>
                        <a:rPr sz="900" spc="-80" dirty="0">
                          <a:latin typeface="Verdana"/>
                          <a:cs typeface="Verdana"/>
                        </a:rPr>
                        <a:t>,</a:t>
                      </a:r>
                      <a:r>
                        <a:rPr sz="900" spc="-40" dirty="0">
                          <a:latin typeface="Verdana"/>
                          <a:cs typeface="Verdana"/>
                        </a:rPr>
                        <a:t> </a:t>
                      </a:r>
                      <a:r>
                        <a:rPr sz="900" spc="-20" dirty="0">
                          <a:latin typeface="Verdana"/>
                          <a:cs typeface="Verdana"/>
                        </a:rPr>
                        <a:t>e.g.</a:t>
                      </a:r>
                      <a:r>
                        <a:rPr sz="900" spc="-75" dirty="0">
                          <a:latin typeface="Verdana"/>
                          <a:cs typeface="Verdana"/>
                        </a:rPr>
                        <a:t> </a:t>
                      </a:r>
                      <a:r>
                        <a:rPr sz="900" dirty="0">
                          <a:latin typeface="Verdana"/>
                          <a:cs typeface="Verdana"/>
                        </a:rPr>
                        <a:t>commenting</a:t>
                      </a:r>
                      <a:r>
                        <a:rPr sz="900" spc="-70" dirty="0">
                          <a:latin typeface="Verdana"/>
                          <a:cs typeface="Verdana"/>
                        </a:rPr>
                        <a:t> </a:t>
                      </a:r>
                      <a:r>
                        <a:rPr sz="900" spc="10" dirty="0">
                          <a:latin typeface="Verdana"/>
                          <a:cs typeface="Verdana"/>
                        </a:rPr>
                        <a:t>on</a:t>
                      </a:r>
                      <a:r>
                        <a:rPr sz="900" spc="-60" dirty="0">
                          <a:latin typeface="Verdana"/>
                          <a:cs typeface="Verdana"/>
                        </a:rPr>
                        <a:t> </a:t>
                      </a:r>
                      <a:r>
                        <a:rPr sz="900" spc="-10" dirty="0">
                          <a:latin typeface="Verdana"/>
                          <a:cs typeface="Verdana"/>
                        </a:rPr>
                        <a:t>the</a:t>
                      </a:r>
                      <a:r>
                        <a:rPr sz="900" spc="-70" dirty="0">
                          <a:latin typeface="Verdana"/>
                          <a:cs typeface="Verdana"/>
                        </a:rPr>
                        <a:t> </a:t>
                      </a:r>
                      <a:r>
                        <a:rPr sz="900" spc="-50" dirty="0">
                          <a:latin typeface="Verdana"/>
                          <a:cs typeface="Verdana"/>
                        </a:rPr>
                        <a:t>illustration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8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familiar</a:t>
                      </a:r>
                      <a:r>
                        <a:rPr sz="900" spc="-70" dirty="0">
                          <a:latin typeface="Verdana"/>
                          <a:cs typeface="Verdana"/>
                        </a:rPr>
                        <a:t> </a:t>
                      </a:r>
                      <a:r>
                        <a:rPr sz="900" spc="-60" dirty="0">
                          <a:latin typeface="Verdana"/>
                          <a:cs typeface="Verdana"/>
                        </a:rPr>
                        <a:t>stories</a:t>
                      </a:r>
                      <a:r>
                        <a:rPr sz="900" spc="-70" dirty="0">
                          <a:latin typeface="Verdana"/>
                          <a:cs typeface="Verdana"/>
                        </a:rPr>
                        <a:t> </a:t>
                      </a:r>
                      <a:r>
                        <a:rPr sz="900" spc="-35" dirty="0">
                          <a:latin typeface="Verdana"/>
                          <a:cs typeface="Verdana"/>
                        </a:rPr>
                        <a:t>with</a:t>
                      </a:r>
                      <a:r>
                        <a:rPr sz="900" spc="-70" dirty="0">
                          <a:latin typeface="Verdana"/>
                          <a:cs typeface="Verdana"/>
                        </a:rPr>
                        <a:t> </a:t>
                      </a:r>
                      <a:r>
                        <a:rPr sz="900" spc="-15" dirty="0">
                          <a:latin typeface="Verdana"/>
                          <a:cs typeface="Verdana"/>
                        </a:rPr>
                        <a:t>increasing</a:t>
                      </a:r>
                      <a:r>
                        <a:rPr sz="900" spc="-70" dirty="0">
                          <a:latin typeface="Verdana"/>
                          <a:cs typeface="Verdana"/>
                        </a:rPr>
                        <a:t> </a:t>
                      </a:r>
                      <a:r>
                        <a:rPr sz="900" spc="-15" dirty="0">
                          <a:latin typeface="Verdana"/>
                          <a:cs typeface="Verdana"/>
                        </a:rPr>
                        <a:t>attention</a:t>
                      </a:r>
                      <a:r>
                        <a:rPr sz="900" spc="-65"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engagement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5" dirty="0">
                          <a:latin typeface="Verdana"/>
                          <a:cs typeface="Verdana"/>
                        </a:rPr>
                        <a:t> </a:t>
                      </a:r>
                      <a:r>
                        <a:rPr sz="900" spc="-15" dirty="0">
                          <a:latin typeface="Verdana"/>
                          <a:cs typeface="Verdana"/>
                        </a:rPr>
                        <a:t>that</a:t>
                      </a:r>
                      <a:r>
                        <a:rPr sz="900" spc="-70" dirty="0">
                          <a:latin typeface="Verdana"/>
                          <a:cs typeface="Verdana"/>
                        </a:rPr>
                        <a:t> </a:t>
                      </a:r>
                      <a:r>
                        <a:rPr sz="900" spc="-20" dirty="0">
                          <a:latin typeface="Verdana"/>
                          <a:cs typeface="Verdana"/>
                        </a:rPr>
                        <a:t>there</a:t>
                      </a:r>
                      <a:r>
                        <a:rPr sz="900" spc="-70" dirty="0">
                          <a:latin typeface="Verdana"/>
                          <a:cs typeface="Verdana"/>
                        </a:rPr>
                        <a:t> </a:t>
                      </a:r>
                      <a:r>
                        <a:rPr sz="900" spc="-90" dirty="0">
                          <a:latin typeface="Verdana"/>
                          <a:cs typeface="Verdana"/>
                        </a:rPr>
                        <a:t>is</a:t>
                      </a:r>
                      <a:r>
                        <a:rPr sz="900" spc="-65" dirty="0">
                          <a:latin typeface="Verdana"/>
                          <a:cs typeface="Verdana"/>
                        </a:rPr>
                        <a:t> </a:t>
                      </a:r>
                      <a:r>
                        <a:rPr sz="900" spc="70" dirty="0">
                          <a:latin typeface="Verdana"/>
                          <a:cs typeface="Verdana"/>
                        </a:rPr>
                        <a:t>a</a:t>
                      </a:r>
                      <a:r>
                        <a:rPr sz="900" spc="-70" dirty="0">
                          <a:latin typeface="Verdana"/>
                          <a:cs typeface="Verdana"/>
                        </a:rPr>
                        <a:t> </a:t>
                      </a:r>
                      <a:r>
                        <a:rPr sz="900" spc="-5" dirty="0">
                          <a:latin typeface="Verdana"/>
                          <a:cs typeface="Verdana"/>
                        </a:rPr>
                        <a:t>beginning</a:t>
                      </a:r>
                      <a:r>
                        <a:rPr sz="900" spc="-70" dirty="0">
                          <a:latin typeface="Verdana"/>
                          <a:cs typeface="Verdana"/>
                        </a:rPr>
                        <a:t> </a:t>
                      </a:r>
                      <a:r>
                        <a:rPr sz="900" spc="30" dirty="0">
                          <a:latin typeface="Verdana"/>
                          <a:cs typeface="Verdana"/>
                        </a:rPr>
                        <a:t>and</a:t>
                      </a:r>
                      <a:r>
                        <a:rPr sz="900" spc="-75" dirty="0">
                          <a:latin typeface="Verdana"/>
                          <a:cs typeface="Verdana"/>
                        </a:rPr>
                        <a:t> </a:t>
                      </a:r>
                      <a:r>
                        <a:rPr sz="900" spc="20" dirty="0">
                          <a:latin typeface="Verdana"/>
                          <a:cs typeface="Verdana"/>
                        </a:rPr>
                        <a:t>an</a:t>
                      </a:r>
                      <a:r>
                        <a:rPr sz="900" spc="-65" dirty="0">
                          <a:latin typeface="Verdana"/>
                          <a:cs typeface="Verdana"/>
                        </a:rPr>
                        <a:t> </a:t>
                      </a:r>
                      <a:r>
                        <a:rPr sz="900" spc="25" dirty="0">
                          <a:latin typeface="Verdana"/>
                          <a:cs typeface="Verdana"/>
                        </a:rPr>
                        <a:t>end</a:t>
                      </a:r>
                      <a:r>
                        <a:rPr sz="900" spc="-75" dirty="0">
                          <a:latin typeface="Verdana"/>
                          <a:cs typeface="Verdana"/>
                        </a:rPr>
                        <a:t> </a:t>
                      </a:r>
                      <a:r>
                        <a:rPr sz="900" spc="-5" dirty="0">
                          <a:latin typeface="Verdana"/>
                          <a:cs typeface="Verdana"/>
                        </a:rPr>
                        <a:t>to</a:t>
                      </a:r>
                      <a:r>
                        <a:rPr sz="900" spc="-70" dirty="0">
                          <a:latin typeface="Verdana"/>
                          <a:cs typeface="Verdana"/>
                        </a:rPr>
                        <a:t> </a:t>
                      </a:r>
                      <a:r>
                        <a:rPr sz="900" spc="70" dirty="0">
                          <a:latin typeface="Verdana"/>
                          <a:cs typeface="Verdana"/>
                        </a:rPr>
                        <a:t>a</a:t>
                      </a:r>
                      <a:r>
                        <a:rPr sz="900" spc="-70" dirty="0">
                          <a:latin typeface="Verdana"/>
                          <a:cs typeface="Verdana"/>
                        </a:rPr>
                        <a:t> story.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Attempt</a:t>
                      </a:r>
                      <a:r>
                        <a:rPr sz="900" spc="-65"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recall</a:t>
                      </a:r>
                      <a:r>
                        <a:rPr sz="900" spc="-60" dirty="0">
                          <a:latin typeface="Verdana"/>
                          <a:cs typeface="Verdana"/>
                        </a:rPr>
                        <a:t> </a:t>
                      </a:r>
                      <a:r>
                        <a:rPr sz="900" spc="-25" dirty="0">
                          <a:latin typeface="Verdana"/>
                          <a:cs typeface="Verdana"/>
                        </a:rPr>
                        <a:t>elements</a:t>
                      </a:r>
                      <a:r>
                        <a:rPr sz="900" spc="-45"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familiar</a:t>
                      </a:r>
                      <a:r>
                        <a:rPr sz="900" spc="-55" dirty="0">
                          <a:latin typeface="Verdana"/>
                          <a:cs typeface="Verdana"/>
                        </a:rPr>
                        <a:t> </a:t>
                      </a:r>
                      <a:r>
                        <a:rPr sz="900" spc="-60" dirty="0">
                          <a:latin typeface="Verdana"/>
                          <a:cs typeface="Verdana"/>
                        </a:rPr>
                        <a:t>stories </a:t>
                      </a:r>
                      <a:r>
                        <a:rPr sz="900" spc="30" dirty="0">
                          <a:latin typeface="Verdana"/>
                          <a:cs typeface="Verdana"/>
                        </a:rPr>
                        <a:t>and</a:t>
                      </a:r>
                      <a:r>
                        <a:rPr sz="900" spc="-60" dirty="0">
                          <a:latin typeface="Verdana"/>
                          <a:cs typeface="Verdana"/>
                        </a:rPr>
                        <a:t> </a:t>
                      </a:r>
                      <a:r>
                        <a:rPr sz="900" spc="-50" dirty="0">
                          <a:latin typeface="Verdana"/>
                          <a:cs typeface="Verdana"/>
                        </a:rPr>
                        <a:t>will</a:t>
                      </a:r>
                      <a:r>
                        <a:rPr sz="900" spc="-65" dirty="0">
                          <a:latin typeface="Verdana"/>
                          <a:cs typeface="Verdana"/>
                        </a:rPr>
                        <a:t> </a:t>
                      </a:r>
                      <a:r>
                        <a:rPr sz="900" spc="-35" dirty="0">
                          <a:latin typeface="Verdana"/>
                          <a:cs typeface="Verdana"/>
                        </a:rPr>
                        <a:t>tell</a:t>
                      </a:r>
                      <a:r>
                        <a:rPr sz="900" spc="-55" dirty="0">
                          <a:latin typeface="Verdana"/>
                          <a:cs typeface="Verdana"/>
                        </a:rPr>
                        <a:t> </a:t>
                      </a:r>
                      <a:r>
                        <a:rPr sz="900" spc="5" dirty="0">
                          <a:latin typeface="Verdana"/>
                          <a:cs typeface="Verdana"/>
                        </a:rPr>
                        <a:t>own</a:t>
                      </a:r>
                      <a:r>
                        <a:rPr sz="900" spc="-60" dirty="0">
                          <a:latin typeface="Verdana"/>
                          <a:cs typeface="Verdana"/>
                        </a:rPr>
                        <a:t> </a:t>
                      </a:r>
                      <a:r>
                        <a:rPr sz="900" spc="-55" dirty="0">
                          <a:latin typeface="Verdana"/>
                          <a:cs typeface="Verdana"/>
                        </a:rPr>
                        <a:t>stories</a:t>
                      </a:r>
                      <a:r>
                        <a:rPr sz="900" spc="-60" dirty="0">
                          <a:latin typeface="Verdana"/>
                          <a:cs typeface="Verdana"/>
                        </a:rPr>
                        <a:t> </a:t>
                      </a:r>
                      <a:r>
                        <a:rPr sz="900" spc="15" dirty="0">
                          <a:latin typeface="Verdana"/>
                          <a:cs typeface="Verdana"/>
                        </a:rPr>
                        <a:t>based</a:t>
                      </a:r>
                      <a:r>
                        <a:rPr sz="900" spc="-60" dirty="0">
                          <a:latin typeface="Verdana"/>
                          <a:cs typeface="Verdana"/>
                        </a:rPr>
                        <a:t> </a:t>
                      </a:r>
                      <a:r>
                        <a:rPr sz="900" spc="10" dirty="0">
                          <a:latin typeface="Verdana"/>
                          <a:cs typeface="Verdana"/>
                        </a:rPr>
                        <a:t>on</a:t>
                      </a:r>
                      <a:r>
                        <a:rPr sz="900" spc="-55" dirty="0">
                          <a:latin typeface="Verdana"/>
                          <a:cs typeface="Verdana"/>
                        </a:rPr>
                        <a:t> </a:t>
                      </a:r>
                      <a:r>
                        <a:rPr sz="900" spc="-60" dirty="0">
                          <a:latin typeface="Verdana"/>
                          <a:cs typeface="Verdana"/>
                        </a:rPr>
                        <a:t>stories </a:t>
                      </a:r>
                      <a:r>
                        <a:rPr sz="900" spc="-20" dirty="0">
                          <a:latin typeface="Verdana"/>
                          <a:cs typeface="Verdana"/>
                        </a:rPr>
                        <a:t>they</a:t>
                      </a:r>
                      <a:r>
                        <a:rPr sz="900" spc="-60" dirty="0">
                          <a:latin typeface="Verdana"/>
                          <a:cs typeface="Verdana"/>
                        </a:rPr>
                        <a:t> </a:t>
                      </a:r>
                      <a:r>
                        <a:rPr sz="900" spc="20" dirty="0">
                          <a:latin typeface="Verdana"/>
                          <a:cs typeface="Verdana"/>
                        </a:rPr>
                        <a:t>have</a:t>
                      </a:r>
                      <a:r>
                        <a:rPr sz="900" spc="-60" dirty="0">
                          <a:latin typeface="Verdana"/>
                          <a:cs typeface="Verdana"/>
                        </a:rPr>
                        <a:t> </a:t>
                      </a:r>
                      <a:r>
                        <a:rPr sz="900" spc="5" dirty="0">
                          <a:latin typeface="Verdana"/>
                          <a:cs typeface="Verdana"/>
                        </a:rPr>
                        <a:t>heard</a:t>
                      </a:r>
                      <a:r>
                        <a:rPr sz="900" spc="-60"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personal</a:t>
                      </a:r>
                      <a:r>
                        <a:rPr sz="900" spc="-60" dirty="0">
                          <a:latin typeface="Verdana"/>
                          <a:cs typeface="Verdana"/>
                        </a:rPr>
                        <a:t> </a:t>
                      </a:r>
                      <a:r>
                        <a:rPr sz="900" spc="-15" dirty="0">
                          <a:latin typeface="Verdana"/>
                          <a:cs typeface="Verdana"/>
                        </a:rPr>
                        <a:t>experiences.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Say</a:t>
                      </a:r>
                      <a:r>
                        <a:rPr sz="900" spc="-65" dirty="0">
                          <a:latin typeface="Verdana"/>
                          <a:cs typeface="Verdana"/>
                        </a:rPr>
                        <a:t> </a:t>
                      </a:r>
                      <a:r>
                        <a:rPr sz="900" dirty="0">
                          <a:latin typeface="Verdana"/>
                          <a:cs typeface="Verdana"/>
                        </a:rPr>
                        <a:t>what</a:t>
                      </a:r>
                      <a:r>
                        <a:rPr sz="900" spc="-65" dirty="0">
                          <a:latin typeface="Verdana"/>
                          <a:cs typeface="Verdana"/>
                        </a:rPr>
                        <a:t> </a:t>
                      </a:r>
                      <a:r>
                        <a:rPr sz="900" spc="-20" dirty="0">
                          <a:latin typeface="Verdana"/>
                          <a:cs typeface="Verdana"/>
                        </a:rPr>
                        <a:t>they</a:t>
                      </a:r>
                      <a:r>
                        <a:rPr sz="900" spc="-60" dirty="0">
                          <a:latin typeface="Verdana"/>
                          <a:cs typeface="Verdana"/>
                        </a:rPr>
                        <a:t> </a:t>
                      </a:r>
                      <a:r>
                        <a:rPr sz="900" spc="-45" dirty="0">
                          <a:latin typeface="Verdana"/>
                          <a:cs typeface="Verdana"/>
                        </a:rPr>
                        <a:t>like</a:t>
                      </a:r>
                      <a:r>
                        <a:rPr sz="900" spc="-60" dirty="0">
                          <a:latin typeface="Verdana"/>
                          <a:cs typeface="Verdana"/>
                        </a:rPr>
                        <a:t> </a:t>
                      </a:r>
                      <a:r>
                        <a:rPr sz="900" spc="-40" dirty="0">
                          <a:latin typeface="Verdana"/>
                          <a:cs typeface="Verdana"/>
                        </a:rPr>
                        <a:t>or</a:t>
                      </a:r>
                      <a:r>
                        <a:rPr sz="900" spc="-60" dirty="0">
                          <a:latin typeface="Verdana"/>
                          <a:cs typeface="Verdana"/>
                        </a:rPr>
                        <a:t> </a:t>
                      </a:r>
                      <a:r>
                        <a:rPr sz="900" spc="-45" dirty="0">
                          <a:latin typeface="Verdana"/>
                          <a:cs typeface="Verdana"/>
                        </a:rPr>
                        <a:t>dislike</a:t>
                      </a:r>
                      <a:r>
                        <a:rPr sz="900" spc="-75" dirty="0">
                          <a:latin typeface="Verdana"/>
                          <a:cs typeface="Verdana"/>
                        </a:rPr>
                        <a:t> </a:t>
                      </a:r>
                      <a:r>
                        <a:rPr sz="900" spc="15" dirty="0">
                          <a:latin typeface="Verdana"/>
                          <a:cs typeface="Verdana"/>
                        </a:rPr>
                        <a:t>about</a:t>
                      </a:r>
                      <a:r>
                        <a:rPr sz="900" spc="-65" dirty="0">
                          <a:latin typeface="Verdana"/>
                          <a:cs typeface="Verdana"/>
                        </a:rPr>
                        <a:t> </a:t>
                      </a:r>
                      <a:r>
                        <a:rPr sz="900" spc="70" dirty="0">
                          <a:latin typeface="Verdana"/>
                          <a:cs typeface="Verdana"/>
                        </a:rPr>
                        <a:t>a</a:t>
                      </a:r>
                      <a:r>
                        <a:rPr sz="900" spc="-60" dirty="0">
                          <a:latin typeface="Verdana"/>
                          <a:cs typeface="Verdana"/>
                        </a:rPr>
                        <a:t> </a:t>
                      </a:r>
                      <a:r>
                        <a:rPr sz="900" spc="-65" dirty="0">
                          <a:latin typeface="Verdana"/>
                          <a:cs typeface="Verdana"/>
                        </a:rPr>
                        <a:t>story </a:t>
                      </a:r>
                      <a:r>
                        <a:rPr sz="900" spc="-40" dirty="0">
                          <a:latin typeface="Verdana"/>
                          <a:cs typeface="Verdana"/>
                        </a:rPr>
                        <a:t>or</a:t>
                      </a:r>
                      <a:r>
                        <a:rPr sz="900" spc="-55" dirty="0">
                          <a:latin typeface="Verdana"/>
                          <a:cs typeface="Verdana"/>
                        </a:rPr>
                        <a:t> </a:t>
                      </a:r>
                      <a:r>
                        <a:rPr sz="900" dirty="0">
                          <a:latin typeface="Verdana"/>
                          <a:cs typeface="Verdana"/>
                        </a:rPr>
                        <a:t>character,</a:t>
                      </a:r>
                      <a:r>
                        <a:rPr sz="900" spc="-70" dirty="0">
                          <a:latin typeface="Verdana"/>
                          <a:cs typeface="Verdana"/>
                        </a:rPr>
                        <a:t> </a:t>
                      </a:r>
                      <a:r>
                        <a:rPr sz="900" spc="-25" dirty="0">
                          <a:latin typeface="Verdana"/>
                          <a:cs typeface="Verdana"/>
                        </a:rPr>
                        <a:t>linked</a:t>
                      </a:r>
                      <a:r>
                        <a:rPr sz="900" spc="-65"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0" dirty="0">
                          <a:latin typeface="Verdana"/>
                          <a:cs typeface="Verdana"/>
                        </a:rPr>
                        <a:t> </a:t>
                      </a:r>
                      <a:r>
                        <a:rPr sz="900" dirty="0">
                          <a:latin typeface="Verdana"/>
                          <a:cs typeface="Verdana"/>
                        </a:rPr>
                        <a:t>experience</a:t>
                      </a:r>
                      <a:r>
                        <a:rPr sz="900" spc="-60" dirty="0">
                          <a:latin typeface="Verdana"/>
                          <a:cs typeface="Verdana"/>
                        </a:rPr>
                        <a:t> </a:t>
                      </a:r>
                      <a:r>
                        <a:rPr sz="900" dirty="0">
                          <a:latin typeface="Verdana"/>
                          <a:cs typeface="Verdana"/>
                        </a:rPr>
                        <a:t>of</a:t>
                      </a:r>
                      <a:r>
                        <a:rPr sz="900" spc="-65" dirty="0">
                          <a:latin typeface="Verdana"/>
                          <a:cs typeface="Verdana"/>
                        </a:rPr>
                        <a:t> </a:t>
                      </a:r>
                      <a:r>
                        <a:rPr sz="900" spc="-35" dirty="0">
                          <a:latin typeface="Verdana"/>
                          <a:cs typeface="Verdana"/>
                        </a:rPr>
                        <a:t>feelings.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and</a:t>
                      </a:r>
                      <a:r>
                        <a:rPr sz="900" spc="-65" dirty="0">
                          <a:latin typeface="Verdana"/>
                          <a:cs typeface="Verdana"/>
                        </a:rPr>
                        <a:t> </a:t>
                      </a:r>
                      <a:r>
                        <a:rPr sz="900" spc="-4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0"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wider</a:t>
                      </a:r>
                      <a:r>
                        <a:rPr sz="900" spc="-7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70" dirty="0">
                          <a:latin typeface="Verdana"/>
                          <a:cs typeface="Verdana"/>
                        </a:rPr>
                        <a:t> </a:t>
                      </a:r>
                      <a:r>
                        <a:rPr sz="900" spc="-60" dirty="0">
                          <a:latin typeface="Verdana"/>
                          <a:cs typeface="Verdana"/>
                        </a:rPr>
                        <a:t>texts,</a:t>
                      </a:r>
                      <a:r>
                        <a:rPr sz="900" spc="-70" dirty="0">
                          <a:latin typeface="Verdana"/>
                          <a:cs typeface="Verdana"/>
                        </a:rPr>
                        <a:t> </a:t>
                      </a:r>
                      <a:r>
                        <a:rPr sz="900" dirty="0">
                          <a:latin typeface="Verdana"/>
                          <a:cs typeface="Verdana"/>
                        </a:rPr>
                        <a:t>when</a:t>
                      </a:r>
                      <a:r>
                        <a:rPr sz="900" spc="-65" dirty="0">
                          <a:latin typeface="Verdana"/>
                          <a:cs typeface="Verdana"/>
                        </a:rPr>
                        <a:t> </a:t>
                      </a:r>
                      <a:r>
                        <a:rPr sz="900" dirty="0">
                          <a:latin typeface="Verdana"/>
                          <a:cs typeface="Verdana"/>
                        </a:rPr>
                        <a:t>reading</a:t>
                      </a:r>
                      <a:r>
                        <a:rPr sz="900" spc="-70" dirty="0">
                          <a:latin typeface="Verdana"/>
                          <a:cs typeface="Verdana"/>
                        </a:rPr>
                        <a:t> </a:t>
                      </a:r>
                      <a:r>
                        <a:rPr sz="900" spc="-10" dirty="0">
                          <a:latin typeface="Verdana"/>
                          <a:cs typeface="Verdana"/>
                        </a:rPr>
                        <a:t>one-to-one</a:t>
                      </a:r>
                      <a:r>
                        <a:rPr sz="900" spc="-55" dirty="0">
                          <a:latin typeface="Verdana"/>
                          <a:cs typeface="Verdana"/>
                        </a:rPr>
                        <a:t> </a:t>
                      </a:r>
                      <a:r>
                        <a:rPr sz="900" spc="30" dirty="0">
                          <a:latin typeface="Verdana"/>
                          <a:cs typeface="Verdana"/>
                        </a:rPr>
                        <a:t>and</a:t>
                      </a:r>
                      <a:r>
                        <a:rPr sz="900" spc="-80" dirty="0">
                          <a:latin typeface="Verdana"/>
                          <a:cs typeface="Verdana"/>
                        </a:rPr>
                        <a:t> </a:t>
                      </a:r>
                      <a:r>
                        <a:rPr sz="900" spc="-40" dirty="0">
                          <a:latin typeface="Verdana"/>
                          <a:cs typeface="Verdana"/>
                        </a:rPr>
                        <a:t>in</a:t>
                      </a:r>
                      <a:r>
                        <a:rPr sz="900" spc="-65" dirty="0">
                          <a:latin typeface="Verdana"/>
                          <a:cs typeface="Verdana"/>
                        </a:rPr>
                        <a:t> </a:t>
                      </a:r>
                      <a:r>
                        <a:rPr sz="900" spc="-50" dirty="0">
                          <a:latin typeface="Verdana"/>
                          <a:cs typeface="Verdana"/>
                        </a:rPr>
                        <a:t>small</a:t>
                      </a:r>
                      <a:r>
                        <a:rPr sz="900" spc="-60" dirty="0">
                          <a:latin typeface="Verdana"/>
                          <a:cs typeface="Verdana"/>
                        </a:rPr>
                        <a:t> </a:t>
                      </a:r>
                      <a:r>
                        <a:rPr sz="900" spc="-25" dirty="0">
                          <a:latin typeface="Verdana"/>
                          <a:cs typeface="Verdana"/>
                        </a:rPr>
                        <a:t>groups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5" dirty="0">
                          <a:latin typeface="Verdana"/>
                          <a:cs typeface="Verdana"/>
                        </a:rPr>
                        <a:t> </a:t>
                      </a:r>
                      <a:r>
                        <a:rPr sz="900" spc="15" dirty="0">
                          <a:latin typeface="Verdana"/>
                          <a:cs typeface="Verdana"/>
                        </a:rPr>
                        <a:t>repeated</a:t>
                      </a:r>
                      <a:r>
                        <a:rPr sz="900" spc="-55" dirty="0">
                          <a:latin typeface="Verdana"/>
                          <a:cs typeface="Verdana"/>
                        </a:rPr>
                        <a:t> </a:t>
                      </a:r>
                      <a:r>
                        <a:rPr sz="900" spc="-50" dirty="0">
                          <a:latin typeface="Verdana"/>
                          <a:cs typeface="Verdana"/>
                        </a:rPr>
                        <a:t>refrains</a:t>
                      </a:r>
                      <a:r>
                        <a:rPr sz="900" spc="-6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anticipate</a:t>
                      </a:r>
                      <a:r>
                        <a:rPr sz="900" spc="-65" dirty="0">
                          <a:latin typeface="Verdana"/>
                          <a:cs typeface="Verdana"/>
                        </a:rPr>
                        <a:t> </a:t>
                      </a:r>
                      <a:r>
                        <a:rPr sz="900" spc="-30" dirty="0">
                          <a:latin typeface="Verdana"/>
                          <a:cs typeface="Verdana"/>
                        </a:rPr>
                        <a:t>key</a:t>
                      </a:r>
                      <a:r>
                        <a:rPr sz="900" spc="-70" dirty="0">
                          <a:latin typeface="Verdana"/>
                          <a:cs typeface="Verdana"/>
                        </a:rPr>
                        <a:t> </a:t>
                      </a:r>
                      <a:r>
                        <a:rPr sz="900" spc="-25" dirty="0">
                          <a:latin typeface="Verdana"/>
                          <a:cs typeface="Verdana"/>
                        </a:rPr>
                        <a:t>events</a:t>
                      </a:r>
                      <a:r>
                        <a:rPr sz="900" spc="-65"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phrases</a:t>
                      </a:r>
                      <a:r>
                        <a:rPr sz="900" spc="-75" dirty="0">
                          <a:latin typeface="Verdana"/>
                          <a:cs typeface="Verdana"/>
                        </a:rPr>
                        <a:t> </a:t>
                      </a:r>
                      <a:r>
                        <a:rPr sz="900" spc="-40" dirty="0">
                          <a:latin typeface="Verdana"/>
                          <a:cs typeface="Verdana"/>
                        </a:rPr>
                        <a:t>in</a:t>
                      </a:r>
                      <a:r>
                        <a:rPr sz="900" spc="-70" dirty="0">
                          <a:latin typeface="Verdana"/>
                          <a:cs typeface="Verdana"/>
                        </a:rPr>
                        <a:t> </a:t>
                      </a:r>
                      <a:r>
                        <a:rPr sz="900" spc="-55" dirty="0">
                          <a:latin typeface="Verdana"/>
                          <a:cs typeface="Verdana"/>
                        </a:rPr>
                        <a:t>rhymes</a:t>
                      </a:r>
                      <a:r>
                        <a:rPr sz="900" spc="-60" dirty="0">
                          <a:latin typeface="Verdana"/>
                          <a:cs typeface="Verdana"/>
                        </a:rPr>
                        <a:t> </a:t>
                      </a:r>
                      <a:r>
                        <a:rPr sz="900" spc="30" dirty="0">
                          <a:latin typeface="Verdana"/>
                          <a:cs typeface="Verdana"/>
                        </a:rPr>
                        <a:t>and</a:t>
                      </a:r>
                      <a:r>
                        <a:rPr sz="900" spc="-65" dirty="0">
                          <a:latin typeface="Verdana"/>
                          <a:cs typeface="Verdana"/>
                        </a:rPr>
                        <a:t> </a:t>
                      </a:r>
                      <a:r>
                        <a:rPr sz="900" spc="-55"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Handle</a:t>
                      </a:r>
                      <a:r>
                        <a:rPr sz="900" spc="-65" dirty="0">
                          <a:latin typeface="Verdana"/>
                          <a:cs typeface="Verdana"/>
                        </a:rPr>
                        <a:t> </a:t>
                      </a:r>
                      <a:r>
                        <a:rPr sz="900" spc="-20" dirty="0">
                          <a:latin typeface="Verdana"/>
                          <a:cs typeface="Verdana"/>
                        </a:rPr>
                        <a:t>books</a:t>
                      </a:r>
                      <a:r>
                        <a:rPr sz="900" spc="-60" dirty="0">
                          <a:latin typeface="Verdana"/>
                          <a:cs typeface="Verdana"/>
                        </a:rPr>
                        <a:t> </a:t>
                      </a:r>
                      <a:r>
                        <a:rPr sz="900" spc="-20" dirty="0">
                          <a:latin typeface="Verdana"/>
                          <a:cs typeface="Verdana"/>
                        </a:rPr>
                        <a:t>carefully</a:t>
                      </a:r>
                      <a:r>
                        <a:rPr sz="900" spc="-60" dirty="0">
                          <a:latin typeface="Verdana"/>
                          <a:cs typeface="Verdana"/>
                        </a:rPr>
                        <a:t> </a:t>
                      </a:r>
                      <a:r>
                        <a:rPr sz="900" spc="30" dirty="0">
                          <a:latin typeface="Verdana"/>
                          <a:cs typeface="Verdana"/>
                        </a:rPr>
                        <a:t>and</a:t>
                      </a:r>
                      <a:r>
                        <a:rPr sz="900" spc="-75" dirty="0">
                          <a:latin typeface="Verdana"/>
                          <a:cs typeface="Verdana"/>
                        </a:rPr>
                        <a:t> </a:t>
                      </a:r>
                      <a:r>
                        <a:rPr sz="900" spc="-15" dirty="0">
                          <a:latin typeface="Verdana"/>
                          <a:cs typeface="Verdana"/>
                        </a:rPr>
                        <a:t>the</a:t>
                      </a:r>
                      <a:r>
                        <a:rPr sz="900" spc="-60" dirty="0">
                          <a:latin typeface="Verdana"/>
                          <a:cs typeface="Verdana"/>
                        </a:rPr>
                        <a:t> </a:t>
                      </a:r>
                      <a:r>
                        <a:rPr sz="900" spc="5" dirty="0">
                          <a:latin typeface="Verdana"/>
                          <a:cs typeface="Verdana"/>
                        </a:rPr>
                        <a:t>correct</a:t>
                      </a:r>
                      <a:r>
                        <a:rPr sz="900" spc="-70" dirty="0">
                          <a:latin typeface="Verdana"/>
                          <a:cs typeface="Verdana"/>
                        </a:rPr>
                        <a:t> </a:t>
                      </a:r>
                      <a:r>
                        <a:rPr sz="900" spc="10" dirty="0">
                          <a:latin typeface="Verdana"/>
                          <a:cs typeface="Verdana"/>
                        </a:rPr>
                        <a:t>way</a:t>
                      </a:r>
                      <a:r>
                        <a:rPr sz="900" spc="-65" dirty="0">
                          <a:latin typeface="Verdana"/>
                          <a:cs typeface="Verdana"/>
                        </a:rPr>
                        <a:t> </a:t>
                      </a:r>
                      <a:r>
                        <a:rPr sz="900" spc="15" dirty="0">
                          <a:latin typeface="Verdana"/>
                          <a:cs typeface="Verdana"/>
                        </a:rPr>
                        <a:t>up</a:t>
                      </a:r>
                      <a:r>
                        <a:rPr sz="900" spc="-60" dirty="0">
                          <a:latin typeface="Verdana"/>
                          <a:cs typeface="Verdana"/>
                        </a:rPr>
                        <a:t> </a:t>
                      </a:r>
                      <a:r>
                        <a:rPr sz="900" spc="-40" dirty="0">
                          <a:latin typeface="Verdana"/>
                          <a:cs typeface="Verdana"/>
                        </a:rPr>
                        <a:t>with</a:t>
                      </a:r>
                      <a:r>
                        <a:rPr sz="900" spc="-65" dirty="0">
                          <a:latin typeface="Verdana"/>
                          <a:cs typeface="Verdana"/>
                        </a:rPr>
                        <a:t> </a:t>
                      </a:r>
                      <a:r>
                        <a:rPr sz="900" spc="-15" dirty="0">
                          <a:latin typeface="Verdana"/>
                          <a:cs typeface="Verdana"/>
                        </a:rPr>
                        <a:t>growing</a:t>
                      </a:r>
                      <a:r>
                        <a:rPr sz="900" spc="-65" dirty="0">
                          <a:latin typeface="Verdana"/>
                          <a:cs typeface="Verdana"/>
                        </a:rPr>
                        <a:t> </a:t>
                      </a:r>
                      <a:r>
                        <a:rPr sz="900" spc="30" dirty="0">
                          <a:latin typeface="Verdana"/>
                          <a:cs typeface="Verdana"/>
                        </a:rPr>
                        <a:t>competence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Understands</a:t>
                      </a:r>
                      <a:r>
                        <a:rPr sz="900" spc="-60" dirty="0">
                          <a:latin typeface="Verdana"/>
                          <a:cs typeface="Verdana"/>
                        </a:rPr>
                        <a:t> </a:t>
                      </a:r>
                      <a:r>
                        <a:rPr sz="900" spc="-15" dirty="0">
                          <a:latin typeface="Verdana"/>
                          <a:cs typeface="Verdana"/>
                        </a:rPr>
                        <a:t>that</a:t>
                      </a:r>
                      <a:r>
                        <a:rPr sz="900" spc="-65" dirty="0">
                          <a:latin typeface="Verdana"/>
                          <a:cs typeface="Verdana"/>
                        </a:rPr>
                        <a:t> </a:t>
                      </a:r>
                      <a:r>
                        <a:rPr lang="en-GB" sz="900" spc="-40" dirty="0">
                          <a:latin typeface="Verdana"/>
                          <a:cs typeface="Verdana"/>
                        </a:rPr>
                        <a:t>an author writes the words/story, an illustrator does the pictures and what a character is including main one.</a:t>
                      </a:r>
                      <a:endParaRPr sz="900" dirty="0">
                        <a:latin typeface="Verdana"/>
                        <a:cs typeface="Verdana"/>
                      </a:endParaRPr>
                    </a:p>
                    <a:p>
                      <a:pPr marL="525780" marR="703580" indent="-228600">
                        <a:lnSpc>
                          <a:spcPct val="102200"/>
                        </a:lnSpc>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65" dirty="0">
                          <a:latin typeface="Verdana"/>
                          <a:cs typeface="Verdana"/>
                        </a:rPr>
                        <a:t> </a:t>
                      </a:r>
                      <a:r>
                        <a:rPr sz="900" spc="15" dirty="0">
                          <a:latin typeface="Verdana"/>
                          <a:cs typeface="Verdana"/>
                        </a:rPr>
                        <a:t>develop</a:t>
                      </a:r>
                      <a:r>
                        <a:rPr sz="900" spc="-65" dirty="0">
                          <a:latin typeface="Verdana"/>
                          <a:cs typeface="Verdana"/>
                        </a:rPr>
                        <a:t> </a:t>
                      </a:r>
                      <a:r>
                        <a:rPr sz="900" spc="10" dirty="0">
                          <a:latin typeface="Verdana"/>
                          <a:cs typeface="Verdana"/>
                        </a:rPr>
                        <a:t>phonological</a:t>
                      </a:r>
                      <a:r>
                        <a:rPr sz="900" spc="-60" dirty="0">
                          <a:latin typeface="Verdana"/>
                          <a:cs typeface="Verdana"/>
                        </a:rPr>
                        <a:t> </a:t>
                      </a:r>
                      <a:r>
                        <a:rPr sz="900" spc="-20" dirty="0">
                          <a:latin typeface="Verdana"/>
                          <a:cs typeface="Verdana"/>
                        </a:rPr>
                        <a:t>awareness</a:t>
                      </a:r>
                      <a:r>
                        <a:rPr sz="900" spc="-60" dirty="0">
                          <a:latin typeface="Verdana"/>
                          <a:cs typeface="Verdana"/>
                        </a:rPr>
                        <a:t> </a:t>
                      </a:r>
                      <a:r>
                        <a:rPr sz="900" spc="-25" dirty="0">
                          <a:latin typeface="Verdana"/>
                          <a:cs typeface="Verdana"/>
                        </a:rPr>
                        <a:t>through</a:t>
                      </a:r>
                      <a:r>
                        <a:rPr sz="900" spc="-65" dirty="0">
                          <a:latin typeface="Verdana"/>
                          <a:cs typeface="Verdana"/>
                        </a:rPr>
                        <a:t> </a:t>
                      </a:r>
                      <a:r>
                        <a:rPr sz="900" spc="-25" dirty="0">
                          <a:latin typeface="Verdana"/>
                          <a:cs typeface="Verdana"/>
                        </a:rPr>
                        <a:t>exposure</a:t>
                      </a:r>
                      <a:r>
                        <a:rPr sz="900" spc="-60"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alliteration,</a:t>
                      </a:r>
                      <a:r>
                        <a:rPr sz="900" spc="-65" dirty="0">
                          <a:latin typeface="Verdana"/>
                          <a:cs typeface="Verdana"/>
                        </a:rPr>
                        <a:t> </a:t>
                      </a:r>
                      <a:r>
                        <a:rPr sz="900" spc="-40" dirty="0">
                          <a:latin typeface="Verdana"/>
                          <a:cs typeface="Verdana"/>
                        </a:rPr>
                        <a:t>rhyming</a:t>
                      </a:r>
                      <a:r>
                        <a:rPr sz="900" spc="-75" dirty="0">
                          <a:latin typeface="Verdana"/>
                          <a:cs typeface="Verdana"/>
                        </a:rPr>
                        <a:t> </a:t>
                      </a:r>
                      <a:r>
                        <a:rPr sz="900" spc="-30" dirty="0">
                          <a:latin typeface="Verdana"/>
                          <a:cs typeface="Verdana"/>
                        </a:rPr>
                        <a:t>words</a:t>
                      </a:r>
                      <a:r>
                        <a:rPr sz="900" spc="-60" dirty="0">
                          <a:latin typeface="Verdana"/>
                          <a:cs typeface="Verdana"/>
                        </a:rPr>
                        <a:t> </a:t>
                      </a:r>
                      <a:r>
                        <a:rPr sz="900" spc="30" dirty="0">
                          <a:latin typeface="Verdana"/>
                          <a:cs typeface="Verdana"/>
                        </a:rPr>
                        <a:t>and</a:t>
                      </a:r>
                      <a:r>
                        <a:rPr sz="900" spc="-60" dirty="0">
                          <a:latin typeface="Verdana"/>
                          <a:cs typeface="Verdana"/>
                        </a:rPr>
                        <a:t> stories,</a:t>
                      </a:r>
                      <a:r>
                        <a:rPr sz="900" spc="-70" dirty="0">
                          <a:latin typeface="Verdana"/>
                          <a:cs typeface="Verdana"/>
                        </a:rPr>
                        <a:t> </a:t>
                      </a:r>
                      <a:r>
                        <a:rPr sz="900" spc="-30" dirty="0">
                          <a:latin typeface="Verdana"/>
                          <a:cs typeface="Verdana"/>
                        </a:rPr>
                        <a:t>syllable</a:t>
                      </a:r>
                      <a:r>
                        <a:rPr sz="900" spc="-55" dirty="0">
                          <a:latin typeface="Verdana"/>
                          <a:cs typeface="Verdana"/>
                        </a:rPr>
                        <a:t> </a:t>
                      </a:r>
                      <a:r>
                        <a:rPr sz="900" dirty="0">
                          <a:latin typeface="Verdana"/>
                          <a:cs typeface="Verdana"/>
                        </a:rPr>
                        <a:t>demarcation,</a:t>
                      </a:r>
                      <a:r>
                        <a:rPr sz="900" spc="-65" dirty="0">
                          <a:latin typeface="Verdana"/>
                          <a:cs typeface="Verdana"/>
                        </a:rPr>
                        <a:t> </a:t>
                      </a:r>
                      <a:r>
                        <a:rPr sz="900" spc="-10" dirty="0">
                          <a:latin typeface="Verdana"/>
                          <a:cs typeface="Verdana"/>
                        </a:rPr>
                        <a:t>e.g.</a:t>
                      </a:r>
                      <a:r>
                        <a:rPr sz="900" spc="-70" dirty="0">
                          <a:latin typeface="Verdana"/>
                          <a:cs typeface="Verdana"/>
                        </a:rPr>
                        <a:t> </a:t>
                      </a:r>
                      <a:r>
                        <a:rPr sz="900" spc="20" dirty="0">
                          <a:latin typeface="Verdana"/>
                          <a:cs typeface="Verdana"/>
                        </a:rPr>
                        <a:t>clapping</a:t>
                      </a:r>
                      <a:r>
                        <a:rPr sz="900" spc="-65" dirty="0">
                          <a:latin typeface="Verdana"/>
                          <a:cs typeface="Verdana"/>
                        </a:rPr>
                        <a:t> </a:t>
                      </a:r>
                      <a:r>
                        <a:rPr sz="900" spc="-40" dirty="0">
                          <a:latin typeface="Verdana"/>
                          <a:cs typeface="Verdana"/>
                        </a:rPr>
                        <a:t>syllables</a:t>
                      </a:r>
                      <a:r>
                        <a:rPr sz="900" spc="-65" dirty="0">
                          <a:latin typeface="Verdana"/>
                          <a:cs typeface="Verdana"/>
                        </a:rPr>
                        <a:t> </a:t>
                      </a:r>
                      <a:r>
                        <a:rPr sz="900" spc="-40" dirty="0">
                          <a:latin typeface="Verdana"/>
                          <a:cs typeface="Verdana"/>
                        </a:rPr>
                        <a:t>in</a:t>
                      </a:r>
                      <a:r>
                        <a:rPr sz="900" spc="-60" dirty="0">
                          <a:latin typeface="Verdana"/>
                          <a:cs typeface="Verdana"/>
                        </a:rPr>
                        <a:t> </a:t>
                      </a:r>
                      <a:r>
                        <a:rPr sz="900" spc="5" dirty="0">
                          <a:latin typeface="Verdana"/>
                          <a:cs typeface="Verdana"/>
                        </a:rPr>
                        <a:t>new </a:t>
                      </a:r>
                      <a:r>
                        <a:rPr sz="900" spc="10" dirty="0">
                          <a:latin typeface="Verdana"/>
                          <a:cs typeface="Verdana"/>
                        </a:rPr>
                        <a:t> </a:t>
                      </a:r>
                      <a:r>
                        <a:rPr sz="900" dirty="0">
                          <a:latin typeface="Verdana"/>
                          <a:cs typeface="Verdana"/>
                        </a:rPr>
                        <a:t>vocabulary</a:t>
                      </a:r>
                      <a:r>
                        <a:rPr sz="900" spc="-75" dirty="0">
                          <a:latin typeface="Verdana"/>
                          <a:cs typeface="Verdana"/>
                        </a:rPr>
                        <a:t> </a:t>
                      </a:r>
                      <a:r>
                        <a:rPr sz="900" spc="15" dirty="0">
                          <a:latin typeface="Verdana"/>
                          <a:cs typeface="Verdana"/>
                        </a:rPr>
                        <a:t>‘ice-cream’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75" dirty="0">
                          <a:latin typeface="Verdana"/>
                          <a:cs typeface="Verdana"/>
                        </a:rPr>
                        <a:t> </a:t>
                      </a:r>
                      <a:r>
                        <a:rPr sz="900" dirty="0">
                          <a:latin typeface="Verdana"/>
                          <a:cs typeface="Verdana"/>
                        </a:rPr>
                        <a:t>include</a:t>
                      </a:r>
                      <a:r>
                        <a:rPr sz="900" spc="-60" dirty="0">
                          <a:latin typeface="Verdana"/>
                          <a:cs typeface="Verdana"/>
                        </a:rPr>
                        <a:t> </a:t>
                      </a:r>
                      <a:r>
                        <a:rPr sz="900" spc="-45" dirty="0">
                          <a:latin typeface="Verdana"/>
                          <a:cs typeface="Verdana"/>
                        </a:rPr>
                        <a:t>mark</a:t>
                      </a:r>
                      <a:r>
                        <a:rPr sz="900" spc="-60" dirty="0">
                          <a:latin typeface="Verdana"/>
                          <a:cs typeface="Verdana"/>
                        </a:rPr>
                        <a:t> </a:t>
                      </a:r>
                      <a:r>
                        <a:rPr sz="900" spc="-20" dirty="0">
                          <a:latin typeface="Verdana"/>
                          <a:cs typeface="Verdana"/>
                        </a:rPr>
                        <a:t>making</a:t>
                      </a:r>
                      <a:r>
                        <a:rPr sz="900" spc="-65"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60" dirty="0">
                          <a:latin typeface="Verdana"/>
                          <a:cs typeface="Verdana"/>
                        </a:rPr>
                        <a:t> </a:t>
                      </a:r>
                      <a:r>
                        <a:rPr sz="900" spc="-20" dirty="0">
                          <a:latin typeface="Verdana"/>
                          <a:cs typeface="Verdana"/>
                        </a:rPr>
                        <a:t>play,</a:t>
                      </a:r>
                      <a:r>
                        <a:rPr sz="900" spc="-70" dirty="0">
                          <a:latin typeface="Verdana"/>
                          <a:cs typeface="Verdana"/>
                        </a:rPr>
                        <a:t> </a:t>
                      </a:r>
                      <a:r>
                        <a:rPr sz="900" spc="-15" dirty="0">
                          <a:latin typeface="Verdana"/>
                          <a:cs typeface="Verdana"/>
                        </a:rPr>
                        <a:t>e.g.</a:t>
                      </a:r>
                      <a:r>
                        <a:rPr sz="900" spc="-60" dirty="0">
                          <a:latin typeface="Verdana"/>
                          <a:cs typeface="Verdana"/>
                        </a:rPr>
                        <a:t> </a:t>
                      </a:r>
                      <a:r>
                        <a:rPr sz="900" spc="-20" dirty="0">
                          <a:latin typeface="Verdana"/>
                          <a:cs typeface="Verdana"/>
                        </a:rPr>
                        <a:t>making</a:t>
                      </a:r>
                      <a:r>
                        <a:rPr sz="900" spc="-65" dirty="0">
                          <a:latin typeface="Verdana"/>
                          <a:cs typeface="Verdana"/>
                        </a:rPr>
                        <a:t> </a:t>
                      </a:r>
                      <a:r>
                        <a:rPr sz="900" spc="-60" dirty="0">
                          <a:latin typeface="Verdana"/>
                          <a:cs typeface="Verdana"/>
                        </a:rPr>
                        <a:t>signs</a:t>
                      </a:r>
                      <a:r>
                        <a:rPr sz="900" spc="-65" dirty="0">
                          <a:latin typeface="Verdana"/>
                          <a:cs typeface="Verdana"/>
                        </a:rPr>
                        <a:t> </a:t>
                      </a:r>
                      <a:r>
                        <a:rPr sz="900" spc="30" dirty="0">
                          <a:latin typeface="Verdana"/>
                          <a:cs typeface="Verdana"/>
                        </a:rPr>
                        <a:t>and</a:t>
                      </a:r>
                      <a:r>
                        <a:rPr sz="900" spc="-65" dirty="0">
                          <a:latin typeface="Verdana"/>
                          <a:cs typeface="Verdana"/>
                        </a:rPr>
                        <a:t> </a:t>
                      </a:r>
                      <a:r>
                        <a:rPr sz="900" spc="-90" dirty="0">
                          <a:latin typeface="Verdana"/>
                          <a:cs typeface="Verdana"/>
                        </a:rPr>
                        <a:t>lists</a:t>
                      </a:r>
                      <a:r>
                        <a:rPr sz="900" spc="-60" dirty="0">
                          <a:latin typeface="Verdana"/>
                          <a:cs typeface="Verdana"/>
                        </a:rPr>
                        <a:t> </a:t>
                      </a:r>
                      <a:r>
                        <a:rPr sz="900" spc="-15" dirty="0">
                          <a:latin typeface="Verdana"/>
                          <a:cs typeface="Verdana"/>
                        </a:rPr>
                        <a:t>‘I’m</a:t>
                      </a:r>
                      <a:r>
                        <a:rPr sz="900" spc="-80" dirty="0">
                          <a:latin typeface="Verdana"/>
                          <a:cs typeface="Verdana"/>
                        </a:rPr>
                        <a:t> </a:t>
                      </a:r>
                      <a:r>
                        <a:rPr sz="900" spc="-40" dirty="0">
                          <a:latin typeface="Verdana"/>
                          <a:cs typeface="Verdana"/>
                        </a:rPr>
                        <a:t>writing</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shopping</a:t>
                      </a:r>
                      <a:r>
                        <a:rPr sz="900" spc="-70" dirty="0">
                          <a:latin typeface="Verdana"/>
                          <a:cs typeface="Verdana"/>
                        </a:rPr>
                        <a:t> </a:t>
                      </a:r>
                      <a:r>
                        <a:rPr sz="900" spc="-50" dirty="0">
                          <a:latin typeface="Verdana"/>
                          <a:cs typeface="Verdana"/>
                        </a:rPr>
                        <a:t>list’</a:t>
                      </a:r>
                      <a:endParaRPr sz="900" dirty="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Independently</a:t>
                      </a:r>
                      <a:r>
                        <a:rPr sz="900" spc="-70" dirty="0">
                          <a:latin typeface="Verdana"/>
                          <a:cs typeface="Verdana"/>
                        </a:rPr>
                        <a:t> </a:t>
                      </a:r>
                      <a:r>
                        <a:rPr sz="900" spc="-5" dirty="0">
                          <a:latin typeface="Verdana"/>
                          <a:cs typeface="Verdana"/>
                        </a:rPr>
                        <a:t>make</a:t>
                      </a:r>
                      <a:r>
                        <a:rPr sz="900" spc="-65" dirty="0">
                          <a:latin typeface="Verdana"/>
                          <a:cs typeface="Verdana"/>
                        </a:rPr>
                        <a:t> </a:t>
                      </a:r>
                      <a:r>
                        <a:rPr sz="900" spc="-35" dirty="0">
                          <a:latin typeface="Verdana"/>
                          <a:cs typeface="Verdana"/>
                        </a:rPr>
                        <a:t>pre-writing</a:t>
                      </a:r>
                      <a:r>
                        <a:rPr sz="900" spc="-75" dirty="0">
                          <a:latin typeface="Verdana"/>
                          <a:cs typeface="Verdana"/>
                        </a:rPr>
                        <a:t> </a:t>
                      </a:r>
                      <a:r>
                        <a:rPr sz="900" spc="-20" dirty="0">
                          <a:latin typeface="Verdana"/>
                          <a:cs typeface="Verdana"/>
                        </a:rPr>
                        <a:t>shapes</a:t>
                      </a:r>
                      <a:r>
                        <a:rPr sz="900" spc="-65"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symbols,</a:t>
                      </a:r>
                      <a:r>
                        <a:rPr sz="900" spc="-80" dirty="0">
                          <a:latin typeface="Verdana"/>
                          <a:cs typeface="Verdana"/>
                        </a:rPr>
                        <a:t> </a:t>
                      </a:r>
                      <a:r>
                        <a:rPr sz="900" spc="-15" dirty="0">
                          <a:latin typeface="Verdana"/>
                          <a:cs typeface="Verdana"/>
                        </a:rPr>
                        <a:t>e.g.</a:t>
                      </a:r>
                      <a:r>
                        <a:rPr sz="900" spc="-75" dirty="0">
                          <a:latin typeface="Verdana"/>
                          <a:cs typeface="Verdana"/>
                        </a:rPr>
                        <a:t> </a:t>
                      </a:r>
                      <a:r>
                        <a:rPr sz="900" spc="-25" dirty="0">
                          <a:latin typeface="Verdana"/>
                          <a:cs typeface="Verdana"/>
                        </a:rPr>
                        <a:t>circles,</a:t>
                      </a:r>
                      <a:r>
                        <a:rPr sz="900" spc="-80" dirty="0">
                          <a:latin typeface="Verdana"/>
                          <a:cs typeface="Verdana"/>
                        </a:rPr>
                        <a:t> </a:t>
                      </a:r>
                      <a:r>
                        <a:rPr sz="900" spc="-45" dirty="0">
                          <a:latin typeface="Verdana"/>
                          <a:cs typeface="Verdana"/>
                        </a:rPr>
                        <a:t>crosses,</a:t>
                      </a:r>
                      <a:r>
                        <a:rPr sz="900" spc="-75" dirty="0">
                          <a:latin typeface="Verdana"/>
                          <a:cs typeface="Verdana"/>
                        </a:rPr>
                        <a:t> </a:t>
                      </a:r>
                      <a:r>
                        <a:rPr sz="900" spc="-45" dirty="0">
                          <a:latin typeface="Verdana"/>
                          <a:cs typeface="Verdana"/>
                        </a:rPr>
                        <a:t>lines</a:t>
                      </a:r>
                      <a:r>
                        <a:rPr sz="900" spc="-70" dirty="0">
                          <a:latin typeface="Verdana"/>
                          <a:cs typeface="Verdana"/>
                        </a:rPr>
                        <a:t> </a:t>
                      </a:r>
                      <a:r>
                        <a:rPr sz="900" spc="30" dirty="0">
                          <a:latin typeface="Verdana"/>
                          <a:cs typeface="Verdana"/>
                        </a:rPr>
                        <a:t>etc</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lnB w="6350">
                      <a:solidFill>
                        <a:srgbClr val="FFC000"/>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14</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4088CCC6-5BCC-9A79-E477-1D7DF88C62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 y="235725"/>
            <a:ext cx="977901" cy="780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15</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84635991"/>
              </p:ext>
            </p:extLst>
          </p:nvPr>
        </p:nvGraphicFramePr>
        <p:xfrm>
          <a:off x="472440" y="457200"/>
          <a:ext cx="9742805" cy="448627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84455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Recognise</a:t>
                      </a:r>
                      <a:r>
                        <a:rPr sz="900" spc="-55" dirty="0">
                          <a:latin typeface="Verdana"/>
                          <a:cs typeface="Verdana"/>
                        </a:rPr>
                        <a:t> </a:t>
                      </a:r>
                      <a:r>
                        <a:rPr sz="900" spc="-50" dirty="0">
                          <a:latin typeface="Verdana"/>
                          <a:cs typeface="Verdana"/>
                        </a:rPr>
                        <a:t>their</a:t>
                      </a:r>
                      <a:r>
                        <a:rPr sz="900" spc="-55" dirty="0">
                          <a:latin typeface="Verdana"/>
                          <a:cs typeface="Verdana"/>
                        </a:rPr>
                        <a:t> </a:t>
                      </a:r>
                      <a:r>
                        <a:rPr sz="900" spc="5" dirty="0">
                          <a:latin typeface="Verdana"/>
                          <a:cs typeface="Verdana"/>
                        </a:rPr>
                        <a:t>own</a:t>
                      </a:r>
                      <a:r>
                        <a:rPr sz="900" spc="-60" dirty="0">
                          <a:latin typeface="Verdana"/>
                          <a:cs typeface="Verdana"/>
                        </a:rPr>
                        <a:t> </a:t>
                      </a:r>
                      <a:r>
                        <a:rPr sz="900" spc="10" dirty="0">
                          <a:latin typeface="Verdana"/>
                          <a:cs typeface="Verdana"/>
                        </a:rPr>
                        <a:t>name</a:t>
                      </a:r>
                      <a:r>
                        <a:rPr sz="900" spc="-60" dirty="0">
                          <a:latin typeface="Verdana"/>
                          <a:cs typeface="Verdana"/>
                        </a:rPr>
                        <a:t> </a:t>
                      </a:r>
                      <a:r>
                        <a:rPr sz="900" spc="-40" dirty="0">
                          <a:latin typeface="Verdana"/>
                          <a:cs typeface="Verdana"/>
                        </a:rPr>
                        <a:t>from</a:t>
                      </a:r>
                      <a:r>
                        <a:rPr sz="900" spc="-75"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selection</a:t>
                      </a:r>
                      <a:r>
                        <a:rPr sz="900" spc="-55"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letters</a:t>
                      </a:r>
                      <a:r>
                        <a:rPr sz="900" spc="-70" dirty="0">
                          <a:latin typeface="Verdana"/>
                          <a:cs typeface="Verdana"/>
                        </a:rPr>
                        <a:t> </a:t>
                      </a:r>
                      <a:r>
                        <a:rPr sz="900" spc="-40" dirty="0">
                          <a:latin typeface="Verdana"/>
                          <a:cs typeface="Verdana"/>
                        </a:rPr>
                        <a:t>from</a:t>
                      </a:r>
                      <a:r>
                        <a:rPr sz="900" spc="-75" dirty="0">
                          <a:latin typeface="Verdana"/>
                          <a:cs typeface="Verdana"/>
                        </a:rPr>
                        <a:t> </a:t>
                      </a:r>
                      <a:r>
                        <a:rPr sz="900" spc="-40" dirty="0">
                          <a:latin typeface="Verdana"/>
                          <a:cs typeface="Verdana"/>
                        </a:rPr>
                        <a:t>their</a:t>
                      </a:r>
                      <a:r>
                        <a:rPr sz="900" spc="-55" dirty="0">
                          <a:latin typeface="Verdana"/>
                          <a:cs typeface="Verdana"/>
                        </a:rPr>
                        <a:t> </a:t>
                      </a:r>
                      <a:r>
                        <a:rPr sz="900" spc="5" dirty="0">
                          <a:latin typeface="Verdana"/>
                          <a:cs typeface="Verdana"/>
                        </a:rPr>
                        <a:t>own</a:t>
                      </a:r>
                      <a:r>
                        <a:rPr sz="900" spc="-60" dirty="0">
                          <a:latin typeface="Verdana"/>
                          <a:cs typeface="Verdana"/>
                        </a:rPr>
                        <a:t> </a:t>
                      </a:r>
                      <a:r>
                        <a:rPr sz="900" spc="10" dirty="0">
                          <a:latin typeface="Verdana"/>
                          <a:cs typeface="Verdana"/>
                        </a:rPr>
                        <a:t>name</a:t>
                      </a:r>
                      <a:r>
                        <a:rPr sz="900" spc="-60"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other</a:t>
                      </a:r>
                      <a:r>
                        <a:rPr sz="900" spc="-50" dirty="0">
                          <a:latin typeface="Verdana"/>
                          <a:cs typeface="Verdana"/>
                        </a:rPr>
                        <a:t> </a:t>
                      </a:r>
                      <a:r>
                        <a:rPr sz="900" spc="-30" dirty="0">
                          <a:latin typeface="Verdana"/>
                          <a:cs typeface="Verdana"/>
                        </a:rPr>
                        <a:t>contexts,</a:t>
                      </a:r>
                      <a:r>
                        <a:rPr sz="900" spc="-70" dirty="0">
                          <a:latin typeface="Verdana"/>
                          <a:cs typeface="Verdana"/>
                        </a:rPr>
                        <a:t> </a:t>
                      </a:r>
                      <a:r>
                        <a:rPr sz="900" spc="-20" dirty="0">
                          <a:latin typeface="Verdana"/>
                          <a:cs typeface="Verdana"/>
                        </a:rPr>
                        <a:t>e.g.</a:t>
                      </a:r>
                      <a:r>
                        <a:rPr sz="900" spc="-70" dirty="0">
                          <a:latin typeface="Verdana"/>
                          <a:cs typeface="Verdana"/>
                        </a:rPr>
                        <a:t> </a:t>
                      </a:r>
                      <a:r>
                        <a:rPr sz="900" spc="-25" dirty="0">
                          <a:latin typeface="Verdana"/>
                          <a:cs typeface="Verdana"/>
                        </a:rPr>
                        <a:t>‘That’s</a:t>
                      </a:r>
                      <a:r>
                        <a:rPr sz="900" spc="-60" dirty="0">
                          <a:latin typeface="Verdana"/>
                          <a:cs typeface="Verdana"/>
                        </a:rPr>
                        <a:t> </a:t>
                      </a:r>
                      <a:r>
                        <a:rPr sz="900" spc="-40" dirty="0">
                          <a:latin typeface="Verdana"/>
                          <a:cs typeface="Verdana"/>
                        </a:rPr>
                        <a:t>in</a:t>
                      </a:r>
                      <a:r>
                        <a:rPr sz="900" spc="-60" dirty="0">
                          <a:latin typeface="Verdana"/>
                          <a:cs typeface="Verdana"/>
                        </a:rPr>
                        <a:t> </a:t>
                      </a:r>
                      <a:r>
                        <a:rPr sz="900" spc="-50" dirty="0">
                          <a:latin typeface="Verdana"/>
                          <a:cs typeface="Verdana"/>
                        </a:rPr>
                        <a:t>my</a:t>
                      </a:r>
                      <a:r>
                        <a:rPr sz="900" spc="-60" dirty="0">
                          <a:latin typeface="Verdana"/>
                          <a:cs typeface="Verdana"/>
                        </a:rPr>
                        <a:t> </a:t>
                      </a:r>
                      <a:r>
                        <a:rPr sz="900" spc="20" dirty="0">
                          <a:latin typeface="Verdana"/>
                          <a:cs typeface="Verdana"/>
                        </a:rPr>
                        <a:t>name’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Can</a:t>
                      </a:r>
                      <a:r>
                        <a:rPr sz="900" spc="-60" dirty="0">
                          <a:latin typeface="Verdana"/>
                          <a:cs typeface="Verdana"/>
                        </a:rPr>
                        <a:t> </a:t>
                      </a:r>
                      <a:r>
                        <a:rPr sz="900" spc="-45" dirty="0">
                          <a:latin typeface="Verdana"/>
                          <a:cs typeface="Verdana"/>
                        </a:rPr>
                        <a:t>distinguish</a:t>
                      </a:r>
                      <a:r>
                        <a:rPr sz="900" spc="-60" dirty="0">
                          <a:latin typeface="Verdana"/>
                          <a:cs typeface="Verdana"/>
                        </a:rPr>
                        <a:t> </a:t>
                      </a:r>
                      <a:r>
                        <a:rPr sz="900" spc="15" dirty="0">
                          <a:latin typeface="Verdana"/>
                          <a:cs typeface="Verdana"/>
                        </a:rPr>
                        <a:t>between</a:t>
                      </a:r>
                      <a:r>
                        <a:rPr sz="900" spc="-65" dirty="0">
                          <a:latin typeface="Verdana"/>
                          <a:cs typeface="Verdana"/>
                        </a:rPr>
                        <a:t> </a:t>
                      </a:r>
                      <a:r>
                        <a:rPr sz="900" spc="-10" dirty="0">
                          <a:latin typeface="Verdana"/>
                          <a:cs typeface="Verdana"/>
                        </a:rPr>
                        <a:t>picture</a:t>
                      </a:r>
                      <a:r>
                        <a:rPr sz="900" spc="-65"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writing</a:t>
                      </a:r>
                      <a:r>
                        <a:rPr sz="900" spc="-80"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60" dirty="0">
                          <a:latin typeface="Verdana"/>
                          <a:cs typeface="Verdana"/>
                        </a:rPr>
                        <a:t> </a:t>
                      </a:r>
                      <a:r>
                        <a:rPr sz="900" spc="5" dirty="0">
                          <a:latin typeface="Verdana"/>
                          <a:cs typeface="Verdana"/>
                        </a:rPr>
                        <a:t>own</a:t>
                      </a:r>
                      <a:r>
                        <a:rPr sz="900" spc="-65" dirty="0">
                          <a:latin typeface="Verdana"/>
                          <a:cs typeface="Verdana"/>
                        </a:rPr>
                        <a:t> </a:t>
                      </a:r>
                      <a:r>
                        <a:rPr sz="900" spc="-45" dirty="0">
                          <a:latin typeface="Verdana"/>
                          <a:cs typeface="Verdana"/>
                        </a:rPr>
                        <a:t>mark</a:t>
                      </a:r>
                      <a:r>
                        <a:rPr sz="900" spc="-60" dirty="0">
                          <a:latin typeface="Verdana"/>
                          <a:cs typeface="Verdana"/>
                        </a:rPr>
                        <a:t> </a:t>
                      </a:r>
                      <a:r>
                        <a:rPr sz="900" spc="-25" dirty="0">
                          <a:latin typeface="Verdana"/>
                          <a:cs typeface="Verdana"/>
                        </a:rPr>
                        <a:t>making,</a:t>
                      </a:r>
                      <a:r>
                        <a:rPr sz="900" spc="-75" dirty="0">
                          <a:latin typeface="Verdana"/>
                          <a:cs typeface="Verdana"/>
                        </a:rPr>
                        <a:t> </a:t>
                      </a:r>
                      <a:r>
                        <a:rPr sz="900" spc="-20" dirty="0">
                          <a:latin typeface="Verdana"/>
                          <a:cs typeface="Verdana"/>
                        </a:rPr>
                        <a:t>e.g.</a:t>
                      </a:r>
                      <a:r>
                        <a:rPr sz="900" spc="-75" dirty="0">
                          <a:latin typeface="Verdana"/>
                          <a:cs typeface="Verdana"/>
                        </a:rPr>
                        <a:t> </a:t>
                      </a:r>
                      <a:r>
                        <a:rPr sz="900" dirty="0">
                          <a:latin typeface="Verdana"/>
                          <a:cs typeface="Verdana"/>
                        </a:rPr>
                        <a:t>circle</a:t>
                      </a:r>
                      <a:r>
                        <a:rPr sz="900" spc="-70" dirty="0">
                          <a:latin typeface="Verdana"/>
                          <a:cs typeface="Verdana"/>
                        </a:rPr>
                        <a:t> </a:t>
                      </a:r>
                      <a:r>
                        <a:rPr sz="900" spc="-40" dirty="0">
                          <a:latin typeface="Verdana"/>
                          <a:cs typeface="Verdana"/>
                        </a:rPr>
                        <a:t>for</a:t>
                      </a:r>
                      <a:r>
                        <a:rPr sz="900" spc="-60" dirty="0">
                          <a:latin typeface="Verdana"/>
                          <a:cs typeface="Verdana"/>
                        </a:rPr>
                        <a:t> </a:t>
                      </a:r>
                      <a:r>
                        <a:rPr sz="900" spc="45" dirty="0">
                          <a:latin typeface="Verdana"/>
                          <a:cs typeface="Verdana"/>
                        </a:rPr>
                        <a:t>face</a:t>
                      </a:r>
                      <a:r>
                        <a:rPr sz="900" spc="-65" dirty="0">
                          <a:latin typeface="Verdana"/>
                          <a:cs typeface="Verdana"/>
                        </a:rPr>
                        <a:t> </a:t>
                      </a:r>
                      <a:r>
                        <a:rPr sz="900" spc="-10" dirty="0">
                          <a:latin typeface="Verdana"/>
                          <a:cs typeface="Verdana"/>
                        </a:rPr>
                        <a:t>but</a:t>
                      </a:r>
                      <a:r>
                        <a:rPr sz="900" spc="-70" dirty="0">
                          <a:latin typeface="Verdana"/>
                          <a:cs typeface="Verdana"/>
                        </a:rPr>
                        <a:t> </a:t>
                      </a:r>
                      <a:r>
                        <a:rPr sz="900" spc="-15" dirty="0">
                          <a:latin typeface="Verdana"/>
                          <a:cs typeface="Verdana"/>
                        </a:rPr>
                        <a:t>squiggle</a:t>
                      </a:r>
                      <a:r>
                        <a:rPr sz="900" spc="-65" dirty="0">
                          <a:latin typeface="Verdana"/>
                          <a:cs typeface="Verdana"/>
                        </a:rPr>
                        <a:t> </a:t>
                      </a:r>
                      <a:r>
                        <a:rPr sz="900" spc="-40" dirty="0">
                          <a:latin typeface="Verdana"/>
                          <a:cs typeface="Verdana"/>
                        </a:rPr>
                        <a:t>or</a:t>
                      </a:r>
                      <a:r>
                        <a:rPr sz="900" spc="-60" dirty="0">
                          <a:latin typeface="Verdana"/>
                          <a:cs typeface="Verdana"/>
                        </a:rPr>
                        <a:t> </a:t>
                      </a:r>
                      <a:r>
                        <a:rPr sz="900" spc="-40" dirty="0">
                          <a:latin typeface="Verdana"/>
                          <a:cs typeface="Verdana"/>
                        </a:rPr>
                        <a:t>zig</a:t>
                      </a:r>
                      <a:r>
                        <a:rPr sz="900" spc="-70" dirty="0">
                          <a:latin typeface="Verdana"/>
                          <a:cs typeface="Verdana"/>
                        </a:rPr>
                        <a:t> </a:t>
                      </a:r>
                      <a:r>
                        <a:rPr sz="900" dirty="0">
                          <a:latin typeface="Verdana"/>
                          <a:cs typeface="Verdana"/>
                        </a:rPr>
                        <a:t>zag</a:t>
                      </a:r>
                      <a:r>
                        <a:rPr sz="900" spc="-70" dirty="0">
                          <a:latin typeface="Verdana"/>
                          <a:cs typeface="Verdana"/>
                        </a:rPr>
                        <a:t> </a:t>
                      </a:r>
                      <a:r>
                        <a:rPr sz="900" spc="-35" dirty="0">
                          <a:latin typeface="Verdana"/>
                          <a:cs typeface="Verdana"/>
                        </a:rPr>
                        <a:t>for</a:t>
                      </a:r>
                      <a:r>
                        <a:rPr sz="900" spc="-60" dirty="0">
                          <a:latin typeface="Verdana"/>
                          <a:cs typeface="Verdana"/>
                        </a:rPr>
                        <a:t> </a:t>
                      </a:r>
                      <a:r>
                        <a:rPr sz="900" spc="5" dirty="0">
                          <a:latin typeface="Verdana"/>
                          <a:cs typeface="Verdana"/>
                        </a:rPr>
                        <a:t>‘words’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lang="en-GB" sz="900" dirty="0">
                          <a:latin typeface="Verdana" panose="020B0604030504040204" pitchFamily="34" charset="0"/>
                          <a:ea typeface="Verdana" panose="020B0604030504040204" pitchFamily="34" charset="0"/>
                          <a:cs typeface="Times New Roman"/>
                        </a:rPr>
                        <a:t>Begin to </a:t>
                      </a:r>
                      <a:r>
                        <a:rPr lang="en-GB" sz="900" spc="35" dirty="0">
                          <a:latin typeface="Verdana"/>
                          <a:cs typeface="Times New Roman"/>
                        </a:rPr>
                        <a:t>c</a:t>
                      </a:r>
                      <a:r>
                        <a:rPr sz="900" spc="35" dirty="0" err="1">
                          <a:latin typeface="Verdana"/>
                          <a:cs typeface="Verdana"/>
                        </a:rPr>
                        <a:t>opy</a:t>
                      </a:r>
                      <a:r>
                        <a:rPr sz="900" spc="-65" dirty="0">
                          <a:latin typeface="Verdana"/>
                          <a:cs typeface="Verdana"/>
                        </a:rPr>
                        <a:t> </a:t>
                      </a:r>
                      <a:r>
                        <a:rPr sz="900" spc="-50" dirty="0">
                          <a:latin typeface="Verdana"/>
                          <a:cs typeface="Verdana"/>
                        </a:rPr>
                        <a:t>letters</a:t>
                      </a:r>
                      <a:r>
                        <a:rPr sz="900" spc="-65" dirty="0">
                          <a:latin typeface="Verdana"/>
                          <a:cs typeface="Verdana"/>
                        </a:rPr>
                        <a:t> </a:t>
                      </a:r>
                      <a:r>
                        <a:rPr sz="900" spc="-35" dirty="0">
                          <a:latin typeface="Verdana"/>
                          <a:cs typeface="Verdana"/>
                        </a:rPr>
                        <a:t>from</a:t>
                      </a:r>
                      <a:r>
                        <a:rPr sz="900" spc="-80" dirty="0">
                          <a:latin typeface="Verdana"/>
                          <a:cs typeface="Verdana"/>
                        </a:rPr>
                        <a:t> </a:t>
                      </a:r>
                      <a:r>
                        <a:rPr sz="900" spc="-40" dirty="0">
                          <a:latin typeface="Verdana"/>
                          <a:cs typeface="Verdana"/>
                        </a:rPr>
                        <a:t>their</a:t>
                      </a:r>
                      <a:r>
                        <a:rPr sz="900" spc="-55" dirty="0">
                          <a:latin typeface="Verdana"/>
                          <a:cs typeface="Verdana"/>
                        </a:rPr>
                        <a:t> </a:t>
                      </a:r>
                      <a:r>
                        <a:rPr sz="900" spc="5" dirty="0">
                          <a:latin typeface="Verdana"/>
                          <a:cs typeface="Verdana"/>
                        </a:rPr>
                        <a:t>own</a:t>
                      </a:r>
                      <a:r>
                        <a:rPr sz="900" spc="-70" dirty="0">
                          <a:latin typeface="Verdana"/>
                          <a:cs typeface="Verdana"/>
                        </a:rPr>
                        <a:t> </a:t>
                      </a:r>
                      <a:r>
                        <a:rPr sz="900" spc="10" dirty="0">
                          <a:latin typeface="Verdana"/>
                          <a:cs typeface="Verdana"/>
                        </a:rPr>
                        <a:t>name</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words</a:t>
                      </a:r>
                      <a:r>
                        <a:rPr sz="900" spc="-50" dirty="0">
                          <a:latin typeface="Verdana"/>
                          <a:cs typeface="Verdana"/>
                        </a:rPr>
                        <a:t> </a:t>
                      </a:r>
                      <a:r>
                        <a:rPr sz="900" spc="-25" dirty="0">
                          <a:latin typeface="Verdana"/>
                          <a:cs typeface="Verdana"/>
                        </a:rPr>
                        <a:t>they</a:t>
                      </a:r>
                      <a:r>
                        <a:rPr sz="900" spc="-65" dirty="0">
                          <a:latin typeface="Verdana"/>
                          <a:cs typeface="Verdana"/>
                        </a:rPr>
                        <a:t> </a:t>
                      </a:r>
                      <a:r>
                        <a:rPr sz="900" spc="-5" dirty="0">
                          <a:latin typeface="Verdana"/>
                          <a:cs typeface="Verdana"/>
                        </a:rPr>
                        <a:t>are</a:t>
                      </a:r>
                      <a:r>
                        <a:rPr sz="900" spc="-65" dirty="0">
                          <a:latin typeface="Verdana"/>
                          <a:cs typeface="Verdana"/>
                        </a:rPr>
                        <a:t> </a:t>
                      </a:r>
                      <a:r>
                        <a:rPr sz="900" spc="-25" dirty="0">
                          <a:latin typeface="Verdana"/>
                          <a:cs typeface="Verdana"/>
                        </a:rPr>
                        <a:t>interested</a:t>
                      </a:r>
                      <a:r>
                        <a:rPr sz="900" spc="-70" dirty="0">
                          <a:latin typeface="Verdana"/>
                          <a:cs typeface="Verdana"/>
                        </a:rPr>
                        <a:t> </a:t>
                      </a:r>
                      <a:r>
                        <a:rPr sz="900" spc="-45" dirty="0">
                          <a:latin typeface="Verdana"/>
                          <a:cs typeface="Verdana"/>
                        </a:rPr>
                        <a:t>in</a:t>
                      </a:r>
                      <a:r>
                        <a:rPr sz="900" spc="-65" dirty="0">
                          <a:latin typeface="Verdana"/>
                          <a:cs typeface="Verdana"/>
                        </a:rPr>
                        <a:t> </a:t>
                      </a:r>
                      <a:r>
                        <a:rPr sz="900" spc="-50" dirty="0">
                          <a:latin typeface="Verdana"/>
                          <a:cs typeface="Verdana"/>
                        </a:rPr>
                        <a:t>writing,</a:t>
                      </a:r>
                      <a:r>
                        <a:rPr sz="900" spc="-75" dirty="0">
                          <a:latin typeface="Verdana"/>
                          <a:cs typeface="Verdana"/>
                        </a:rPr>
                        <a:t> </a:t>
                      </a:r>
                      <a:r>
                        <a:rPr sz="900" spc="-20" dirty="0">
                          <a:latin typeface="Verdana"/>
                          <a:cs typeface="Verdana"/>
                        </a:rPr>
                        <a:t>e.g.</a:t>
                      </a:r>
                      <a:r>
                        <a:rPr sz="900" spc="-55" dirty="0">
                          <a:latin typeface="Verdana"/>
                          <a:cs typeface="Verdana"/>
                        </a:rPr>
                        <a:t> </a:t>
                      </a:r>
                      <a:r>
                        <a:rPr sz="900" spc="-45" dirty="0">
                          <a:latin typeface="Verdana"/>
                          <a:cs typeface="Verdana"/>
                        </a:rPr>
                        <a:t>mum,</a:t>
                      </a:r>
                      <a:r>
                        <a:rPr sz="900" spc="-75" dirty="0">
                          <a:latin typeface="Verdana"/>
                          <a:cs typeface="Verdana"/>
                        </a:rPr>
                        <a:t> </a:t>
                      </a:r>
                      <a:r>
                        <a:rPr sz="900" spc="45" dirty="0">
                          <a:latin typeface="Verdana"/>
                          <a:cs typeface="Verdana"/>
                        </a:rPr>
                        <a:t>dog</a:t>
                      </a:r>
                      <a:r>
                        <a:rPr sz="900" spc="-70" dirty="0">
                          <a:latin typeface="Verdana"/>
                          <a:cs typeface="Verdana"/>
                        </a:rPr>
                        <a:t> </a:t>
                      </a:r>
                      <a:r>
                        <a:rPr sz="900" spc="30" dirty="0" err="1">
                          <a:latin typeface="Verdana"/>
                          <a:cs typeface="Verdana"/>
                        </a:rPr>
                        <a:t>etc</a:t>
                      </a:r>
                      <a:endParaRPr lang="en-GB" sz="900" spc="30" dirty="0">
                        <a:latin typeface="Verdana"/>
                        <a:cs typeface="Verdana"/>
                      </a:endParaRPr>
                    </a:p>
                    <a:p>
                      <a:pPr marL="468630" marR="0" lvl="0" indent="-171450" defTabSz="914400" eaLnBrk="1" fontAlgn="auto" latinLnBrk="0" hangingPunct="1">
                        <a:lnSpc>
                          <a:spcPct val="100000"/>
                        </a:lnSpc>
                        <a:spcBef>
                          <a:spcPts val="25"/>
                        </a:spcBef>
                        <a:spcAft>
                          <a:spcPts val="0"/>
                        </a:spcAft>
                        <a:buClrTx/>
                        <a:buSzTx/>
                        <a:buFont typeface="Arial" panose="020B0604020202020204" pitchFamily="34" charset="0"/>
                        <a:buChar char="•"/>
                        <a:tabLst>
                          <a:tab pos="525145" algn="l"/>
                        </a:tabLst>
                        <a:defRPr/>
                      </a:pPr>
                      <a:r>
                        <a:rPr lang="en-GB" sz="900" dirty="0">
                          <a:latin typeface="Verdana"/>
                          <a:cs typeface="Verdana"/>
                        </a:rPr>
                        <a:t>Co</a:t>
                      </a:r>
                      <a:r>
                        <a:rPr lang="en-GB" sz="900" spc="-5" dirty="0">
                          <a:latin typeface="Verdana"/>
                          <a:cs typeface="Verdana"/>
                        </a:rPr>
                        <a:t>p</a:t>
                      </a:r>
                      <a:r>
                        <a:rPr lang="en-GB" sz="900" dirty="0">
                          <a:latin typeface="Verdana"/>
                          <a:cs typeface="Verdana"/>
                        </a:rPr>
                        <a:t>y</a:t>
                      </a:r>
                      <a:r>
                        <a:rPr lang="en-GB" sz="900" spc="-70" dirty="0">
                          <a:latin typeface="Verdana"/>
                          <a:cs typeface="Verdana"/>
                        </a:rPr>
                        <a:t> </a:t>
                      </a:r>
                      <a:r>
                        <a:rPr lang="en-GB" sz="900" spc="-5" dirty="0">
                          <a:latin typeface="Verdana"/>
                          <a:cs typeface="Verdana"/>
                        </a:rPr>
                        <a:t>syllabl</a:t>
                      </a:r>
                      <a:r>
                        <a:rPr lang="en-GB" sz="900" dirty="0">
                          <a:latin typeface="Verdana"/>
                          <a:cs typeface="Verdana"/>
                        </a:rPr>
                        <a:t>e</a:t>
                      </a:r>
                      <a:r>
                        <a:rPr lang="en-GB" sz="900" spc="-65" dirty="0">
                          <a:latin typeface="Verdana"/>
                          <a:cs typeface="Verdana"/>
                        </a:rPr>
                        <a:t> </a:t>
                      </a:r>
                      <a:r>
                        <a:rPr lang="en-GB" sz="900" dirty="0">
                          <a:latin typeface="Verdana"/>
                          <a:cs typeface="Verdana"/>
                        </a:rPr>
                        <a:t>c</a:t>
                      </a:r>
                      <a:r>
                        <a:rPr lang="en-GB" sz="900" spc="-5" dirty="0">
                          <a:latin typeface="Verdana"/>
                          <a:cs typeface="Verdana"/>
                        </a:rPr>
                        <a:t>lapp</a:t>
                      </a:r>
                      <a:r>
                        <a:rPr lang="en-GB" sz="900" spc="10" dirty="0">
                          <a:latin typeface="Verdana"/>
                          <a:cs typeface="Verdana"/>
                        </a:rPr>
                        <a:t>i</a:t>
                      </a:r>
                      <a:r>
                        <a:rPr lang="en-GB" sz="900" dirty="0">
                          <a:latin typeface="Verdana"/>
                          <a:cs typeface="Verdana"/>
                        </a:rPr>
                        <a:t>ng</a:t>
                      </a:r>
                      <a:r>
                        <a:rPr lang="en-GB" sz="900" spc="-75" dirty="0">
                          <a:latin typeface="Verdana"/>
                          <a:cs typeface="Verdana"/>
                        </a:rPr>
                        <a:t> </a:t>
                      </a:r>
                      <a:r>
                        <a:rPr lang="en-GB" sz="900" spc="5" dirty="0">
                          <a:latin typeface="Verdana"/>
                          <a:cs typeface="Verdana"/>
                        </a:rPr>
                        <a:t>f</a:t>
                      </a:r>
                      <a:r>
                        <a:rPr lang="en-GB" sz="900" dirty="0">
                          <a:latin typeface="Verdana"/>
                          <a:cs typeface="Verdana"/>
                        </a:rPr>
                        <a:t>or</a:t>
                      </a:r>
                      <a:r>
                        <a:rPr lang="en-GB" sz="900" spc="-65" dirty="0">
                          <a:latin typeface="Verdana"/>
                          <a:cs typeface="Verdana"/>
                        </a:rPr>
                        <a:t> </a:t>
                      </a:r>
                      <a:r>
                        <a:rPr lang="en-GB" sz="900" spc="-15" dirty="0">
                          <a:latin typeface="Verdana"/>
                          <a:cs typeface="Verdana"/>
                        </a:rPr>
                        <a:t>t</a:t>
                      </a:r>
                      <a:r>
                        <a:rPr lang="en-GB" sz="900" dirty="0">
                          <a:latin typeface="Verdana"/>
                          <a:cs typeface="Verdana"/>
                        </a:rPr>
                        <a:t>he</a:t>
                      </a:r>
                      <a:r>
                        <a:rPr lang="en-GB" sz="900" spc="-5" dirty="0">
                          <a:latin typeface="Verdana"/>
                          <a:cs typeface="Verdana"/>
                        </a:rPr>
                        <a:t>i</a:t>
                      </a:r>
                      <a:r>
                        <a:rPr lang="en-GB" sz="900" dirty="0">
                          <a:latin typeface="Verdana"/>
                          <a:cs typeface="Verdana"/>
                        </a:rPr>
                        <a:t>r</a:t>
                      </a:r>
                      <a:r>
                        <a:rPr lang="en-GB" sz="900" spc="-65" dirty="0">
                          <a:latin typeface="Verdana"/>
                          <a:cs typeface="Verdana"/>
                        </a:rPr>
                        <a:t> </a:t>
                      </a:r>
                      <a:r>
                        <a:rPr lang="en-GB" sz="900" dirty="0">
                          <a:latin typeface="Verdana"/>
                          <a:cs typeface="Verdana"/>
                        </a:rPr>
                        <a:t>o</a:t>
                      </a:r>
                      <a:r>
                        <a:rPr lang="en-GB" sz="900" spc="-5" dirty="0">
                          <a:latin typeface="Verdana"/>
                          <a:cs typeface="Verdana"/>
                        </a:rPr>
                        <a:t>w</a:t>
                      </a:r>
                      <a:r>
                        <a:rPr lang="en-GB" sz="900" dirty="0">
                          <a:latin typeface="Verdana"/>
                          <a:cs typeface="Verdana"/>
                        </a:rPr>
                        <a:t>n</a:t>
                      </a:r>
                      <a:r>
                        <a:rPr lang="en-GB" sz="900" spc="-70" dirty="0">
                          <a:latin typeface="Verdana"/>
                          <a:cs typeface="Verdana"/>
                        </a:rPr>
                        <a:t> </a:t>
                      </a:r>
                      <a:r>
                        <a:rPr lang="en-GB" sz="900" dirty="0">
                          <a:latin typeface="Verdana"/>
                          <a:cs typeface="Verdana"/>
                        </a:rPr>
                        <a:t>n</a:t>
                      </a:r>
                      <a:r>
                        <a:rPr lang="en-GB" sz="900" spc="-5" dirty="0">
                          <a:latin typeface="Verdana"/>
                          <a:cs typeface="Verdana"/>
                        </a:rPr>
                        <a:t>a</a:t>
                      </a:r>
                      <a:r>
                        <a:rPr lang="en-GB" sz="900" spc="-20" dirty="0">
                          <a:latin typeface="Verdana"/>
                          <a:cs typeface="Verdana"/>
                        </a:rPr>
                        <a:t>m</a:t>
                      </a:r>
                      <a:r>
                        <a:rPr lang="en-GB" sz="900" dirty="0">
                          <a:latin typeface="Verdana"/>
                          <a:cs typeface="Verdana"/>
                        </a:rPr>
                        <a:t>e</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65" dirty="0">
                          <a:latin typeface="Verdana"/>
                          <a:cs typeface="Verdana"/>
                        </a:rPr>
                        <a:t> </a:t>
                      </a:r>
                      <a:r>
                        <a:rPr sz="900" spc="-25" dirty="0">
                          <a:latin typeface="Verdana"/>
                          <a:cs typeface="Verdana"/>
                        </a:rPr>
                        <a:t>information</a:t>
                      </a:r>
                      <a:r>
                        <a:rPr sz="900" spc="-45" dirty="0">
                          <a:latin typeface="Verdana"/>
                          <a:cs typeface="Verdana"/>
                        </a:rPr>
                        <a:t> </a:t>
                      </a:r>
                      <a:r>
                        <a:rPr sz="900" spc="50" dirty="0">
                          <a:latin typeface="Verdana"/>
                          <a:cs typeface="Verdana"/>
                        </a:rPr>
                        <a:t>can</a:t>
                      </a:r>
                      <a:r>
                        <a:rPr sz="900" spc="-55" dirty="0">
                          <a:latin typeface="Verdana"/>
                          <a:cs typeface="Verdana"/>
                        </a:rPr>
                        <a:t> </a:t>
                      </a:r>
                      <a:r>
                        <a:rPr sz="900" spc="45" dirty="0">
                          <a:latin typeface="Verdana"/>
                          <a:cs typeface="Verdana"/>
                        </a:rPr>
                        <a:t>be</a:t>
                      </a:r>
                      <a:r>
                        <a:rPr sz="900" spc="-60" dirty="0">
                          <a:latin typeface="Verdana"/>
                          <a:cs typeface="Verdana"/>
                        </a:rPr>
                        <a:t> </a:t>
                      </a:r>
                      <a:r>
                        <a:rPr sz="900" spc="-5" dirty="0">
                          <a:latin typeface="Verdana"/>
                          <a:cs typeface="Verdana"/>
                        </a:rPr>
                        <a:t>relayed</a:t>
                      </a:r>
                      <a:r>
                        <a:rPr sz="900" spc="-65" dirty="0">
                          <a:latin typeface="Verdana"/>
                          <a:cs typeface="Verdana"/>
                        </a:rPr>
                        <a:t> </a:t>
                      </a:r>
                      <a:r>
                        <a:rPr sz="900" spc="-20" dirty="0">
                          <a:latin typeface="Verdana"/>
                          <a:cs typeface="Verdana"/>
                        </a:rPr>
                        <a:t>through</a:t>
                      </a:r>
                      <a:r>
                        <a:rPr sz="900" spc="-50" dirty="0">
                          <a:latin typeface="Verdana"/>
                          <a:cs typeface="Verdana"/>
                        </a:rPr>
                        <a:t> </a:t>
                      </a:r>
                      <a:r>
                        <a:rPr sz="900" spc="-60" dirty="0">
                          <a:latin typeface="Verdana"/>
                          <a:cs typeface="Verdana"/>
                        </a:rPr>
                        <a:t>signs</a:t>
                      </a:r>
                      <a:r>
                        <a:rPr sz="900" spc="-55" dirty="0">
                          <a:latin typeface="Verdana"/>
                          <a:cs typeface="Verdana"/>
                        </a:rPr>
                        <a:t> </a:t>
                      </a:r>
                      <a:r>
                        <a:rPr sz="900" spc="30" dirty="0">
                          <a:latin typeface="Verdana"/>
                          <a:cs typeface="Verdana"/>
                        </a:rPr>
                        <a:t>and</a:t>
                      </a:r>
                      <a:r>
                        <a:rPr sz="900" spc="-55" dirty="0">
                          <a:latin typeface="Verdana"/>
                          <a:cs typeface="Verdana"/>
                        </a:rPr>
                        <a:t> </a:t>
                      </a:r>
                      <a:r>
                        <a:rPr sz="900" spc="-50" dirty="0">
                          <a:latin typeface="Verdana"/>
                          <a:cs typeface="Verdana"/>
                        </a:rPr>
                        <a:t>symbols</a:t>
                      </a:r>
                      <a:r>
                        <a:rPr sz="900" spc="-55" dirty="0">
                          <a:latin typeface="Verdana"/>
                          <a:cs typeface="Verdana"/>
                        </a:rPr>
                        <a:t> </a:t>
                      </a:r>
                      <a:r>
                        <a:rPr sz="900" spc="-40" dirty="0">
                          <a:latin typeface="Verdana"/>
                          <a:cs typeface="Verdana"/>
                        </a:rPr>
                        <a:t>in</a:t>
                      </a:r>
                      <a:r>
                        <a:rPr sz="900" spc="-55" dirty="0">
                          <a:latin typeface="Verdana"/>
                          <a:cs typeface="Verdana"/>
                        </a:rPr>
                        <a:t> </a:t>
                      </a:r>
                      <a:r>
                        <a:rPr sz="900" spc="-40" dirty="0">
                          <a:latin typeface="Verdana"/>
                          <a:cs typeface="Verdana"/>
                        </a:rPr>
                        <a:t>various</a:t>
                      </a:r>
                      <a:r>
                        <a:rPr sz="900" spc="-55" dirty="0">
                          <a:latin typeface="Verdana"/>
                          <a:cs typeface="Verdana"/>
                        </a:rPr>
                        <a:t> </a:t>
                      </a:r>
                      <a:r>
                        <a:rPr sz="900" spc="-60" dirty="0">
                          <a:latin typeface="Verdana"/>
                          <a:cs typeface="Verdana"/>
                        </a:rPr>
                        <a:t>forms</a:t>
                      </a:r>
                      <a:r>
                        <a:rPr sz="900" spc="-40" dirty="0">
                          <a:latin typeface="Verdana"/>
                          <a:cs typeface="Verdana"/>
                        </a:rPr>
                        <a:t> (e.g.,</a:t>
                      </a:r>
                      <a:r>
                        <a:rPr sz="900" spc="-60" dirty="0">
                          <a:latin typeface="Verdana"/>
                          <a:cs typeface="Verdana"/>
                        </a:rPr>
                        <a:t> </a:t>
                      </a:r>
                      <a:r>
                        <a:rPr sz="900" spc="-20" dirty="0">
                          <a:latin typeface="Verdana"/>
                          <a:cs typeface="Verdana"/>
                        </a:rPr>
                        <a:t>printed</a:t>
                      </a:r>
                      <a:r>
                        <a:rPr sz="900" spc="-60" dirty="0">
                          <a:latin typeface="Verdana"/>
                          <a:cs typeface="Verdana"/>
                        </a:rPr>
                        <a:t> </a:t>
                      </a:r>
                      <a:r>
                        <a:rPr sz="900" spc="-40" dirty="0">
                          <a:latin typeface="Verdana"/>
                          <a:cs typeface="Verdana"/>
                        </a:rPr>
                        <a:t>materials,</a:t>
                      </a:r>
                      <a:r>
                        <a:rPr sz="900" spc="-65" dirty="0">
                          <a:latin typeface="Verdana"/>
                          <a:cs typeface="Verdana"/>
                        </a:rPr>
                        <a:t> </a:t>
                      </a:r>
                      <a:r>
                        <a:rPr sz="900" spc="-15" dirty="0">
                          <a:latin typeface="Verdana"/>
                          <a:cs typeface="Verdana"/>
                        </a:rPr>
                        <a:t>digital</a:t>
                      </a:r>
                      <a:r>
                        <a:rPr sz="900" spc="-55" dirty="0">
                          <a:latin typeface="Verdana"/>
                          <a:cs typeface="Verdana"/>
                        </a:rPr>
                        <a:t> </a:t>
                      </a:r>
                      <a:r>
                        <a:rPr sz="900" spc="-30" dirty="0">
                          <a:latin typeface="Verdana"/>
                          <a:cs typeface="Verdana"/>
                        </a:rPr>
                        <a:t>screens</a:t>
                      </a:r>
                      <a:r>
                        <a:rPr sz="900" spc="-55" dirty="0">
                          <a:latin typeface="Verdana"/>
                          <a:cs typeface="Verdana"/>
                        </a:rPr>
                        <a:t> </a:t>
                      </a:r>
                      <a:r>
                        <a:rPr sz="900" spc="30" dirty="0">
                          <a:latin typeface="Verdana"/>
                          <a:cs typeface="Verdana"/>
                        </a:rPr>
                        <a:t>and</a:t>
                      </a:r>
                      <a:r>
                        <a:rPr sz="900" spc="-55" dirty="0">
                          <a:latin typeface="Verdana"/>
                          <a:cs typeface="Verdana"/>
                        </a:rPr>
                        <a:t> </a:t>
                      </a:r>
                      <a:r>
                        <a:rPr sz="900" spc="-25" dirty="0">
                          <a:latin typeface="Verdana"/>
                          <a:cs typeface="Verdana"/>
                        </a:rPr>
                        <a:t>environmental/classroom</a:t>
                      </a:r>
                      <a:r>
                        <a:rPr sz="900" spc="-70" dirty="0">
                          <a:latin typeface="Verdana"/>
                          <a:cs typeface="Verdana"/>
                        </a:rPr>
                        <a:t> </a:t>
                      </a:r>
                      <a:r>
                        <a:rPr sz="900" spc="-50" dirty="0">
                          <a:latin typeface="Verdana"/>
                          <a:cs typeface="Verdana"/>
                        </a:rPr>
                        <a:t>print,</a:t>
                      </a:r>
                      <a:r>
                        <a:rPr sz="900" spc="-70" dirty="0">
                          <a:latin typeface="Verdana"/>
                          <a:cs typeface="Verdana"/>
                        </a:rPr>
                        <a:t> </a:t>
                      </a:r>
                      <a:r>
                        <a:rPr sz="900" spc="-15" dirty="0">
                          <a:latin typeface="Verdana"/>
                          <a:cs typeface="Verdana"/>
                        </a:rPr>
                        <a:t>shop</a:t>
                      </a:r>
                      <a:r>
                        <a:rPr sz="900" spc="-60" dirty="0">
                          <a:latin typeface="Verdana"/>
                          <a:cs typeface="Verdana"/>
                        </a:rPr>
                        <a:t> </a:t>
                      </a:r>
                      <a:r>
                        <a:rPr sz="900" spc="-55" dirty="0">
                          <a:latin typeface="Verdana"/>
                          <a:cs typeface="Verdana"/>
                        </a:rPr>
                        <a:t>signs)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Drawing</a:t>
                      </a:r>
                      <a:r>
                        <a:rPr sz="900" spc="-80" dirty="0">
                          <a:latin typeface="Verdana"/>
                          <a:cs typeface="Verdana"/>
                        </a:rPr>
                        <a:t> </a:t>
                      </a:r>
                      <a:r>
                        <a:rPr sz="900" spc="-90" dirty="0">
                          <a:latin typeface="Verdana"/>
                          <a:cs typeface="Verdana"/>
                        </a:rPr>
                        <a:t>is</a:t>
                      </a:r>
                      <a:r>
                        <a:rPr sz="900" spc="-65" dirty="0">
                          <a:latin typeface="Verdana"/>
                          <a:cs typeface="Verdana"/>
                        </a:rPr>
                        <a:t> </a:t>
                      </a:r>
                      <a:r>
                        <a:rPr sz="900" spc="-20" dirty="0">
                          <a:latin typeface="Verdana"/>
                          <a:cs typeface="Verdana"/>
                        </a:rPr>
                        <a:t>taking</a:t>
                      </a:r>
                      <a:r>
                        <a:rPr sz="900" spc="-70" dirty="0">
                          <a:latin typeface="Verdana"/>
                          <a:cs typeface="Verdana"/>
                        </a:rPr>
                        <a:t> </a:t>
                      </a:r>
                      <a:r>
                        <a:rPr sz="900" dirty="0">
                          <a:latin typeface="Verdana"/>
                          <a:cs typeface="Verdana"/>
                        </a:rPr>
                        <a:t>recognisable</a:t>
                      </a:r>
                      <a:r>
                        <a:rPr sz="900" spc="-60" dirty="0">
                          <a:latin typeface="Verdana"/>
                          <a:cs typeface="Verdana"/>
                        </a:rPr>
                        <a:t> </a:t>
                      </a:r>
                      <a:r>
                        <a:rPr sz="900" spc="-50" dirty="0">
                          <a:latin typeface="Verdana"/>
                          <a:cs typeface="Verdana"/>
                        </a:rPr>
                        <a:t>form,</a:t>
                      </a:r>
                      <a:r>
                        <a:rPr sz="900" spc="-70" dirty="0">
                          <a:latin typeface="Verdana"/>
                          <a:cs typeface="Verdana"/>
                        </a:rPr>
                        <a:t> </a:t>
                      </a:r>
                      <a:r>
                        <a:rPr sz="900" spc="-75" dirty="0">
                          <a:latin typeface="Verdana"/>
                          <a:cs typeface="Verdana"/>
                        </a:rPr>
                        <a:t> </a:t>
                      </a:r>
                      <a:r>
                        <a:rPr sz="900" spc="-25" dirty="0">
                          <a:latin typeface="Verdana"/>
                          <a:cs typeface="Verdana"/>
                        </a:rPr>
                        <a:t>e.g.</a:t>
                      </a:r>
                      <a:r>
                        <a:rPr sz="900" spc="-75" dirty="0">
                          <a:latin typeface="Verdana"/>
                          <a:cs typeface="Verdana"/>
                        </a:rPr>
                        <a:t> </a:t>
                      </a:r>
                      <a:r>
                        <a:rPr sz="900" dirty="0">
                          <a:latin typeface="Verdana"/>
                          <a:cs typeface="Verdana"/>
                        </a:rPr>
                        <a:t>circle</a:t>
                      </a:r>
                      <a:r>
                        <a:rPr sz="900" spc="-60" dirty="0">
                          <a:latin typeface="Verdana"/>
                          <a:cs typeface="Verdana"/>
                        </a:rPr>
                        <a:t> </a:t>
                      </a:r>
                      <a:r>
                        <a:rPr sz="900" spc="-40" dirty="0">
                          <a:latin typeface="Verdana"/>
                          <a:cs typeface="Verdana"/>
                        </a:rPr>
                        <a:t>for</a:t>
                      </a:r>
                      <a:r>
                        <a:rPr sz="900" spc="-60" dirty="0">
                          <a:latin typeface="Verdana"/>
                          <a:cs typeface="Verdana"/>
                        </a:rPr>
                        <a:t> </a:t>
                      </a:r>
                      <a:r>
                        <a:rPr sz="900" spc="20" dirty="0">
                          <a:latin typeface="Verdana"/>
                          <a:cs typeface="Verdana"/>
                        </a:rPr>
                        <a:t>face,</a:t>
                      </a:r>
                      <a:r>
                        <a:rPr sz="900" spc="-75" dirty="0">
                          <a:latin typeface="Verdana"/>
                          <a:cs typeface="Verdana"/>
                        </a:rPr>
                        <a:t> </a:t>
                      </a:r>
                      <a:r>
                        <a:rPr sz="900" spc="-35" dirty="0">
                          <a:latin typeface="Verdana"/>
                          <a:cs typeface="Verdana"/>
                        </a:rPr>
                        <a:t>eyes,</a:t>
                      </a:r>
                      <a:r>
                        <a:rPr sz="900" spc="-75" dirty="0">
                          <a:latin typeface="Verdana"/>
                          <a:cs typeface="Verdana"/>
                        </a:rPr>
                        <a:t> </a:t>
                      </a:r>
                      <a:r>
                        <a:rPr sz="900" spc="-30" dirty="0">
                          <a:latin typeface="Verdana"/>
                          <a:cs typeface="Verdana"/>
                        </a:rPr>
                        <a:t>nose,</a:t>
                      </a:r>
                      <a:r>
                        <a:rPr sz="900" spc="-60" dirty="0">
                          <a:latin typeface="Verdana"/>
                          <a:cs typeface="Verdana"/>
                        </a:rPr>
                        <a:t> </a:t>
                      </a:r>
                      <a:r>
                        <a:rPr sz="900" spc="-25" dirty="0">
                          <a:latin typeface="Verdana"/>
                          <a:cs typeface="Verdana"/>
                        </a:rPr>
                        <a:t>mouth</a:t>
                      </a:r>
                      <a:r>
                        <a:rPr sz="900" spc="-60" dirty="0">
                          <a:latin typeface="Verdana"/>
                          <a:cs typeface="Verdana"/>
                        </a:rPr>
                        <a:t> </a:t>
                      </a:r>
                      <a:r>
                        <a:rPr sz="900" spc="5" dirty="0">
                          <a:latin typeface="Verdana"/>
                          <a:cs typeface="Verdana"/>
                        </a:rPr>
                        <a:t>etc.</a:t>
                      </a:r>
                      <a:endParaRPr sz="900" dirty="0">
                        <a:latin typeface="Verdana"/>
                        <a:cs typeface="Verdana"/>
                      </a:endParaRPr>
                    </a:p>
                    <a:p>
                      <a:pPr marL="297180">
                        <a:lnSpc>
                          <a:spcPts val="990"/>
                        </a:lnSpc>
                        <a:spcBef>
                          <a:spcPts val="25"/>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15" dirty="0">
                          <a:latin typeface="Verdana"/>
                          <a:cs typeface="Verdana"/>
                        </a:rPr>
                        <a:t>When</a:t>
                      </a:r>
                      <a:r>
                        <a:rPr sz="900" spc="-70" dirty="0">
                          <a:latin typeface="Verdana"/>
                          <a:cs typeface="Verdana"/>
                        </a:rPr>
                        <a:t> </a:t>
                      </a:r>
                      <a:r>
                        <a:rPr sz="900" spc="-35" dirty="0">
                          <a:latin typeface="Verdana"/>
                          <a:cs typeface="Verdana"/>
                        </a:rPr>
                        <a:t>sharing</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75" dirty="0">
                          <a:latin typeface="Verdana"/>
                          <a:cs typeface="Verdana"/>
                        </a:rPr>
                        <a:t> </a:t>
                      </a:r>
                      <a:r>
                        <a:rPr sz="900" spc="-15" dirty="0">
                          <a:latin typeface="Verdana"/>
                          <a:cs typeface="Verdana"/>
                        </a:rPr>
                        <a:t>know</a:t>
                      </a:r>
                      <a:r>
                        <a:rPr sz="900" spc="-70" dirty="0">
                          <a:latin typeface="Verdana"/>
                          <a:cs typeface="Verdana"/>
                        </a:rPr>
                        <a:t> </a:t>
                      </a:r>
                      <a:r>
                        <a:rPr sz="900" spc="-15" dirty="0">
                          <a:latin typeface="Verdana"/>
                          <a:cs typeface="Verdana"/>
                        </a:rPr>
                        <a:t>that</a:t>
                      </a:r>
                      <a:r>
                        <a:rPr sz="900" spc="-70" dirty="0">
                          <a:latin typeface="Verdana"/>
                          <a:cs typeface="Verdana"/>
                        </a:rPr>
                        <a:t> </a:t>
                      </a:r>
                      <a:r>
                        <a:rPr sz="900" spc="-10" dirty="0">
                          <a:latin typeface="Verdana"/>
                          <a:cs typeface="Verdana"/>
                        </a:rPr>
                        <a:t>the</a:t>
                      </a:r>
                      <a:r>
                        <a:rPr sz="900" spc="-60" dirty="0">
                          <a:latin typeface="Verdana"/>
                          <a:cs typeface="Verdana"/>
                        </a:rPr>
                        <a:t> </a:t>
                      </a:r>
                      <a:r>
                        <a:rPr sz="900" spc="-40" dirty="0">
                          <a:latin typeface="Verdana"/>
                          <a:cs typeface="Verdana"/>
                        </a:rPr>
                        <a:t>text</a:t>
                      </a:r>
                      <a:r>
                        <a:rPr sz="900" spc="-70" dirty="0">
                          <a:latin typeface="Verdana"/>
                          <a:cs typeface="Verdana"/>
                        </a:rPr>
                        <a:t> </a:t>
                      </a:r>
                      <a:r>
                        <a:rPr sz="900" spc="-90" dirty="0">
                          <a:latin typeface="Verdana"/>
                          <a:cs typeface="Verdana"/>
                        </a:rPr>
                        <a:t>is</a:t>
                      </a:r>
                      <a:r>
                        <a:rPr sz="900" spc="-65" dirty="0">
                          <a:latin typeface="Verdana"/>
                          <a:cs typeface="Verdana"/>
                        </a:rPr>
                        <a:t> </a:t>
                      </a:r>
                      <a:r>
                        <a:rPr sz="900" dirty="0">
                          <a:latin typeface="Verdana"/>
                          <a:cs typeface="Verdana"/>
                        </a:rPr>
                        <a:t>what</a:t>
                      </a:r>
                      <a:r>
                        <a:rPr sz="900" spc="-70" dirty="0">
                          <a:latin typeface="Verdana"/>
                          <a:cs typeface="Verdana"/>
                        </a:rPr>
                        <a:t> </a:t>
                      </a:r>
                      <a:r>
                        <a:rPr sz="900" spc="-55" dirty="0">
                          <a:latin typeface="Verdana"/>
                          <a:cs typeface="Verdana"/>
                        </a:rPr>
                        <a:t>tells</a:t>
                      </a:r>
                      <a:r>
                        <a:rPr sz="900" spc="-65" dirty="0">
                          <a:latin typeface="Verdana"/>
                          <a:cs typeface="Verdana"/>
                        </a:rPr>
                        <a:t> </a:t>
                      </a:r>
                      <a:r>
                        <a:rPr sz="900" spc="-70" dirty="0">
                          <a:latin typeface="Verdana"/>
                          <a:cs typeface="Verdana"/>
                        </a:rPr>
                        <a:t>us</a:t>
                      </a:r>
                      <a:r>
                        <a:rPr sz="900" spc="-75" dirty="0">
                          <a:latin typeface="Verdana"/>
                          <a:cs typeface="Verdana"/>
                        </a:rPr>
                        <a:t> </a:t>
                      </a:r>
                      <a:r>
                        <a:rPr sz="900" dirty="0">
                          <a:latin typeface="Verdana"/>
                          <a:cs typeface="Verdana"/>
                        </a:rPr>
                        <a:t>what</a:t>
                      </a:r>
                      <a:r>
                        <a:rPr sz="900" spc="-70"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say.</a:t>
                      </a:r>
                      <a:endParaRPr sz="900" dirty="0">
                        <a:latin typeface="Verdana"/>
                        <a:cs typeface="Verdana"/>
                      </a:endParaRPr>
                    </a:p>
                  </a:txBody>
                  <a:tcPr marL="0" marR="0" marT="4445" marB="0">
                    <a:lnL w="6350">
                      <a:solidFill>
                        <a:srgbClr val="FFC000"/>
                      </a:solidFill>
                      <a:prstDash val="solid"/>
                    </a:lnL>
                    <a:lnR w="6350">
                      <a:solidFill>
                        <a:srgbClr val="FFC000"/>
                      </a:solidFill>
                      <a:prstDash val="solid"/>
                    </a:lnR>
                    <a:lnT w="6350">
                      <a:solidFill>
                        <a:srgbClr val="FFC000"/>
                      </a:solidFill>
                      <a:prstDash val="solid"/>
                    </a:lnT>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solidFill>
                      <a:srgbClr val="FFC000"/>
                    </a:solidFill>
                  </a:tcPr>
                </a:tc>
                <a:extLst>
                  <a:ext uri="{0D108BD9-81ED-4DB2-BD59-A6C34878D82A}">
                    <a16:rowId xmlns:a16="http://schemas.microsoft.com/office/drawing/2014/main" val="10001"/>
                  </a:ext>
                </a:extLst>
              </a:tr>
              <a:tr h="168275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Repeat</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use</a:t>
                      </a:r>
                      <a:r>
                        <a:rPr sz="900" spc="-60" dirty="0">
                          <a:latin typeface="Verdana"/>
                          <a:cs typeface="Verdana"/>
                        </a:rPr>
                        <a:t> </a:t>
                      </a:r>
                      <a:r>
                        <a:rPr sz="900" spc="-15" dirty="0">
                          <a:latin typeface="Verdana"/>
                          <a:cs typeface="Verdana"/>
                        </a:rPr>
                        <a:t>actions,</a:t>
                      </a:r>
                      <a:r>
                        <a:rPr sz="900" spc="-80" dirty="0">
                          <a:latin typeface="Verdana"/>
                          <a:cs typeface="Verdana"/>
                        </a:rPr>
                        <a:t> </a:t>
                      </a:r>
                      <a:r>
                        <a:rPr sz="900" spc="-30" dirty="0">
                          <a:latin typeface="Verdana"/>
                          <a:cs typeface="Verdana"/>
                        </a:rPr>
                        <a:t>words</a:t>
                      </a:r>
                      <a:r>
                        <a:rPr sz="900" spc="-65" dirty="0">
                          <a:latin typeface="Verdana"/>
                          <a:cs typeface="Verdana"/>
                        </a:rPr>
                        <a:t> </a:t>
                      </a:r>
                      <a:r>
                        <a:rPr sz="900" spc="-40" dirty="0">
                          <a:latin typeface="Verdana"/>
                          <a:cs typeface="Verdana"/>
                        </a:rPr>
                        <a:t>or</a:t>
                      </a:r>
                      <a:r>
                        <a:rPr sz="900" spc="-60" dirty="0">
                          <a:latin typeface="Verdana"/>
                          <a:cs typeface="Verdana"/>
                        </a:rPr>
                        <a:t> </a:t>
                      </a:r>
                      <a:r>
                        <a:rPr sz="900" spc="-35" dirty="0">
                          <a:latin typeface="Verdana"/>
                          <a:cs typeface="Verdana"/>
                        </a:rPr>
                        <a:t>phrases</a:t>
                      </a:r>
                      <a:r>
                        <a:rPr sz="900" spc="-80" dirty="0">
                          <a:latin typeface="Verdana"/>
                          <a:cs typeface="Verdana"/>
                        </a:rPr>
                        <a:t> </a:t>
                      </a:r>
                      <a:r>
                        <a:rPr sz="900" spc="-35" dirty="0">
                          <a:latin typeface="Verdana"/>
                          <a:cs typeface="Verdana"/>
                        </a:rPr>
                        <a:t>from</a:t>
                      </a:r>
                      <a:r>
                        <a:rPr sz="900" spc="-80" dirty="0">
                          <a:latin typeface="Verdana"/>
                          <a:cs typeface="Verdana"/>
                        </a:rPr>
                        <a:t> </a:t>
                      </a:r>
                      <a:r>
                        <a:rPr sz="900" spc="-30" dirty="0">
                          <a:latin typeface="Verdana"/>
                          <a:cs typeface="Verdana"/>
                        </a:rPr>
                        <a:t>familiar</a:t>
                      </a:r>
                      <a:r>
                        <a:rPr sz="900" spc="-60" dirty="0">
                          <a:latin typeface="Verdana"/>
                          <a:cs typeface="Verdana"/>
                        </a:rPr>
                        <a:t> 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0" dirty="0">
                          <a:latin typeface="Verdana"/>
                          <a:cs typeface="Verdana"/>
                        </a:rPr>
                        <a:t> </a:t>
                      </a:r>
                      <a:r>
                        <a:rPr sz="900" dirty="0">
                          <a:latin typeface="Verdana"/>
                          <a:cs typeface="Verdana"/>
                        </a:rPr>
                        <a:t>learned</a:t>
                      </a:r>
                      <a:r>
                        <a:rPr sz="900" spc="-65" dirty="0">
                          <a:latin typeface="Verdana"/>
                          <a:cs typeface="Verdana"/>
                        </a:rPr>
                        <a:t> </a:t>
                      </a:r>
                      <a:r>
                        <a:rPr sz="900" dirty="0">
                          <a:latin typeface="Verdana"/>
                          <a:cs typeface="Verdana"/>
                        </a:rPr>
                        <a:t>vocabulary</a:t>
                      </a:r>
                      <a:r>
                        <a:rPr sz="900" spc="-70" dirty="0">
                          <a:latin typeface="Verdana"/>
                          <a:cs typeface="Verdana"/>
                        </a:rPr>
                        <a:t> </a:t>
                      </a:r>
                      <a:r>
                        <a:rPr sz="900" spc="-40" dirty="0">
                          <a:latin typeface="Verdana"/>
                          <a:cs typeface="Verdana"/>
                        </a:rPr>
                        <a:t>from</a:t>
                      </a:r>
                      <a:r>
                        <a:rPr sz="900" spc="-70" dirty="0">
                          <a:latin typeface="Verdana"/>
                          <a:cs typeface="Verdana"/>
                        </a:rPr>
                        <a:t> </a:t>
                      </a:r>
                      <a:r>
                        <a:rPr sz="900" spc="-30" dirty="0">
                          <a:latin typeface="Verdana"/>
                          <a:cs typeface="Verdana"/>
                        </a:rPr>
                        <a:t>familiar</a:t>
                      </a:r>
                      <a:r>
                        <a:rPr sz="900" spc="-55" dirty="0">
                          <a:latin typeface="Verdana"/>
                          <a:cs typeface="Verdana"/>
                        </a:rPr>
                        <a:t> </a:t>
                      </a:r>
                      <a:r>
                        <a:rPr sz="900" spc="-60" dirty="0">
                          <a:latin typeface="Verdana"/>
                          <a:cs typeface="Verdana"/>
                        </a:rPr>
                        <a:t>stories</a:t>
                      </a:r>
                      <a:r>
                        <a:rPr sz="900" spc="-70" dirty="0">
                          <a:latin typeface="Verdana"/>
                          <a:cs typeface="Verdana"/>
                        </a:rPr>
                        <a:t> </a:t>
                      </a:r>
                      <a:r>
                        <a:rPr sz="900" spc="-50" dirty="0">
                          <a:latin typeface="Verdana"/>
                          <a:cs typeface="Verdana"/>
                        </a:rPr>
                        <a:t>in</a:t>
                      </a:r>
                      <a:r>
                        <a:rPr sz="900" spc="-55" dirty="0">
                          <a:latin typeface="Verdana"/>
                          <a:cs typeface="Verdana"/>
                        </a:rPr>
                        <a:t> </a:t>
                      </a:r>
                      <a:r>
                        <a:rPr sz="900" spc="-45" dirty="0">
                          <a:latin typeface="Verdana"/>
                          <a:cs typeface="Verdana"/>
                        </a:rPr>
                        <a:t>their</a:t>
                      </a:r>
                      <a:r>
                        <a:rPr sz="900" spc="-65" dirty="0">
                          <a:latin typeface="Verdana"/>
                          <a:cs typeface="Verdana"/>
                        </a:rPr>
                        <a:t> </a:t>
                      </a:r>
                      <a:r>
                        <a:rPr sz="900" spc="5" dirty="0">
                          <a:latin typeface="Verdana"/>
                          <a:cs typeface="Verdana"/>
                        </a:rPr>
                        <a:t>own</a:t>
                      </a:r>
                      <a:r>
                        <a:rPr sz="900" spc="-60" dirty="0">
                          <a:latin typeface="Verdana"/>
                          <a:cs typeface="Verdana"/>
                        </a:rPr>
                        <a:t> </a:t>
                      </a:r>
                      <a:r>
                        <a:rPr sz="900" spc="-20" dirty="0">
                          <a:latin typeface="Verdana"/>
                          <a:cs typeface="Verdana"/>
                        </a:rPr>
                        <a:t>play,</a:t>
                      </a:r>
                      <a:r>
                        <a:rPr sz="900" spc="-70" dirty="0">
                          <a:latin typeface="Verdana"/>
                          <a:cs typeface="Verdana"/>
                        </a:rPr>
                        <a:t> </a:t>
                      </a:r>
                      <a:r>
                        <a:rPr sz="900" spc="-20" dirty="0">
                          <a:latin typeface="Verdana"/>
                          <a:cs typeface="Verdana"/>
                        </a:rPr>
                        <a:t>e.g. </a:t>
                      </a:r>
                      <a:r>
                        <a:rPr sz="900" i="1" spc="-35" dirty="0">
                          <a:latin typeface="Verdana"/>
                          <a:cs typeface="Verdana"/>
                        </a:rPr>
                        <a:t>‘I’ll</a:t>
                      </a:r>
                      <a:r>
                        <a:rPr sz="900" i="1" spc="-60" dirty="0">
                          <a:latin typeface="Verdana"/>
                          <a:cs typeface="Verdana"/>
                        </a:rPr>
                        <a:t> </a:t>
                      </a:r>
                      <a:r>
                        <a:rPr sz="900" i="1" spc="-35" dirty="0">
                          <a:latin typeface="Verdana"/>
                          <a:cs typeface="Verdana"/>
                        </a:rPr>
                        <a:t>huff</a:t>
                      </a:r>
                      <a:r>
                        <a:rPr sz="900" i="1" spc="-50" dirty="0">
                          <a:latin typeface="Verdana"/>
                          <a:cs typeface="Verdana"/>
                        </a:rPr>
                        <a:t> </a:t>
                      </a:r>
                      <a:r>
                        <a:rPr sz="900" i="1" spc="30" dirty="0">
                          <a:latin typeface="Verdana"/>
                          <a:cs typeface="Verdana"/>
                        </a:rPr>
                        <a:t>and</a:t>
                      </a:r>
                      <a:r>
                        <a:rPr sz="900" i="1" spc="-65" dirty="0">
                          <a:latin typeface="Verdana"/>
                          <a:cs typeface="Verdana"/>
                        </a:rPr>
                        <a:t> I’ll</a:t>
                      </a:r>
                      <a:r>
                        <a:rPr sz="900" i="1" spc="-50" dirty="0">
                          <a:latin typeface="Verdana"/>
                          <a:cs typeface="Verdana"/>
                        </a:rPr>
                        <a:t> </a:t>
                      </a:r>
                      <a:r>
                        <a:rPr sz="900" i="1" spc="-20" dirty="0">
                          <a:latin typeface="Verdana"/>
                          <a:cs typeface="Verdana"/>
                        </a:rPr>
                        <a:t>puff</a:t>
                      </a:r>
                      <a:r>
                        <a:rPr sz="900" i="1" spc="-50" dirty="0">
                          <a:latin typeface="Verdana"/>
                          <a:cs typeface="Verdana"/>
                        </a:rPr>
                        <a:t> </a:t>
                      </a:r>
                      <a:r>
                        <a:rPr sz="900" i="1" spc="30" dirty="0">
                          <a:latin typeface="Verdana"/>
                          <a:cs typeface="Verdana"/>
                        </a:rPr>
                        <a:t>and</a:t>
                      </a:r>
                      <a:r>
                        <a:rPr sz="900" i="1" spc="-65" dirty="0">
                          <a:latin typeface="Verdana"/>
                          <a:cs typeface="Verdana"/>
                        </a:rPr>
                        <a:t> I’ll</a:t>
                      </a:r>
                      <a:r>
                        <a:rPr sz="900" i="1" spc="-45" dirty="0">
                          <a:latin typeface="Verdana"/>
                          <a:cs typeface="Verdana"/>
                        </a:rPr>
                        <a:t> </a:t>
                      </a:r>
                      <a:r>
                        <a:rPr sz="900" i="1" spc="5" dirty="0">
                          <a:latin typeface="Verdana"/>
                          <a:cs typeface="Verdana"/>
                        </a:rPr>
                        <a:t>blow</a:t>
                      </a:r>
                      <a:r>
                        <a:rPr sz="900" i="1" spc="-65" dirty="0">
                          <a:latin typeface="Verdana"/>
                          <a:cs typeface="Verdana"/>
                        </a:rPr>
                        <a:t> </a:t>
                      </a:r>
                      <a:r>
                        <a:rPr sz="900" i="1" spc="-40" dirty="0">
                          <a:latin typeface="Verdana"/>
                          <a:cs typeface="Verdana"/>
                        </a:rPr>
                        <a:t>your</a:t>
                      </a:r>
                      <a:r>
                        <a:rPr sz="900" i="1" spc="-65" dirty="0">
                          <a:latin typeface="Verdana"/>
                          <a:cs typeface="Verdana"/>
                        </a:rPr>
                        <a:t> </a:t>
                      </a:r>
                      <a:r>
                        <a:rPr sz="900" i="1" spc="-20" dirty="0">
                          <a:latin typeface="Verdana"/>
                          <a:cs typeface="Verdana"/>
                        </a:rPr>
                        <a:t>house</a:t>
                      </a:r>
                      <a:r>
                        <a:rPr sz="900" i="1" spc="-80" dirty="0">
                          <a:latin typeface="Verdana"/>
                          <a:cs typeface="Verdana"/>
                        </a:rPr>
                        <a:t> </a:t>
                      </a:r>
                      <a:r>
                        <a:rPr sz="900" i="1" spc="25" dirty="0">
                          <a:latin typeface="Verdana"/>
                          <a:cs typeface="Verdana"/>
                        </a:rPr>
                        <a:t>down’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Fill</a:t>
                      </a:r>
                      <a:r>
                        <a:rPr sz="900" spc="-80"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a:t>
                      </a:r>
                      <a:r>
                        <a:rPr sz="900" spc="-60" dirty="0">
                          <a:latin typeface="Verdana"/>
                          <a:cs typeface="Verdana"/>
                        </a:rPr>
                        <a:t>missing</a:t>
                      </a:r>
                      <a:r>
                        <a:rPr sz="900" spc="-70" dirty="0">
                          <a:latin typeface="Verdana"/>
                          <a:cs typeface="Verdana"/>
                        </a:rPr>
                        <a:t> </a:t>
                      </a:r>
                      <a:r>
                        <a:rPr sz="900" spc="-5" dirty="0">
                          <a:latin typeface="Verdana"/>
                          <a:cs typeface="Verdana"/>
                        </a:rPr>
                        <a:t>word</a:t>
                      </a:r>
                      <a:r>
                        <a:rPr sz="900" spc="-70" dirty="0">
                          <a:latin typeface="Verdana"/>
                          <a:cs typeface="Verdana"/>
                        </a:rPr>
                        <a:t> </a:t>
                      </a:r>
                      <a:r>
                        <a:rPr sz="900" spc="-40" dirty="0">
                          <a:latin typeface="Verdana"/>
                          <a:cs typeface="Verdana"/>
                        </a:rPr>
                        <a:t>or</a:t>
                      </a:r>
                      <a:r>
                        <a:rPr sz="900" spc="-60" dirty="0">
                          <a:latin typeface="Verdana"/>
                          <a:cs typeface="Verdana"/>
                        </a:rPr>
                        <a:t> </a:t>
                      </a:r>
                      <a:r>
                        <a:rPr sz="900" spc="-20" dirty="0">
                          <a:latin typeface="Verdana"/>
                          <a:cs typeface="Verdana"/>
                        </a:rPr>
                        <a:t>phrase</a:t>
                      </a:r>
                      <a:r>
                        <a:rPr sz="900" spc="-60" dirty="0">
                          <a:latin typeface="Verdana"/>
                          <a:cs typeface="Verdana"/>
                        </a:rPr>
                        <a:t> </a:t>
                      </a:r>
                      <a:r>
                        <a:rPr sz="900" spc="-40" dirty="0">
                          <a:latin typeface="Verdana"/>
                          <a:cs typeface="Verdana"/>
                        </a:rPr>
                        <a:t>in</a:t>
                      </a:r>
                      <a:r>
                        <a:rPr sz="900" spc="-80"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known</a:t>
                      </a:r>
                      <a:r>
                        <a:rPr sz="900" spc="-70" dirty="0">
                          <a:latin typeface="Verdana"/>
                          <a:cs typeface="Verdana"/>
                        </a:rPr>
                        <a:t> </a:t>
                      </a:r>
                      <a:r>
                        <a:rPr sz="900" spc="-45" dirty="0">
                          <a:latin typeface="Verdana"/>
                          <a:cs typeface="Verdana"/>
                        </a:rPr>
                        <a:t>rhyme,</a:t>
                      </a:r>
                      <a:r>
                        <a:rPr sz="900" spc="-75" dirty="0">
                          <a:latin typeface="Verdana"/>
                          <a:cs typeface="Verdana"/>
                        </a:rPr>
                        <a:t> </a:t>
                      </a:r>
                      <a:r>
                        <a:rPr sz="900" spc="-60" dirty="0">
                          <a:latin typeface="Verdana"/>
                          <a:cs typeface="Verdana"/>
                        </a:rPr>
                        <a:t>story</a:t>
                      </a:r>
                      <a:r>
                        <a:rPr sz="900" spc="-65" dirty="0">
                          <a:latin typeface="Verdana"/>
                          <a:cs typeface="Verdana"/>
                        </a:rPr>
                        <a:t> </a:t>
                      </a:r>
                      <a:r>
                        <a:rPr sz="900" spc="-40" dirty="0">
                          <a:latin typeface="Verdana"/>
                          <a:cs typeface="Verdana"/>
                        </a:rPr>
                        <a:t>or</a:t>
                      </a:r>
                      <a:r>
                        <a:rPr sz="900" spc="-60" dirty="0">
                          <a:latin typeface="Verdana"/>
                          <a:cs typeface="Verdana"/>
                        </a:rPr>
                        <a:t> </a:t>
                      </a:r>
                      <a:r>
                        <a:rPr sz="900" spc="5" dirty="0">
                          <a:latin typeface="Verdana"/>
                          <a:cs typeface="Verdana"/>
                        </a:rPr>
                        <a:t>game,</a:t>
                      </a:r>
                      <a:r>
                        <a:rPr sz="900" spc="-75" dirty="0">
                          <a:latin typeface="Verdana"/>
                          <a:cs typeface="Verdana"/>
                        </a:rPr>
                        <a:t> </a:t>
                      </a:r>
                      <a:r>
                        <a:rPr sz="900" spc="-30" dirty="0">
                          <a:latin typeface="Verdana"/>
                          <a:cs typeface="Verdana"/>
                        </a:rPr>
                        <a:t>e.g.,</a:t>
                      </a:r>
                      <a:r>
                        <a:rPr sz="900" spc="-40" dirty="0">
                          <a:latin typeface="Verdana"/>
                          <a:cs typeface="Verdana"/>
                        </a:rPr>
                        <a:t> </a:t>
                      </a:r>
                      <a:r>
                        <a:rPr sz="900" i="1" spc="-30" dirty="0">
                          <a:latin typeface="Verdana"/>
                          <a:cs typeface="Verdana"/>
                        </a:rPr>
                        <a:t>Humpty</a:t>
                      </a:r>
                      <a:r>
                        <a:rPr sz="900" i="1" spc="-70" dirty="0">
                          <a:latin typeface="Verdana"/>
                          <a:cs typeface="Verdana"/>
                        </a:rPr>
                        <a:t> </a:t>
                      </a:r>
                      <a:r>
                        <a:rPr sz="900" i="1" spc="-20" dirty="0">
                          <a:latin typeface="Verdana"/>
                          <a:cs typeface="Verdana"/>
                        </a:rPr>
                        <a:t>Dumpty</a:t>
                      </a:r>
                      <a:r>
                        <a:rPr sz="900" i="1" spc="-65" dirty="0">
                          <a:latin typeface="Verdana"/>
                          <a:cs typeface="Verdana"/>
                        </a:rPr>
                        <a:t> </a:t>
                      </a:r>
                      <a:r>
                        <a:rPr sz="900" i="1" spc="-40" dirty="0">
                          <a:latin typeface="Verdana"/>
                          <a:cs typeface="Verdana"/>
                        </a:rPr>
                        <a:t>sat</a:t>
                      </a:r>
                      <a:r>
                        <a:rPr sz="900" i="1" spc="-60" dirty="0">
                          <a:latin typeface="Verdana"/>
                          <a:cs typeface="Verdana"/>
                        </a:rPr>
                        <a:t> </a:t>
                      </a:r>
                      <a:r>
                        <a:rPr sz="900" i="1" spc="10" dirty="0">
                          <a:latin typeface="Verdana"/>
                          <a:cs typeface="Verdana"/>
                        </a:rPr>
                        <a:t>on</a:t>
                      </a:r>
                      <a:r>
                        <a:rPr sz="900" i="1" spc="-60" dirty="0">
                          <a:latin typeface="Verdana"/>
                          <a:cs typeface="Verdana"/>
                        </a:rPr>
                        <a:t> </a:t>
                      </a:r>
                      <a:r>
                        <a:rPr sz="900" i="1" spc="70" dirty="0">
                          <a:latin typeface="Verdana"/>
                          <a:cs typeface="Verdana"/>
                        </a:rPr>
                        <a:t>a</a:t>
                      </a:r>
                      <a:r>
                        <a:rPr sz="900" i="1" spc="-75" dirty="0">
                          <a:latin typeface="Verdana"/>
                          <a:cs typeface="Verdana"/>
                        </a:rPr>
                        <a:t> </a:t>
                      </a:r>
                      <a:r>
                        <a:rPr sz="900" i="1" spc="-80" dirty="0">
                          <a:latin typeface="Verdana"/>
                          <a:cs typeface="Verdana"/>
                        </a:rPr>
                        <a: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Have</a:t>
                      </a:r>
                      <a:r>
                        <a:rPr sz="900" spc="-70" dirty="0">
                          <a:latin typeface="Verdana"/>
                          <a:cs typeface="Verdana"/>
                        </a:rPr>
                        <a:t> </a:t>
                      </a:r>
                      <a:r>
                        <a:rPr sz="900" spc="-20" dirty="0">
                          <a:latin typeface="Verdana"/>
                          <a:cs typeface="Verdana"/>
                        </a:rPr>
                        <a:t>some</a:t>
                      </a:r>
                      <a:r>
                        <a:rPr sz="900" spc="-70" dirty="0">
                          <a:latin typeface="Verdana"/>
                          <a:cs typeface="Verdana"/>
                        </a:rPr>
                        <a:t> </a:t>
                      </a:r>
                      <a:r>
                        <a:rPr sz="900" spc="-20" dirty="0">
                          <a:latin typeface="Verdana"/>
                          <a:cs typeface="Verdana"/>
                        </a:rPr>
                        <a:t>favourite</a:t>
                      </a:r>
                      <a:r>
                        <a:rPr sz="900" spc="-65" dirty="0">
                          <a:latin typeface="Verdana"/>
                          <a:cs typeface="Verdana"/>
                        </a:rPr>
                        <a:t> </a:t>
                      </a:r>
                      <a:r>
                        <a:rPr sz="900" spc="-60" dirty="0">
                          <a:latin typeface="Verdana"/>
                          <a:cs typeface="Verdana"/>
                        </a:rPr>
                        <a:t>stories,</a:t>
                      </a:r>
                      <a:r>
                        <a:rPr sz="900" spc="-65" dirty="0">
                          <a:latin typeface="Verdana"/>
                          <a:cs typeface="Verdana"/>
                        </a:rPr>
                        <a:t> </a:t>
                      </a:r>
                      <a:r>
                        <a:rPr sz="900" spc="-60" dirty="0">
                          <a:latin typeface="Verdana"/>
                          <a:cs typeface="Verdana"/>
                        </a:rPr>
                        <a:t>rhymes,</a:t>
                      </a:r>
                      <a:r>
                        <a:rPr sz="900" spc="-75" dirty="0">
                          <a:latin typeface="Verdana"/>
                          <a:cs typeface="Verdana"/>
                        </a:rPr>
                        <a:t> </a:t>
                      </a:r>
                      <a:r>
                        <a:rPr sz="900" spc="-45" dirty="0">
                          <a:latin typeface="Verdana"/>
                          <a:cs typeface="Verdana"/>
                        </a:rPr>
                        <a:t>songs,</a:t>
                      </a:r>
                      <a:r>
                        <a:rPr sz="900" spc="-80" dirty="0">
                          <a:latin typeface="Verdana"/>
                          <a:cs typeface="Verdana"/>
                        </a:rPr>
                        <a:t> </a:t>
                      </a:r>
                      <a:r>
                        <a:rPr sz="900" spc="-5" dirty="0">
                          <a:latin typeface="Verdana"/>
                          <a:cs typeface="Verdana"/>
                        </a:rPr>
                        <a:t>poems</a:t>
                      </a:r>
                      <a:r>
                        <a:rPr sz="900" spc="-65" dirty="0">
                          <a:latin typeface="Verdana"/>
                          <a:cs typeface="Verdana"/>
                        </a:rPr>
                        <a:t> </a:t>
                      </a:r>
                      <a:r>
                        <a:rPr sz="900" spc="-40" dirty="0">
                          <a:latin typeface="Verdana"/>
                          <a:cs typeface="Verdana"/>
                        </a:rPr>
                        <a:t>or</a:t>
                      </a:r>
                      <a:r>
                        <a:rPr sz="900" spc="-65" dirty="0">
                          <a:latin typeface="Verdana"/>
                          <a:cs typeface="Verdana"/>
                        </a:rPr>
                        <a:t> </a:t>
                      </a:r>
                      <a:r>
                        <a:rPr sz="900" spc="-50" dirty="0">
                          <a:latin typeface="Verdana"/>
                          <a:cs typeface="Verdana"/>
                        </a:rPr>
                        <a:t>jingles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When</a:t>
                      </a:r>
                      <a:r>
                        <a:rPr sz="900" spc="-70" dirty="0">
                          <a:latin typeface="Verdana"/>
                          <a:cs typeface="Verdana"/>
                        </a:rPr>
                        <a:t> </a:t>
                      </a:r>
                      <a:r>
                        <a:rPr sz="900" spc="-35" dirty="0">
                          <a:latin typeface="Verdana"/>
                          <a:cs typeface="Verdana"/>
                        </a:rPr>
                        <a:t>sharing</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70" dirty="0">
                          <a:latin typeface="Verdana"/>
                          <a:cs typeface="Verdana"/>
                        </a:rPr>
                        <a:t> </a:t>
                      </a:r>
                      <a:r>
                        <a:rPr sz="900" spc="55" dirty="0">
                          <a:latin typeface="Verdana"/>
                          <a:cs typeface="Verdana"/>
                        </a:rPr>
                        <a:t>can</a:t>
                      </a:r>
                      <a:r>
                        <a:rPr sz="900" spc="-65" dirty="0">
                          <a:latin typeface="Verdana"/>
                          <a:cs typeface="Verdana"/>
                        </a:rPr>
                        <a:t> </a:t>
                      </a:r>
                      <a:r>
                        <a:rPr sz="900" spc="-45" dirty="0">
                          <a:latin typeface="Verdana"/>
                          <a:cs typeface="Verdana"/>
                        </a:rPr>
                        <a:t>distinguish</a:t>
                      </a:r>
                      <a:r>
                        <a:rPr sz="900" spc="-60" dirty="0">
                          <a:latin typeface="Verdana"/>
                          <a:cs typeface="Verdana"/>
                        </a:rPr>
                        <a:t> </a:t>
                      </a:r>
                      <a:r>
                        <a:rPr sz="900" spc="15" dirty="0">
                          <a:latin typeface="Verdana"/>
                          <a:cs typeface="Verdana"/>
                        </a:rPr>
                        <a:t>between</a:t>
                      </a:r>
                      <a:r>
                        <a:rPr sz="900" spc="-65" dirty="0">
                          <a:latin typeface="Verdana"/>
                          <a:cs typeface="Verdana"/>
                        </a:rPr>
                        <a:t> </a:t>
                      </a:r>
                      <a:r>
                        <a:rPr sz="900" spc="-10" dirty="0">
                          <a:latin typeface="Verdana"/>
                          <a:cs typeface="Verdana"/>
                        </a:rPr>
                        <a:t>the</a:t>
                      </a:r>
                      <a:r>
                        <a:rPr sz="900" spc="-80" dirty="0">
                          <a:latin typeface="Verdana"/>
                          <a:cs typeface="Verdana"/>
                        </a:rPr>
                        <a:t> </a:t>
                      </a:r>
                      <a:r>
                        <a:rPr sz="900" spc="-45" dirty="0">
                          <a:latin typeface="Verdana"/>
                          <a:cs typeface="Verdana"/>
                        </a:rPr>
                        <a:t>print</a:t>
                      </a:r>
                      <a:r>
                        <a:rPr sz="900" spc="-8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the</a:t>
                      </a:r>
                      <a:r>
                        <a:rPr sz="900" spc="-65" dirty="0">
                          <a:latin typeface="Verdana"/>
                          <a:cs typeface="Verdana"/>
                        </a:rPr>
                        <a:t> </a:t>
                      </a:r>
                      <a:r>
                        <a:rPr sz="900" spc="-50" dirty="0">
                          <a:latin typeface="Verdana"/>
                          <a:cs typeface="Verdana"/>
                        </a:rPr>
                        <a:t>illustration.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0" dirty="0">
                          <a:latin typeface="Verdana"/>
                          <a:cs typeface="Verdana"/>
                        </a:rPr>
                        <a:t>the</a:t>
                      </a:r>
                      <a:r>
                        <a:rPr sz="900" spc="-60" dirty="0">
                          <a:latin typeface="Verdana"/>
                          <a:cs typeface="Verdana"/>
                        </a:rPr>
                        <a:t> </a:t>
                      </a:r>
                      <a:r>
                        <a:rPr sz="900" spc="-30" dirty="0">
                          <a:latin typeface="Verdana"/>
                          <a:cs typeface="Verdana"/>
                        </a:rPr>
                        <a:t>words</a:t>
                      </a:r>
                      <a:r>
                        <a:rPr sz="900" spc="-65" dirty="0">
                          <a:latin typeface="Verdana"/>
                          <a:cs typeface="Verdana"/>
                        </a:rPr>
                        <a:t> </a:t>
                      </a:r>
                      <a:r>
                        <a:rPr sz="900" spc="25" dirty="0">
                          <a:latin typeface="Verdana"/>
                          <a:cs typeface="Verdana"/>
                        </a:rPr>
                        <a:t>‘cover’</a:t>
                      </a:r>
                      <a:r>
                        <a:rPr sz="900" spc="-70"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‘pages’</a:t>
                      </a:r>
                      <a:r>
                        <a:rPr sz="900" spc="-70"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relation</a:t>
                      </a:r>
                      <a:r>
                        <a:rPr sz="900" spc="-60" dirty="0">
                          <a:latin typeface="Verdana"/>
                          <a:cs typeface="Verdana"/>
                        </a:rPr>
                        <a:t> </a:t>
                      </a:r>
                      <a:r>
                        <a:rPr sz="900" spc="-15" dirty="0">
                          <a:latin typeface="Verdana"/>
                          <a:cs typeface="Verdana"/>
                        </a:rPr>
                        <a:t>to</a:t>
                      </a:r>
                      <a:r>
                        <a:rPr sz="900" spc="-65" dirty="0">
                          <a:latin typeface="Verdana"/>
                          <a:cs typeface="Verdana"/>
                        </a:rPr>
                        <a:t> </a:t>
                      </a:r>
                      <a:r>
                        <a:rPr sz="900" spc="-30" dirty="0">
                          <a:latin typeface="Verdana"/>
                          <a:cs typeface="Verdana"/>
                        </a:rPr>
                        <a:t>books.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0" dirty="0">
                          <a:latin typeface="Verdana"/>
                          <a:cs typeface="Verdana"/>
                        </a:rPr>
                        <a:t> </a:t>
                      </a:r>
                      <a:r>
                        <a:rPr sz="900" spc="-15" dirty="0">
                          <a:latin typeface="Verdana"/>
                          <a:cs typeface="Verdana"/>
                        </a:rPr>
                        <a:t>recognise,</a:t>
                      </a:r>
                      <a:r>
                        <a:rPr sz="900" spc="-70" dirty="0">
                          <a:latin typeface="Verdana"/>
                          <a:cs typeface="Verdana"/>
                        </a:rPr>
                        <a:t> </a:t>
                      </a:r>
                      <a:r>
                        <a:rPr sz="900" spc="-15" dirty="0">
                          <a:latin typeface="Verdana"/>
                          <a:cs typeface="Verdana"/>
                        </a:rPr>
                        <a:t>discover</a:t>
                      </a:r>
                      <a:r>
                        <a:rPr sz="900" spc="-5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talk</a:t>
                      </a:r>
                      <a:r>
                        <a:rPr sz="900" spc="-55" dirty="0">
                          <a:latin typeface="Verdana"/>
                          <a:cs typeface="Verdana"/>
                        </a:rPr>
                        <a:t> </a:t>
                      </a:r>
                      <a:r>
                        <a:rPr sz="900" spc="15" dirty="0">
                          <a:latin typeface="Verdana"/>
                          <a:cs typeface="Verdana"/>
                        </a:rPr>
                        <a:t>about</a:t>
                      </a:r>
                      <a:r>
                        <a:rPr sz="900" spc="-7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difference</a:t>
                      </a:r>
                      <a:r>
                        <a:rPr sz="900" spc="-60" dirty="0">
                          <a:latin typeface="Verdana"/>
                          <a:cs typeface="Verdana"/>
                        </a:rPr>
                        <a:t> </a:t>
                      </a:r>
                      <a:r>
                        <a:rPr sz="900" spc="15" dirty="0">
                          <a:latin typeface="Verdana"/>
                          <a:cs typeface="Verdana"/>
                        </a:rPr>
                        <a:t>between</a:t>
                      </a:r>
                      <a:r>
                        <a:rPr sz="900" spc="-65" dirty="0">
                          <a:latin typeface="Verdana"/>
                          <a:cs typeface="Verdana"/>
                        </a:rPr>
                        <a:t> </a:t>
                      </a:r>
                      <a:r>
                        <a:rPr sz="900" spc="-20" dirty="0">
                          <a:latin typeface="Verdana"/>
                          <a:cs typeface="Verdana"/>
                        </a:rPr>
                        <a:t>environmental</a:t>
                      </a:r>
                      <a:r>
                        <a:rPr sz="900" spc="-15"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instrumental</a:t>
                      </a:r>
                      <a:r>
                        <a:rPr sz="900" spc="-60" dirty="0">
                          <a:latin typeface="Verdana"/>
                          <a:cs typeface="Verdana"/>
                        </a:rPr>
                        <a:t> </a:t>
                      </a:r>
                      <a:r>
                        <a:rPr sz="900" spc="-35" dirty="0">
                          <a:latin typeface="Verdana"/>
                          <a:cs typeface="Verdana"/>
                        </a:rPr>
                        <a:t>sounds</a:t>
                      </a:r>
                      <a:r>
                        <a:rPr sz="900" spc="-65" dirty="0">
                          <a:latin typeface="Verdana"/>
                          <a:cs typeface="Verdana"/>
                        </a:rPr>
                        <a:t> </a:t>
                      </a:r>
                      <a:r>
                        <a:rPr sz="900" spc="-50" dirty="0">
                          <a:latin typeface="Verdana"/>
                          <a:cs typeface="Verdana"/>
                        </a:rPr>
                        <a:t>in</a:t>
                      </a:r>
                      <a:r>
                        <a:rPr sz="900" spc="-55" dirty="0">
                          <a:latin typeface="Verdana"/>
                          <a:cs typeface="Verdana"/>
                        </a:rPr>
                        <a:t> </a:t>
                      </a:r>
                      <a:r>
                        <a:rPr sz="900" spc="-45" dirty="0">
                          <a:latin typeface="Verdana"/>
                          <a:cs typeface="Verdana"/>
                        </a:rPr>
                        <a:t>their</a:t>
                      </a:r>
                      <a:r>
                        <a:rPr sz="900" spc="-60" dirty="0">
                          <a:latin typeface="Verdana"/>
                          <a:cs typeface="Verdana"/>
                        </a:rPr>
                        <a:t> </a:t>
                      </a:r>
                      <a:r>
                        <a:rPr sz="900" spc="-30" dirty="0">
                          <a:latin typeface="Verdana"/>
                          <a:cs typeface="Verdana"/>
                        </a:rPr>
                        <a:t>environment.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5" dirty="0">
                          <a:latin typeface="Verdana"/>
                          <a:cs typeface="Verdana"/>
                        </a:rPr>
                        <a:t> </a:t>
                      </a:r>
                      <a:r>
                        <a:rPr sz="900" spc="-40" dirty="0">
                          <a:latin typeface="Verdana"/>
                          <a:cs typeface="Verdana"/>
                        </a:rPr>
                        <a:t>in</a:t>
                      </a:r>
                      <a:r>
                        <a:rPr sz="900" spc="-65" dirty="0">
                          <a:latin typeface="Verdana"/>
                          <a:cs typeface="Verdana"/>
                        </a:rPr>
                        <a:t> </a:t>
                      </a:r>
                      <a:r>
                        <a:rPr sz="900" spc="-25" dirty="0">
                          <a:latin typeface="Verdana"/>
                          <a:cs typeface="Verdana"/>
                        </a:rPr>
                        <a:t>purposeful</a:t>
                      </a:r>
                      <a:r>
                        <a:rPr sz="900" spc="-65" dirty="0">
                          <a:latin typeface="Verdana"/>
                          <a:cs typeface="Verdana"/>
                        </a:rPr>
                        <a:t> </a:t>
                      </a:r>
                      <a:r>
                        <a:rPr sz="900" spc="-45" dirty="0">
                          <a:latin typeface="Verdana"/>
                          <a:cs typeface="Verdana"/>
                        </a:rPr>
                        <a:t>mark</a:t>
                      </a:r>
                      <a:r>
                        <a:rPr sz="900" spc="-70" dirty="0">
                          <a:latin typeface="Verdana"/>
                          <a:cs typeface="Verdana"/>
                        </a:rPr>
                        <a:t> </a:t>
                      </a:r>
                      <a:r>
                        <a:rPr sz="900" spc="-15" dirty="0">
                          <a:latin typeface="Verdana"/>
                          <a:cs typeface="Verdana"/>
                        </a:rPr>
                        <a:t>making</a:t>
                      </a:r>
                      <a:r>
                        <a:rPr sz="900" spc="-75"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assign</a:t>
                      </a:r>
                      <a:r>
                        <a:rPr sz="900" spc="-65" dirty="0">
                          <a:latin typeface="Verdana"/>
                          <a:cs typeface="Verdana"/>
                        </a:rPr>
                        <a:t> </a:t>
                      </a:r>
                      <a:r>
                        <a:rPr sz="900" dirty="0">
                          <a:latin typeface="Verdana"/>
                          <a:cs typeface="Verdana"/>
                        </a:rPr>
                        <a:t>meaning</a:t>
                      </a:r>
                      <a:r>
                        <a:rPr sz="900" spc="-7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their</a:t>
                      </a:r>
                      <a:r>
                        <a:rPr sz="900" spc="-60" dirty="0">
                          <a:latin typeface="Verdana"/>
                          <a:cs typeface="Verdana"/>
                        </a:rPr>
                        <a:t> </a:t>
                      </a:r>
                      <a:r>
                        <a:rPr sz="900" spc="-65" dirty="0">
                          <a:latin typeface="Verdana"/>
                          <a:cs typeface="Verdana"/>
                        </a:rPr>
                        <a:t>marks,</a:t>
                      </a:r>
                      <a:r>
                        <a:rPr sz="900" spc="-75" dirty="0">
                          <a:latin typeface="Verdana"/>
                          <a:cs typeface="Verdana"/>
                        </a:rPr>
                        <a:t> </a:t>
                      </a:r>
                      <a:r>
                        <a:rPr sz="900" spc="-20" dirty="0">
                          <a:latin typeface="Verdana"/>
                          <a:cs typeface="Verdana"/>
                        </a:rPr>
                        <a:t>e.g.</a:t>
                      </a:r>
                      <a:r>
                        <a:rPr sz="900" spc="-75" dirty="0">
                          <a:latin typeface="Verdana"/>
                          <a:cs typeface="Verdana"/>
                        </a:rPr>
                        <a:t> </a:t>
                      </a:r>
                      <a:r>
                        <a:rPr sz="900" spc="-40" dirty="0">
                          <a:latin typeface="Verdana"/>
                          <a:cs typeface="Verdana"/>
                        </a:rPr>
                        <a:t>‘this</a:t>
                      </a:r>
                      <a:r>
                        <a:rPr sz="900" spc="-65" dirty="0">
                          <a:latin typeface="Verdana"/>
                          <a:cs typeface="Verdana"/>
                        </a:rPr>
                        <a:t> </a:t>
                      </a:r>
                      <a:r>
                        <a:rPr sz="900" spc="-90" dirty="0">
                          <a:latin typeface="Verdana"/>
                          <a:cs typeface="Verdana"/>
                        </a:rPr>
                        <a:t>is</a:t>
                      </a:r>
                      <a:r>
                        <a:rPr sz="900" spc="-75" dirty="0">
                          <a:latin typeface="Verdana"/>
                          <a:cs typeface="Verdana"/>
                        </a:rPr>
                        <a:t> </a:t>
                      </a:r>
                      <a:r>
                        <a:rPr sz="900" spc="70" dirty="0">
                          <a:latin typeface="Verdana"/>
                          <a:cs typeface="Verdana"/>
                        </a:rPr>
                        <a:t>a</a:t>
                      </a:r>
                      <a:r>
                        <a:rPr sz="900" spc="-65" dirty="0">
                          <a:latin typeface="Verdana"/>
                          <a:cs typeface="Verdana"/>
                        </a:rPr>
                        <a:t> </a:t>
                      </a:r>
                      <a:r>
                        <a:rPr sz="900" spc="45" dirty="0">
                          <a:latin typeface="Verdana"/>
                          <a:cs typeface="Verdana"/>
                        </a:rPr>
                        <a:t>dog’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Beg</a:t>
                      </a:r>
                      <a:r>
                        <a:rPr sz="900" spc="10" dirty="0">
                          <a:latin typeface="Verdana"/>
                          <a:cs typeface="Verdana"/>
                        </a:rPr>
                        <a:t>i</a:t>
                      </a:r>
                      <a:r>
                        <a:rPr sz="900" dirty="0">
                          <a:latin typeface="Verdana"/>
                          <a:cs typeface="Verdana"/>
                        </a:rPr>
                        <a:t>n</a:t>
                      </a:r>
                      <a:r>
                        <a:rPr sz="900" spc="-10" dirty="0">
                          <a:latin typeface="Verdana"/>
                          <a:cs typeface="Verdana"/>
                        </a:rPr>
                        <a:t>n</a:t>
                      </a:r>
                      <a:r>
                        <a:rPr sz="900" spc="10" dirty="0">
                          <a:latin typeface="Verdana"/>
                          <a:cs typeface="Verdana"/>
                        </a:rPr>
                        <a:t>i</a:t>
                      </a:r>
                      <a:r>
                        <a:rPr sz="900" dirty="0">
                          <a:latin typeface="Verdana"/>
                          <a:cs typeface="Verdana"/>
                        </a:rPr>
                        <a:t>ng</a:t>
                      </a:r>
                      <a:r>
                        <a:rPr sz="900" spc="-75" dirty="0">
                          <a:latin typeface="Verdana"/>
                          <a:cs typeface="Verdana"/>
                        </a:rPr>
                        <a:t> </a:t>
                      </a:r>
                      <a:r>
                        <a:rPr sz="900" dirty="0">
                          <a:latin typeface="Verdana"/>
                          <a:cs typeface="Verdana"/>
                        </a:rPr>
                        <a:t>to</a:t>
                      </a:r>
                      <a:r>
                        <a:rPr sz="900" spc="-75" dirty="0">
                          <a:latin typeface="Verdana"/>
                          <a:cs typeface="Verdana"/>
                        </a:rPr>
                        <a:t> </a:t>
                      </a:r>
                      <a:r>
                        <a:rPr sz="900" spc="-5" dirty="0">
                          <a:latin typeface="Verdana"/>
                          <a:cs typeface="Verdana"/>
                        </a:rPr>
                        <a:t>c</a:t>
                      </a:r>
                      <a:r>
                        <a:rPr sz="900" dirty="0">
                          <a:latin typeface="Verdana"/>
                          <a:cs typeface="Verdana"/>
                        </a:rPr>
                        <a:t>ho</a:t>
                      </a:r>
                      <a:r>
                        <a:rPr sz="900" spc="-5" dirty="0">
                          <a:latin typeface="Verdana"/>
                          <a:cs typeface="Verdana"/>
                        </a:rPr>
                        <a:t>os</a:t>
                      </a:r>
                      <a:r>
                        <a:rPr sz="900" dirty="0">
                          <a:latin typeface="Verdana"/>
                          <a:cs typeface="Verdana"/>
                        </a:rPr>
                        <a:t>e</a:t>
                      </a:r>
                      <a:r>
                        <a:rPr sz="900" spc="-65"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dom</a:t>
                      </a:r>
                      <a:r>
                        <a:rPr sz="900" spc="10" dirty="0">
                          <a:latin typeface="Verdana"/>
                          <a:cs typeface="Verdana"/>
                        </a:rPr>
                        <a:t>i</a:t>
                      </a:r>
                      <a:r>
                        <a:rPr sz="900" dirty="0">
                          <a:latin typeface="Verdana"/>
                          <a:cs typeface="Verdana"/>
                        </a:rPr>
                        <a:t>n</a:t>
                      </a:r>
                      <a:r>
                        <a:rPr sz="900" spc="-5" dirty="0">
                          <a:latin typeface="Verdana"/>
                          <a:cs typeface="Verdana"/>
                        </a:rPr>
                        <a:t>a</a:t>
                      </a:r>
                      <a:r>
                        <a:rPr sz="900" dirty="0">
                          <a:latin typeface="Verdana"/>
                          <a:cs typeface="Verdana"/>
                        </a:rPr>
                        <a:t>nt</a:t>
                      </a:r>
                      <a:r>
                        <a:rPr sz="900" spc="-75" dirty="0">
                          <a:latin typeface="Verdana"/>
                          <a:cs typeface="Verdana"/>
                        </a:rPr>
                        <a:t> </a:t>
                      </a:r>
                      <a:r>
                        <a:rPr sz="900" dirty="0">
                          <a:latin typeface="Verdana"/>
                          <a:cs typeface="Verdana"/>
                        </a:rPr>
                        <a:t>h</a:t>
                      </a:r>
                      <a:r>
                        <a:rPr sz="900" spc="-5" dirty="0">
                          <a:latin typeface="Verdana"/>
                          <a:cs typeface="Verdana"/>
                        </a:rPr>
                        <a:t>a</a:t>
                      </a:r>
                      <a:r>
                        <a:rPr sz="900" dirty="0">
                          <a:latin typeface="Verdana"/>
                          <a:cs typeface="Verdana"/>
                        </a:rPr>
                        <a:t>nd</a:t>
                      </a:r>
                      <a:r>
                        <a:rPr sz="900" spc="-85" dirty="0">
                          <a:latin typeface="Verdana"/>
                          <a:cs typeface="Verdana"/>
                        </a:rPr>
                        <a:t> </a:t>
                      </a:r>
                      <a:r>
                        <a:rPr sz="900" dirty="0">
                          <a:latin typeface="Verdana"/>
                          <a:cs typeface="Verdana"/>
                        </a:rPr>
                        <a:t>for</a:t>
                      </a:r>
                      <a:r>
                        <a:rPr sz="900" spc="-65" dirty="0">
                          <a:latin typeface="Verdana"/>
                          <a:cs typeface="Verdana"/>
                        </a:rPr>
                        <a:t> </a:t>
                      </a:r>
                      <a:r>
                        <a:rPr sz="900" spc="-15" dirty="0">
                          <a:latin typeface="Verdana"/>
                          <a:cs typeface="Verdana"/>
                        </a:rPr>
                        <a:t>m</a:t>
                      </a:r>
                      <a:r>
                        <a:rPr sz="900" spc="-5" dirty="0">
                          <a:latin typeface="Verdana"/>
                          <a:cs typeface="Verdana"/>
                        </a:rPr>
                        <a:t>a</a:t>
                      </a:r>
                      <a:r>
                        <a:rPr sz="900" dirty="0">
                          <a:latin typeface="Verdana"/>
                          <a:cs typeface="Verdana"/>
                        </a:rPr>
                        <a:t>rk</a:t>
                      </a:r>
                      <a:r>
                        <a:rPr sz="900" spc="-65" dirty="0">
                          <a:latin typeface="Verdana"/>
                          <a:cs typeface="Verdana"/>
                        </a:rPr>
                        <a:t> </a:t>
                      </a:r>
                      <a:r>
                        <a:rPr sz="900" spc="-15" dirty="0">
                          <a:latin typeface="Verdana"/>
                          <a:cs typeface="Verdana"/>
                        </a:rPr>
                        <a:t>m</a:t>
                      </a:r>
                      <a:r>
                        <a:rPr sz="900" spc="-5" dirty="0">
                          <a:latin typeface="Verdana"/>
                          <a:cs typeface="Verdana"/>
                        </a:rPr>
                        <a:t>a</a:t>
                      </a:r>
                      <a:r>
                        <a:rPr sz="900" dirty="0">
                          <a:latin typeface="Verdana"/>
                          <a:cs typeface="Verdana"/>
                        </a:rPr>
                        <a:t>k</a:t>
                      </a:r>
                      <a:r>
                        <a:rPr sz="900" spc="10" dirty="0">
                          <a:latin typeface="Verdana"/>
                          <a:cs typeface="Verdana"/>
                        </a:rPr>
                        <a:t>i</a:t>
                      </a:r>
                      <a:r>
                        <a:rPr sz="900" dirty="0">
                          <a:latin typeface="Verdana"/>
                          <a:cs typeface="Verdana"/>
                        </a:rPr>
                        <a:t>ng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Beginning</a:t>
                      </a:r>
                      <a:r>
                        <a:rPr sz="900" spc="-75"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copy</a:t>
                      </a:r>
                      <a:r>
                        <a:rPr sz="900" spc="-65" dirty="0">
                          <a:latin typeface="Verdana"/>
                          <a:cs typeface="Verdana"/>
                        </a:rPr>
                        <a:t> </a:t>
                      </a:r>
                      <a:r>
                        <a:rPr sz="900" spc="-40" dirty="0">
                          <a:latin typeface="Verdana"/>
                          <a:cs typeface="Verdana"/>
                        </a:rPr>
                        <a:t>pre-writing</a:t>
                      </a:r>
                      <a:r>
                        <a:rPr sz="900" spc="-70" dirty="0">
                          <a:latin typeface="Verdana"/>
                          <a:cs typeface="Verdana"/>
                        </a:rPr>
                        <a:t> </a:t>
                      </a:r>
                      <a:r>
                        <a:rPr sz="900" spc="-30" dirty="0">
                          <a:latin typeface="Verdana"/>
                          <a:cs typeface="Verdana"/>
                        </a:rPr>
                        <a:t>shapes,</a:t>
                      </a:r>
                      <a:r>
                        <a:rPr sz="900" spc="-75" dirty="0">
                          <a:latin typeface="Verdana"/>
                          <a:cs typeface="Verdana"/>
                        </a:rPr>
                        <a:t> </a:t>
                      </a:r>
                      <a:r>
                        <a:rPr sz="900" spc="-15" dirty="0">
                          <a:latin typeface="Verdana"/>
                          <a:cs typeface="Verdana"/>
                        </a:rPr>
                        <a:t>e.g.</a:t>
                      </a:r>
                      <a:r>
                        <a:rPr sz="900" spc="-75" dirty="0">
                          <a:latin typeface="Verdana"/>
                          <a:cs typeface="Verdana"/>
                        </a:rPr>
                        <a:t> </a:t>
                      </a:r>
                      <a:r>
                        <a:rPr sz="900" spc="-25" dirty="0">
                          <a:latin typeface="Verdana"/>
                          <a:cs typeface="Verdana"/>
                        </a:rPr>
                        <a:t>circles,</a:t>
                      </a:r>
                      <a:r>
                        <a:rPr sz="900" spc="-80" dirty="0">
                          <a:latin typeface="Verdana"/>
                          <a:cs typeface="Verdana"/>
                        </a:rPr>
                        <a:t> </a:t>
                      </a:r>
                      <a:r>
                        <a:rPr sz="900" spc="-55" dirty="0">
                          <a:latin typeface="Verdana"/>
                          <a:cs typeface="Verdana"/>
                        </a:rPr>
                        <a:t>lines,</a:t>
                      </a:r>
                      <a:r>
                        <a:rPr sz="900" spc="-75" dirty="0">
                          <a:latin typeface="Verdana"/>
                          <a:cs typeface="Verdana"/>
                        </a:rPr>
                        <a:t> </a:t>
                      </a:r>
                      <a:r>
                        <a:rPr sz="900" spc="-40" dirty="0">
                          <a:latin typeface="Verdana"/>
                          <a:cs typeface="Verdana"/>
                        </a:rPr>
                        <a:t>crosses</a:t>
                      </a:r>
                      <a:r>
                        <a:rPr sz="900" spc="-60" dirty="0">
                          <a:latin typeface="Verdana"/>
                          <a:cs typeface="Verdana"/>
                        </a:rPr>
                        <a:t> </a:t>
                      </a:r>
                      <a:r>
                        <a:rPr sz="900" spc="5" dirty="0">
                          <a:latin typeface="Verdana"/>
                          <a:cs typeface="Verdana"/>
                        </a:rPr>
                        <a:t>etc.</a:t>
                      </a:r>
                      <a:endParaRPr sz="900" dirty="0">
                        <a:latin typeface="Verdana"/>
                        <a:cs typeface="Verdana"/>
                      </a:endParaRPr>
                    </a:p>
                    <a:p>
                      <a:pPr marL="297180">
                        <a:lnSpc>
                          <a:spcPts val="990"/>
                        </a:lnSpc>
                        <a:spcBef>
                          <a:spcPts val="2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Take</a:t>
                      </a:r>
                      <a:r>
                        <a:rPr sz="900" spc="-60" dirty="0">
                          <a:latin typeface="Verdana"/>
                          <a:cs typeface="Verdana"/>
                        </a:rPr>
                        <a:t> </a:t>
                      </a:r>
                      <a:r>
                        <a:rPr sz="900" spc="-15" dirty="0">
                          <a:latin typeface="Verdana"/>
                          <a:cs typeface="Verdana"/>
                        </a:rPr>
                        <a:t>part</a:t>
                      </a:r>
                      <a:r>
                        <a:rPr sz="900" spc="-65" dirty="0">
                          <a:latin typeface="Verdana"/>
                          <a:cs typeface="Verdana"/>
                        </a:rPr>
                        <a:t> </a:t>
                      </a:r>
                      <a:r>
                        <a:rPr sz="900" spc="-40" dirty="0">
                          <a:latin typeface="Verdana"/>
                          <a:cs typeface="Verdana"/>
                        </a:rPr>
                        <a:t>in</a:t>
                      </a:r>
                      <a:r>
                        <a:rPr sz="900" spc="-60" dirty="0">
                          <a:latin typeface="Verdana"/>
                          <a:cs typeface="Verdana"/>
                        </a:rPr>
                        <a:t> </a:t>
                      </a:r>
                      <a:r>
                        <a:rPr sz="900" spc="-25" dirty="0">
                          <a:latin typeface="Verdana"/>
                          <a:cs typeface="Verdana"/>
                        </a:rPr>
                        <a:t>activities</a:t>
                      </a:r>
                      <a:r>
                        <a:rPr sz="900" spc="-55" dirty="0">
                          <a:latin typeface="Verdana"/>
                          <a:cs typeface="Verdana"/>
                        </a:rPr>
                        <a:t> </a:t>
                      </a:r>
                      <a:r>
                        <a:rPr sz="900" spc="-15" dirty="0">
                          <a:latin typeface="Verdana"/>
                          <a:cs typeface="Verdana"/>
                        </a:rPr>
                        <a:t>that</a:t>
                      </a:r>
                      <a:r>
                        <a:rPr sz="900" spc="-65" dirty="0">
                          <a:latin typeface="Verdana"/>
                          <a:cs typeface="Verdana"/>
                        </a:rPr>
                        <a:t> </a:t>
                      </a:r>
                      <a:r>
                        <a:rPr sz="900" spc="-30" dirty="0">
                          <a:latin typeface="Verdana"/>
                          <a:cs typeface="Verdana"/>
                        </a:rPr>
                        <a:t>support</a:t>
                      </a:r>
                      <a:r>
                        <a:rPr sz="900" spc="-65" dirty="0">
                          <a:latin typeface="Verdana"/>
                          <a:cs typeface="Verdana"/>
                        </a:rPr>
                        <a:t> </a:t>
                      </a:r>
                      <a:r>
                        <a:rPr sz="900" spc="-20" dirty="0">
                          <a:latin typeface="Verdana"/>
                          <a:cs typeface="Verdana"/>
                        </a:rPr>
                        <a:t>fine</a:t>
                      </a:r>
                      <a:r>
                        <a:rPr sz="900" spc="-55" dirty="0">
                          <a:latin typeface="Verdana"/>
                          <a:cs typeface="Verdana"/>
                        </a:rPr>
                        <a:t> </a:t>
                      </a:r>
                      <a:r>
                        <a:rPr sz="900" spc="-30" dirty="0">
                          <a:latin typeface="Verdana"/>
                          <a:cs typeface="Verdana"/>
                        </a:rPr>
                        <a:t>motor</a:t>
                      </a:r>
                      <a:r>
                        <a:rPr sz="900" spc="-55" dirty="0">
                          <a:latin typeface="Verdana"/>
                          <a:cs typeface="Verdana"/>
                        </a:rPr>
                        <a:t> </a:t>
                      </a:r>
                      <a:r>
                        <a:rPr sz="900" spc="30" dirty="0">
                          <a:latin typeface="Verdana"/>
                          <a:cs typeface="Verdana"/>
                        </a:rPr>
                        <a:t>and</a:t>
                      </a:r>
                      <a:r>
                        <a:rPr sz="900" spc="-45" dirty="0">
                          <a:latin typeface="Verdana"/>
                          <a:cs typeface="Verdana"/>
                        </a:rPr>
                        <a:t> </a:t>
                      </a:r>
                      <a:r>
                        <a:rPr sz="900" spc="-15" dirty="0">
                          <a:latin typeface="Verdana"/>
                          <a:cs typeface="Verdana"/>
                        </a:rPr>
                        <a:t>manipulation</a:t>
                      </a:r>
                      <a:r>
                        <a:rPr sz="900" spc="-55" dirty="0">
                          <a:latin typeface="Verdana"/>
                          <a:cs typeface="Verdana"/>
                        </a:rPr>
                        <a:t> </a:t>
                      </a:r>
                      <a:r>
                        <a:rPr sz="900" spc="-90" dirty="0">
                          <a:latin typeface="Verdana"/>
                          <a:cs typeface="Verdana"/>
                        </a:rPr>
                        <a:t>skills</a:t>
                      </a:r>
                      <a:r>
                        <a:rPr sz="900" spc="-6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finger</a:t>
                      </a:r>
                      <a:r>
                        <a:rPr sz="900" spc="-55" dirty="0">
                          <a:latin typeface="Verdana"/>
                          <a:cs typeface="Verdana"/>
                        </a:rPr>
                        <a:t> </a:t>
                      </a:r>
                      <a:r>
                        <a:rPr sz="900" spc="-50" dirty="0">
                          <a:latin typeface="Verdana"/>
                          <a:cs typeface="Verdana"/>
                        </a:rPr>
                        <a:t>strength,</a:t>
                      </a:r>
                      <a:r>
                        <a:rPr sz="900" spc="-70" dirty="0">
                          <a:latin typeface="Verdana"/>
                          <a:cs typeface="Verdana"/>
                        </a:rPr>
                        <a:t> </a:t>
                      </a:r>
                      <a:r>
                        <a:rPr sz="900" spc="-15" dirty="0">
                          <a:latin typeface="Verdana"/>
                          <a:cs typeface="Verdana"/>
                        </a:rPr>
                        <a:t>such</a:t>
                      </a:r>
                      <a:r>
                        <a:rPr sz="900" spc="-55" dirty="0">
                          <a:latin typeface="Verdana"/>
                          <a:cs typeface="Verdana"/>
                        </a:rPr>
                        <a:t> </a:t>
                      </a:r>
                      <a:r>
                        <a:rPr sz="900" spc="-30" dirty="0">
                          <a:latin typeface="Verdana"/>
                          <a:cs typeface="Verdana"/>
                        </a:rPr>
                        <a:t>as</a:t>
                      </a:r>
                      <a:r>
                        <a:rPr sz="900" spc="-60" dirty="0">
                          <a:latin typeface="Verdana"/>
                          <a:cs typeface="Verdana"/>
                        </a:rPr>
                        <a:t> </a:t>
                      </a:r>
                      <a:r>
                        <a:rPr sz="900" dirty="0">
                          <a:latin typeface="Verdana"/>
                          <a:cs typeface="Verdana"/>
                        </a:rPr>
                        <a:t>Dough</a:t>
                      </a:r>
                      <a:r>
                        <a:rPr sz="900" spc="-60" dirty="0">
                          <a:latin typeface="Verdana"/>
                          <a:cs typeface="Verdana"/>
                        </a:rPr>
                        <a:t> </a:t>
                      </a:r>
                      <a:r>
                        <a:rPr sz="900" spc="-25" dirty="0">
                          <a:latin typeface="Verdana"/>
                          <a:cs typeface="Verdana"/>
                        </a:rPr>
                        <a:t>Disco,</a:t>
                      </a:r>
                      <a:r>
                        <a:rPr sz="900" spc="-65" dirty="0">
                          <a:latin typeface="Verdana"/>
                          <a:cs typeface="Verdana"/>
                        </a:rPr>
                        <a:t> </a:t>
                      </a:r>
                      <a:r>
                        <a:rPr lang="en-GB" sz="900" spc="-35" dirty="0">
                          <a:latin typeface="Verdana"/>
                          <a:cs typeface="Verdana"/>
                        </a:rPr>
                        <a:t>using tweezers</a:t>
                      </a:r>
                      <a:r>
                        <a:rPr sz="900" spc="-25" dirty="0">
                          <a:latin typeface="Verdana"/>
                          <a:cs typeface="Verdana"/>
                        </a:rPr>
                        <a:t>,</a:t>
                      </a:r>
                      <a:r>
                        <a:rPr sz="900" spc="-10" dirty="0">
                          <a:latin typeface="Verdana"/>
                          <a:cs typeface="Verdana"/>
                        </a:rPr>
                        <a:t> threading</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tcPr>
                </a:tc>
                <a:extLst>
                  <a:ext uri="{0D108BD9-81ED-4DB2-BD59-A6C34878D82A}">
                    <a16:rowId xmlns:a16="http://schemas.microsoft.com/office/drawing/2014/main" val="10002"/>
                  </a:ext>
                </a:extLst>
              </a:tr>
              <a:tr h="292100">
                <a:tc>
                  <a:txBody>
                    <a:bodyPr/>
                    <a:lstStyle/>
                    <a:p>
                      <a:pPr marL="68580">
                        <a:lnSpc>
                          <a:spcPct val="100000"/>
                        </a:lnSpc>
                        <a:spcBef>
                          <a:spcPts val="60"/>
                        </a:spcBef>
                      </a:pPr>
                      <a:r>
                        <a:rPr sz="900" b="1" spc="5" dirty="0">
                          <a:solidFill>
                            <a:srgbClr val="FFFFFF"/>
                          </a:solidFill>
                          <a:latin typeface="Tahoma"/>
                          <a:cs typeface="Tahoma"/>
                        </a:rPr>
                        <a:t>B</a:t>
                      </a:r>
                      <a:r>
                        <a:rPr sz="900" b="1" dirty="0">
                          <a:solidFill>
                            <a:srgbClr val="FFFFFF"/>
                          </a:solidFill>
                          <a:latin typeface="Tahoma"/>
                          <a:cs typeface="Tahoma"/>
                        </a:rPr>
                        <a:t>y</a:t>
                      </a:r>
                      <a:r>
                        <a:rPr sz="900" b="1" spc="-10" dirty="0">
                          <a:solidFill>
                            <a:srgbClr val="FFFFFF"/>
                          </a:solidFill>
                          <a:latin typeface="Tahoma"/>
                          <a:cs typeface="Tahoma"/>
                        </a:rPr>
                        <a:t> t</a:t>
                      </a:r>
                      <a:r>
                        <a:rPr sz="900" b="1" spc="-5" dirty="0">
                          <a:solidFill>
                            <a:srgbClr val="FFFFFF"/>
                          </a:solidFill>
                          <a:latin typeface="Tahoma"/>
                          <a:cs typeface="Tahoma"/>
                        </a:rPr>
                        <a:t>h</a:t>
                      </a:r>
                      <a:r>
                        <a:rPr sz="900" b="1" dirty="0">
                          <a:solidFill>
                            <a:srgbClr val="FFFFFF"/>
                          </a:solidFill>
                          <a:latin typeface="Tahoma"/>
                          <a:cs typeface="Tahoma"/>
                        </a:rPr>
                        <a:t>e</a:t>
                      </a:r>
                      <a:r>
                        <a:rPr sz="900" b="1" spc="-15" dirty="0">
                          <a:solidFill>
                            <a:srgbClr val="FFFFFF"/>
                          </a:solidFill>
                          <a:latin typeface="Tahoma"/>
                          <a:cs typeface="Tahoma"/>
                        </a:rPr>
                        <a:t> </a:t>
                      </a:r>
                      <a:r>
                        <a:rPr sz="900" b="1" spc="-5" dirty="0">
                          <a:solidFill>
                            <a:srgbClr val="FFFFFF"/>
                          </a:solidFill>
                          <a:latin typeface="Tahoma"/>
                          <a:cs typeface="Tahoma"/>
                        </a:rPr>
                        <a:t>en</a:t>
                      </a:r>
                      <a:r>
                        <a:rPr sz="900" b="1" dirty="0">
                          <a:solidFill>
                            <a:srgbClr val="FFFFFF"/>
                          </a:solidFill>
                          <a:latin typeface="Tahoma"/>
                          <a:cs typeface="Tahoma"/>
                        </a:rPr>
                        <a:t>d</a:t>
                      </a:r>
                      <a:r>
                        <a:rPr sz="900" b="1" spc="-10" dirty="0">
                          <a:solidFill>
                            <a:srgbClr val="FFFFFF"/>
                          </a:solidFill>
                          <a:latin typeface="Tahoma"/>
                          <a:cs typeface="Tahoma"/>
                        </a:rPr>
                        <a:t> </a:t>
                      </a:r>
                      <a:r>
                        <a:rPr sz="900" b="1" spc="-5" dirty="0">
                          <a:solidFill>
                            <a:srgbClr val="FFFFFF"/>
                          </a:solidFill>
                          <a:latin typeface="Tahoma"/>
                          <a:cs typeface="Tahoma"/>
                        </a:rPr>
                        <a:t>o</a:t>
                      </a:r>
                      <a:r>
                        <a:rPr sz="900" b="1" dirty="0">
                          <a:solidFill>
                            <a:srgbClr val="FFFFFF"/>
                          </a:solidFill>
                          <a:latin typeface="Tahoma"/>
                          <a:cs typeface="Tahoma"/>
                        </a:rPr>
                        <a:t>f</a:t>
                      </a:r>
                      <a:r>
                        <a:rPr sz="900" b="1" spc="-15" dirty="0">
                          <a:solidFill>
                            <a:srgbClr val="FFFFFF"/>
                          </a:solidFill>
                          <a:latin typeface="Tahoma"/>
                          <a:cs typeface="Tahoma"/>
                        </a:rPr>
                        <a:t> </a:t>
                      </a:r>
                      <a:r>
                        <a:rPr sz="900" b="1" spc="-10" dirty="0">
                          <a:solidFill>
                            <a:srgbClr val="FFFFFF"/>
                          </a:solidFill>
                          <a:latin typeface="Tahoma"/>
                          <a:cs typeface="Tahoma"/>
                        </a:rPr>
                        <a:t>N</a:t>
                      </a:r>
                      <a:r>
                        <a:rPr sz="900" b="1" dirty="0">
                          <a:solidFill>
                            <a:srgbClr val="FFFFFF"/>
                          </a:solidFill>
                          <a:latin typeface="Tahoma"/>
                          <a:cs typeface="Tahoma"/>
                        </a:rPr>
                        <a:t>1</a:t>
                      </a:r>
                      <a:r>
                        <a:rPr sz="900" b="1" spc="-10" dirty="0">
                          <a:solidFill>
                            <a:srgbClr val="FFFFFF"/>
                          </a:solidFill>
                          <a:latin typeface="Tahoma"/>
                          <a:cs typeface="Tahoma"/>
                        </a:rPr>
                        <a:t> (N</a:t>
                      </a:r>
                      <a:r>
                        <a:rPr sz="900" b="1" spc="-5" dirty="0">
                          <a:solidFill>
                            <a:srgbClr val="FFFFFF"/>
                          </a:solidFill>
                          <a:latin typeface="Tahoma"/>
                          <a:cs typeface="Tahoma"/>
                        </a:rPr>
                        <a:t>1+)</a:t>
                      </a:r>
                      <a:endParaRPr sz="900">
                        <a:latin typeface="Tahoma"/>
                        <a:cs typeface="Tahoma"/>
                      </a:endParaRPr>
                    </a:p>
                    <a:p>
                      <a:pPr marL="68580">
                        <a:lnSpc>
                          <a:spcPts val="1040"/>
                        </a:lnSpc>
                        <a:spcBef>
                          <a:spcPts val="20"/>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0" dirty="0">
                          <a:latin typeface="Tahoma"/>
                          <a:cs typeface="Tahoma"/>
                        </a:rPr>
                        <a:t> 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dirty="0">
                          <a:latin typeface="Tahoma"/>
                          <a:cs typeface="Tahoma"/>
                        </a:rPr>
                        <a:t>o…</a:t>
                      </a:r>
                      <a:endParaRPr sz="900">
                        <a:latin typeface="Tahoma"/>
                        <a:cs typeface="Tahoma"/>
                      </a:endParaRPr>
                    </a:p>
                  </a:txBody>
                  <a:tcPr marL="0" marR="0" marT="7620" marB="0">
                    <a:solidFill>
                      <a:srgbClr val="FFC000"/>
                    </a:solidFill>
                  </a:tcPr>
                </a:tc>
                <a:extLst>
                  <a:ext uri="{0D108BD9-81ED-4DB2-BD59-A6C34878D82A}">
                    <a16:rowId xmlns:a16="http://schemas.microsoft.com/office/drawing/2014/main" val="10003"/>
                  </a:ext>
                </a:extLst>
              </a:tr>
              <a:tr h="126492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5" dirty="0">
                          <a:latin typeface="Verdana"/>
                          <a:cs typeface="Verdana"/>
                        </a:rPr>
                        <a:t>recognition</a:t>
                      </a:r>
                      <a:r>
                        <a:rPr sz="900" spc="-60" dirty="0">
                          <a:latin typeface="Verdana"/>
                          <a:cs typeface="Verdana"/>
                        </a:rPr>
                        <a:t> </a:t>
                      </a:r>
                      <a:r>
                        <a:rPr sz="900" spc="-5" dirty="0">
                          <a:latin typeface="Verdana"/>
                          <a:cs typeface="Verdana"/>
                        </a:rPr>
                        <a:t>of</a:t>
                      </a:r>
                      <a:r>
                        <a:rPr sz="900" spc="-60" dirty="0">
                          <a:latin typeface="Verdana"/>
                          <a:cs typeface="Verdana"/>
                        </a:rPr>
                        <a:t> </a:t>
                      </a:r>
                      <a:r>
                        <a:rPr sz="900" spc="-35" dirty="0">
                          <a:latin typeface="Verdana"/>
                          <a:cs typeface="Verdana"/>
                        </a:rPr>
                        <a:t>familiar</a:t>
                      </a:r>
                      <a:r>
                        <a:rPr sz="900" spc="-65" dirty="0">
                          <a:latin typeface="Verdana"/>
                          <a:cs typeface="Verdana"/>
                        </a:rPr>
                        <a:t> </a:t>
                      </a:r>
                      <a:r>
                        <a:rPr sz="900" spc="-55" dirty="0">
                          <a:latin typeface="Verdana"/>
                          <a:cs typeface="Verdana"/>
                        </a:rPr>
                        <a:t>stories</a:t>
                      </a:r>
                      <a:r>
                        <a:rPr sz="900" spc="-65" dirty="0">
                          <a:latin typeface="Verdana"/>
                          <a:cs typeface="Verdana"/>
                        </a:rPr>
                        <a:t> </a:t>
                      </a:r>
                      <a:r>
                        <a:rPr sz="900" spc="30" dirty="0">
                          <a:latin typeface="Verdana"/>
                          <a:cs typeface="Verdana"/>
                        </a:rPr>
                        <a:t>and</a:t>
                      </a:r>
                      <a:r>
                        <a:rPr sz="900" spc="-75" dirty="0">
                          <a:latin typeface="Verdana"/>
                          <a:cs typeface="Verdana"/>
                        </a:rPr>
                        <a:t> </a:t>
                      </a:r>
                      <a:r>
                        <a:rPr sz="900" spc="-60" dirty="0">
                          <a:latin typeface="Verdana"/>
                          <a:cs typeface="Verdana"/>
                        </a:rPr>
                        <a:t>rhymes, </a:t>
                      </a:r>
                      <a:r>
                        <a:rPr sz="900" spc="-20" dirty="0">
                          <a:latin typeface="Verdana"/>
                          <a:cs typeface="Verdana"/>
                        </a:rPr>
                        <a:t>.e.g</a:t>
                      </a:r>
                      <a:r>
                        <a:rPr sz="900" spc="-60" dirty="0">
                          <a:latin typeface="Verdana"/>
                          <a:cs typeface="Verdana"/>
                        </a:rPr>
                        <a:t> </a:t>
                      </a:r>
                      <a:r>
                        <a:rPr sz="900" spc="-35" dirty="0">
                          <a:latin typeface="Verdana"/>
                          <a:cs typeface="Verdana"/>
                        </a:rPr>
                        <a:t>twinkle</a:t>
                      </a:r>
                      <a:r>
                        <a:rPr sz="900" spc="-65" dirty="0">
                          <a:latin typeface="Verdana"/>
                          <a:cs typeface="Verdana"/>
                        </a:rPr>
                        <a:t> </a:t>
                      </a:r>
                      <a:r>
                        <a:rPr sz="900" spc="-45" dirty="0" err="1">
                          <a:latin typeface="Verdana"/>
                          <a:cs typeface="Verdana"/>
                        </a:rPr>
                        <a:t>twinkle</a:t>
                      </a:r>
                      <a:r>
                        <a:rPr sz="900" spc="-45" dirty="0">
                          <a:latin typeface="Verdana"/>
                          <a:cs typeface="Verdana"/>
                        </a:rPr>
                        <a: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65" dirty="0">
                          <a:latin typeface="Verdana"/>
                          <a:cs typeface="Verdana"/>
                        </a:rPr>
                        <a:t> </a:t>
                      </a:r>
                      <a:r>
                        <a:rPr sz="900" spc="-35" dirty="0">
                          <a:latin typeface="Verdana"/>
                          <a:cs typeface="Verdana"/>
                        </a:rPr>
                        <a:t>rhythmic</a:t>
                      </a:r>
                      <a:r>
                        <a:rPr sz="900" spc="-5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musical</a:t>
                      </a:r>
                      <a:r>
                        <a:rPr sz="900" spc="-70" dirty="0">
                          <a:latin typeface="Verdana"/>
                          <a:cs typeface="Verdana"/>
                        </a:rPr>
                        <a:t> </a:t>
                      </a:r>
                      <a:r>
                        <a:rPr sz="900" spc="-25" dirty="0">
                          <a:latin typeface="Verdana"/>
                          <a:cs typeface="Verdana"/>
                        </a:rPr>
                        <a:t>activities</a:t>
                      </a:r>
                      <a:r>
                        <a:rPr sz="900" spc="-55" dirty="0">
                          <a:latin typeface="Verdana"/>
                          <a:cs typeface="Verdana"/>
                        </a:rPr>
                        <a:t> </a:t>
                      </a:r>
                      <a:r>
                        <a:rPr sz="900" spc="-40" dirty="0">
                          <a:latin typeface="Verdana"/>
                          <a:cs typeface="Verdana"/>
                        </a:rPr>
                        <a:t>with</a:t>
                      </a:r>
                      <a:r>
                        <a:rPr sz="900" spc="-55" dirty="0">
                          <a:latin typeface="Verdana"/>
                          <a:cs typeface="Verdana"/>
                        </a:rPr>
                        <a:t> </a:t>
                      </a:r>
                      <a:r>
                        <a:rPr sz="900" spc="-25" dirty="0">
                          <a:latin typeface="Verdana"/>
                          <a:cs typeface="Verdana"/>
                        </a:rPr>
                        <a:t>percussion</a:t>
                      </a:r>
                      <a:r>
                        <a:rPr sz="900" spc="-65" dirty="0">
                          <a:latin typeface="Verdana"/>
                          <a:cs typeface="Verdana"/>
                        </a:rPr>
                        <a:t> </a:t>
                      </a:r>
                      <a:r>
                        <a:rPr sz="900" spc="-60" dirty="0">
                          <a:latin typeface="Verdana"/>
                          <a:cs typeface="Verdana"/>
                        </a:rPr>
                        <a:t>instruments,</a:t>
                      </a:r>
                      <a:r>
                        <a:rPr sz="900" spc="-70" dirty="0">
                          <a:latin typeface="Verdana"/>
                          <a:cs typeface="Verdana"/>
                        </a:rPr>
                        <a:t> </a:t>
                      </a:r>
                      <a:r>
                        <a:rPr sz="900" spc="-5" dirty="0">
                          <a:latin typeface="Verdana"/>
                          <a:cs typeface="Verdana"/>
                        </a:rPr>
                        <a:t>actions</a:t>
                      </a:r>
                      <a:r>
                        <a:rPr sz="900" spc="-50" dirty="0">
                          <a:latin typeface="Verdana"/>
                          <a:cs typeface="Verdana"/>
                        </a:rPr>
                        <a:t> </a:t>
                      </a:r>
                      <a:r>
                        <a:rPr sz="900" spc="-55" dirty="0">
                          <a:latin typeface="Verdana"/>
                          <a:cs typeface="Verdana"/>
                        </a:rPr>
                        <a:t>rhymes </a:t>
                      </a:r>
                      <a:r>
                        <a:rPr sz="900" spc="30" dirty="0">
                          <a:latin typeface="Verdana"/>
                          <a:cs typeface="Verdana"/>
                        </a:rPr>
                        <a:t>and</a:t>
                      </a:r>
                      <a:r>
                        <a:rPr sz="900" spc="-60" dirty="0">
                          <a:latin typeface="Verdana"/>
                          <a:cs typeface="Verdana"/>
                        </a:rPr>
                        <a:t> </a:t>
                      </a:r>
                      <a:r>
                        <a:rPr sz="900" spc="-50" dirty="0">
                          <a:latin typeface="Verdana"/>
                          <a:cs typeface="Verdana"/>
                        </a:rPr>
                        <a:t>songs,</a:t>
                      </a:r>
                      <a:r>
                        <a:rPr sz="900" spc="-65" dirty="0">
                          <a:latin typeface="Verdana"/>
                          <a:cs typeface="Verdana"/>
                        </a:rPr>
                        <a:t> </a:t>
                      </a:r>
                      <a:r>
                        <a:rPr sz="900" spc="20" dirty="0">
                          <a:latin typeface="Verdana"/>
                          <a:cs typeface="Verdana"/>
                        </a:rPr>
                        <a:t>clapping</a:t>
                      </a:r>
                      <a:r>
                        <a:rPr sz="900" spc="-65"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joining</a:t>
                      </a:r>
                      <a:r>
                        <a:rPr sz="900" spc="-65" dirty="0">
                          <a:latin typeface="Verdana"/>
                          <a:cs typeface="Verdana"/>
                        </a:rPr>
                        <a:t> </a:t>
                      </a:r>
                      <a:r>
                        <a:rPr sz="900" spc="-40" dirty="0">
                          <a:latin typeface="Verdana"/>
                          <a:cs typeface="Verdana"/>
                        </a:rPr>
                        <a:t>in</a:t>
                      </a:r>
                      <a:r>
                        <a:rPr sz="900" spc="-55" dirty="0">
                          <a:latin typeface="Verdana"/>
                          <a:cs typeface="Verdana"/>
                        </a:rPr>
                        <a:t> </a:t>
                      </a:r>
                      <a:r>
                        <a:rPr sz="900" spc="-40" dirty="0">
                          <a:latin typeface="Verdana"/>
                          <a:cs typeface="Verdana"/>
                        </a:rPr>
                        <a:t>with</a:t>
                      </a:r>
                      <a:r>
                        <a:rPr sz="900" spc="-60" dirty="0">
                          <a:latin typeface="Verdana"/>
                          <a:cs typeface="Verdana"/>
                        </a:rPr>
                        <a:t> </a:t>
                      </a:r>
                      <a:r>
                        <a:rPr sz="900" dirty="0">
                          <a:latin typeface="Verdana"/>
                          <a:cs typeface="Verdana"/>
                        </a:rPr>
                        <a:t>actions</a:t>
                      </a:r>
                      <a:r>
                        <a:rPr sz="900" spc="-50" dirty="0">
                          <a:latin typeface="Verdana"/>
                          <a:cs typeface="Verdana"/>
                        </a:rPr>
                        <a:t> </a:t>
                      </a:r>
                      <a:r>
                        <a:rPr sz="900" dirty="0">
                          <a:latin typeface="Verdana"/>
                          <a:cs typeface="Verdana"/>
                        </a:rPr>
                        <a:t>of</a:t>
                      </a:r>
                      <a:r>
                        <a:rPr sz="900" spc="-65" dirty="0">
                          <a:latin typeface="Verdana"/>
                          <a:cs typeface="Verdana"/>
                        </a:rPr>
                        <a:t> </a:t>
                      </a:r>
                      <a:r>
                        <a:rPr sz="900" spc="-35" dirty="0">
                          <a:latin typeface="Verdana"/>
                          <a:cs typeface="Verdana"/>
                        </a:rPr>
                        <a:t>familiar</a:t>
                      </a:r>
                      <a:r>
                        <a:rPr sz="900" spc="-50" dirty="0">
                          <a:latin typeface="Verdana"/>
                          <a:cs typeface="Verdana"/>
                        </a:rPr>
                        <a:t> </a:t>
                      </a:r>
                      <a:r>
                        <a:rPr sz="900" spc="-40" dirty="0">
                          <a:latin typeface="Verdana"/>
                          <a:cs typeface="Verdana"/>
                        </a:rPr>
                        <a:t>songs</a:t>
                      </a:r>
                      <a:r>
                        <a:rPr sz="900" spc="-60" dirty="0">
                          <a:latin typeface="Verdana"/>
                          <a:cs typeface="Verdana"/>
                        </a:rPr>
                        <a:t> </a:t>
                      </a:r>
                      <a:r>
                        <a:rPr sz="900" spc="30" dirty="0">
                          <a:latin typeface="Verdana"/>
                          <a:cs typeface="Verdana"/>
                        </a:rPr>
                        <a:t>and</a:t>
                      </a:r>
                      <a:r>
                        <a:rPr sz="900" spc="-55" dirty="0">
                          <a:latin typeface="Verdana"/>
                          <a:cs typeface="Verdana"/>
                        </a:rPr>
                        <a:t> </a:t>
                      </a:r>
                      <a:r>
                        <a:rPr sz="900" spc="-60" dirty="0">
                          <a:latin typeface="Verdana"/>
                          <a:cs typeface="Verdana"/>
                        </a:rPr>
                        <a:t>nursery</a:t>
                      </a:r>
                      <a:r>
                        <a:rPr sz="900" spc="-70" dirty="0">
                          <a:latin typeface="Verdana"/>
                          <a:cs typeface="Verdana"/>
                        </a:rPr>
                        <a:t> </a:t>
                      </a:r>
                      <a:r>
                        <a:rPr sz="900" spc="-55" dirty="0">
                          <a:latin typeface="Verdana"/>
                          <a:cs typeface="Verdana"/>
                        </a:rPr>
                        <a:t>rhymes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60" dirty="0">
                          <a:latin typeface="Verdana"/>
                          <a:cs typeface="Verdana"/>
                        </a:rPr>
                        <a:t>Listens</a:t>
                      </a:r>
                      <a:r>
                        <a:rPr sz="900" spc="-70" dirty="0">
                          <a:latin typeface="Verdana"/>
                          <a:cs typeface="Verdana"/>
                        </a:rPr>
                        <a:t> </a:t>
                      </a:r>
                      <a:r>
                        <a:rPr sz="900" spc="-10" dirty="0">
                          <a:latin typeface="Verdana"/>
                          <a:cs typeface="Verdana"/>
                        </a:rPr>
                        <a:t>to</a:t>
                      </a:r>
                      <a:r>
                        <a:rPr sz="900" spc="-80" dirty="0">
                          <a:latin typeface="Verdana"/>
                          <a:cs typeface="Verdana"/>
                        </a:rPr>
                        <a:t> </a:t>
                      </a:r>
                      <a:r>
                        <a:rPr sz="900" spc="-55" dirty="0">
                          <a:latin typeface="Verdana"/>
                          <a:cs typeface="Verdana"/>
                        </a:rPr>
                        <a:t>rhymes</a:t>
                      </a:r>
                      <a:r>
                        <a:rPr sz="900" spc="-65" dirty="0">
                          <a:latin typeface="Verdana"/>
                          <a:cs typeface="Verdana"/>
                        </a:rPr>
                        <a:t> </a:t>
                      </a:r>
                      <a:r>
                        <a:rPr sz="900" spc="30" dirty="0">
                          <a:latin typeface="Verdana"/>
                          <a:cs typeface="Verdana"/>
                        </a:rPr>
                        <a:t>and</a:t>
                      </a:r>
                      <a:r>
                        <a:rPr sz="900" spc="-70" dirty="0">
                          <a:latin typeface="Verdana"/>
                          <a:cs typeface="Verdana"/>
                        </a:rPr>
                        <a:t> </a:t>
                      </a:r>
                      <a:r>
                        <a:rPr sz="900" spc="70" dirty="0">
                          <a:latin typeface="Verdana"/>
                          <a:cs typeface="Verdana"/>
                        </a:rPr>
                        <a:t>a</a:t>
                      </a:r>
                      <a:r>
                        <a:rPr sz="900" spc="-65" dirty="0">
                          <a:latin typeface="Verdana"/>
                          <a:cs typeface="Verdana"/>
                        </a:rPr>
                        <a:t> </a:t>
                      </a:r>
                      <a:r>
                        <a:rPr sz="900" spc="-55" dirty="0">
                          <a:latin typeface="Verdana"/>
                          <a:cs typeface="Verdana"/>
                        </a:rPr>
                        <a:t>short</a:t>
                      </a:r>
                      <a:r>
                        <a:rPr sz="900" spc="-75" dirty="0">
                          <a:latin typeface="Verdana"/>
                          <a:cs typeface="Verdana"/>
                        </a:rPr>
                        <a:t> </a:t>
                      </a:r>
                      <a:r>
                        <a:rPr sz="900" spc="-60" dirty="0">
                          <a:latin typeface="Verdana"/>
                          <a:cs typeface="Verdana"/>
                        </a:rPr>
                        <a:t>story</a:t>
                      </a:r>
                      <a:r>
                        <a:rPr sz="900" spc="-65" dirty="0">
                          <a:latin typeface="Verdana"/>
                          <a:cs typeface="Verdana"/>
                        </a:rPr>
                        <a:t> </a:t>
                      </a:r>
                      <a:r>
                        <a:rPr sz="900" spc="10" dirty="0">
                          <a:latin typeface="Verdana"/>
                          <a:cs typeface="Verdana"/>
                        </a:rPr>
                        <a:t>on</a:t>
                      </a:r>
                      <a:r>
                        <a:rPr sz="900" spc="-65" dirty="0">
                          <a:latin typeface="Verdana"/>
                          <a:cs typeface="Verdana"/>
                        </a:rPr>
                        <a:t> </a:t>
                      </a:r>
                      <a:r>
                        <a:rPr sz="900" spc="70" dirty="0">
                          <a:latin typeface="Verdana"/>
                          <a:cs typeface="Verdana"/>
                        </a:rPr>
                        <a:t>a</a:t>
                      </a:r>
                      <a:r>
                        <a:rPr sz="900" spc="-65" dirty="0">
                          <a:latin typeface="Verdana"/>
                          <a:cs typeface="Verdana"/>
                        </a:rPr>
                        <a:t> </a:t>
                      </a:r>
                      <a:r>
                        <a:rPr sz="900" spc="-105" dirty="0">
                          <a:latin typeface="Verdana"/>
                          <a:cs typeface="Verdana"/>
                        </a:rPr>
                        <a:t>1:1</a:t>
                      </a:r>
                      <a:r>
                        <a:rPr sz="900" spc="-65" dirty="0">
                          <a:latin typeface="Verdana"/>
                          <a:cs typeface="Verdana"/>
                        </a:rPr>
                        <a:t> </a:t>
                      </a:r>
                      <a:r>
                        <a:rPr sz="900" spc="-20" dirty="0">
                          <a:latin typeface="Verdana"/>
                          <a:cs typeface="Verdana"/>
                        </a:rPr>
                        <a:t>/</a:t>
                      </a:r>
                      <a:r>
                        <a:rPr sz="900" spc="-60" dirty="0">
                          <a:latin typeface="Verdana"/>
                          <a:cs typeface="Verdana"/>
                        </a:rPr>
                        <a:t> </a:t>
                      </a:r>
                      <a:r>
                        <a:rPr sz="900" spc="-50" dirty="0">
                          <a:latin typeface="Verdana"/>
                          <a:cs typeface="Verdana"/>
                        </a:rPr>
                        <a:t>small</a:t>
                      </a:r>
                      <a:r>
                        <a:rPr sz="900" spc="-70" dirty="0">
                          <a:latin typeface="Verdana"/>
                          <a:cs typeface="Verdana"/>
                        </a:rPr>
                        <a:t> </a:t>
                      </a:r>
                      <a:r>
                        <a:rPr sz="900" dirty="0">
                          <a:latin typeface="Verdana"/>
                          <a:cs typeface="Verdana"/>
                        </a:rPr>
                        <a:t>group</a:t>
                      </a:r>
                      <a:r>
                        <a:rPr sz="900" spc="-55" dirty="0">
                          <a:latin typeface="Verdana"/>
                          <a:cs typeface="Verdana"/>
                        </a:rPr>
                        <a:t> </a:t>
                      </a:r>
                      <a:r>
                        <a:rPr sz="900" spc="-40" dirty="0">
                          <a:latin typeface="Verdana"/>
                          <a:cs typeface="Verdana"/>
                        </a:rPr>
                        <a:t>basis</a:t>
                      </a:r>
                      <a:r>
                        <a:rPr sz="900" spc="-7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may</a:t>
                      </a:r>
                      <a:r>
                        <a:rPr sz="900" spc="-70" dirty="0">
                          <a:latin typeface="Verdana"/>
                          <a:cs typeface="Verdana"/>
                        </a:rPr>
                        <a:t> </a:t>
                      </a:r>
                      <a:r>
                        <a:rPr sz="900" spc="10" dirty="0">
                          <a:latin typeface="Verdana"/>
                          <a:cs typeface="Verdana"/>
                        </a:rPr>
                        <a:t>have</a:t>
                      </a:r>
                      <a:r>
                        <a:rPr sz="900" spc="-65" dirty="0">
                          <a:latin typeface="Verdana"/>
                          <a:cs typeface="Verdana"/>
                        </a:rPr>
                        <a:t> </a:t>
                      </a:r>
                      <a:r>
                        <a:rPr sz="900" spc="-30" dirty="0">
                          <a:latin typeface="Verdana"/>
                          <a:cs typeface="Verdana"/>
                        </a:rPr>
                        <a:t>favourites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Voluntarily</a:t>
                      </a:r>
                      <a:r>
                        <a:rPr sz="900" spc="-70" dirty="0">
                          <a:latin typeface="Verdana"/>
                          <a:cs typeface="Verdana"/>
                        </a:rPr>
                        <a:t> </a:t>
                      </a:r>
                      <a:r>
                        <a:rPr sz="900" spc="-25" dirty="0">
                          <a:latin typeface="Verdana"/>
                          <a:cs typeface="Verdana"/>
                        </a:rPr>
                        <a:t>picks</a:t>
                      </a:r>
                      <a:r>
                        <a:rPr sz="900" spc="-75" dirty="0">
                          <a:latin typeface="Verdana"/>
                          <a:cs typeface="Verdana"/>
                        </a:rPr>
                        <a:t> </a:t>
                      </a:r>
                      <a:r>
                        <a:rPr sz="900" spc="15" dirty="0">
                          <a:latin typeface="Verdana"/>
                          <a:cs typeface="Verdana"/>
                        </a:rPr>
                        <a:t>up</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mimics</a:t>
                      </a:r>
                      <a:r>
                        <a:rPr sz="900" spc="-65" dirty="0">
                          <a:latin typeface="Verdana"/>
                          <a:cs typeface="Verdana"/>
                        </a:rPr>
                        <a:t> </a:t>
                      </a:r>
                      <a:r>
                        <a:rPr sz="900" dirty="0">
                          <a:latin typeface="Verdana"/>
                          <a:cs typeface="Verdana"/>
                        </a:rPr>
                        <a:t>reading</a:t>
                      </a:r>
                      <a:r>
                        <a:rPr sz="900" spc="-70" dirty="0">
                          <a:latin typeface="Verdana"/>
                          <a:cs typeface="Verdana"/>
                        </a:rPr>
                        <a:t> </a:t>
                      </a:r>
                      <a:r>
                        <a:rPr sz="900" spc="-5" dirty="0">
                          <a:latin typeface="Verdana"/>
                          <a:cs typeface="Verdana"/>
                        </a:rPr>
                        <a:t>by</a:t>
                      </a:r>
                      <a:r>
                        <a:rPr sz="900" spc="-70" dirty="0">
                          <a:latin typeface="Verdana"/>
                          <a:cs typeface="Verdana"/>
                        </a:rPr>
                        <a:t> </a:t>
                      </a:r>
                      <a:r>
                        <a:rPr sz="900" spc="-40" dirty="0">
                          <a:latin typeface="Verdana"/>
                          <a:cs typeface="Verdana"/>
                        </a:rPr>
                        <a:t>turning</a:t>
                      </a:r>
                      <a:r>
                        <a:rPr sz="900" spc="-7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pages.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0"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mark</a:t>
                      </a:r>
                      <a:r>
                        <a:rPr sz="900" spc="-55" dirty="0">
                          <a:latin typeface="Verdana"/>
                          <a:cs typeface="Verdana"/>
                        </a:rPr>
                        <a:t> </a:t>
                      </a:r>
                      <a:r>
                        <a:rPr sz="900" spc="-30" dirty="0">
                          <a:latin typeface="Verdana"/>
                          <a:cs typeface="Verdana"/>
                        </a:rPr>
                        <a:t>making,</a:t>
                      </a:r>
                      <a:r>
                        <a:rPr sz="900" spc="-65" dirty="0">
                          <a:latin typeface="Verdana"/>
                          <a:cs typeface="Verdana"/>
                        </a:rPr>
                        <a:t> </a:t>
                      </a:r>
                      <a:r>
                        <a:rPr sz="900" spc="-20" dirty="0">
                          <a:latin typeface="Verdana"/>
                          <a:cs typeface="Verdana"/>
                        </a:rPr>
                        <a:t>showing</a:t>
                      </a:r>
                      <a:r>
                        <a:rPr sz="900" spc="-65" dirty="0">
                          <a:latin typeface="Verdana"/>
                          <a:cs typeface="Verdana"/>
                        </a:rPr>
                        <a:t> </a:t>
                      </a:r>
                      <a:r>
                        <a:rPr sz="900" spc="-20" dirty="0">
                          <a:latin typeface="Verdana"/>
                          <a:cs typeface="Verdana"/>
                        </a:rPr>
                        <a:t>awareness</a:t>
                      </a:r>
                      <a:r>
                        <a:rPr sz="900" spc="-60" dirty="0">
                          <a:latin typeface="Verdana"/>
                          <a:cs typeface="Verdana"/>
                        </a:rPr>
                        <a:t> </a:t>
                      </a:r>
                      <a:r>
                        <a:rPr sz="900" spc="-15" dirty="0">
                          <a:latin typeface="Verdana"/>
                          <a:cs typeface="Verdana"/>
                        </a:rPr>
                        <a:t>that</a:t>
                      </a:r>
                      <a:r>
                        <a:rPr sz="900" spc="-65" dirty="0">
                          <a:latin typeface="Verdana"/>
                          <a:cs typeface="Verdana"/>
                        </a:rPr>
                        <a:t> </a:t>
                      </a:r>
                      <a:r>
                        <a:rPr sz="900" spc="-15" dirty="0">
                          <a:latin typeface="Verdana"/>
                          <a:cs typeface="Verdana"/>
                        </a:rPr>
                        <a:t>they’re</a:t>
                      </a:r>
                      <a:r>
                        <a:rPr sz="900" spc="-55" dirty="0">
                          <a:latin typeface="Verdana"/>
                          <a:cs typeface="Verdana"/>
                        </a:rPr>
                        <a:t> </a:t>
                      </a:r>
                      <a:r>
                        <a:rPr sz="900" spc="-20" dirty="0">
                          <a:latin typeface="Verdana"/>
                          <a:cs typeface="Verdana"/>
                        </a:rPr>
                        <a:t>making</a:t>
                      </a:r>
                      <a:r>
                        <a:rPr sz="900" spc="-65" dirty="0">
                          <a:latin typeface="Verdana"/>
                          <a:cs typeface="Verdana"/>
                        </a:rPr>
                        <a:t> marks,</a:t>
                      </a:r>
                      <a:r>
                        <a:rPr sz="900" spc="-70" dirty="0">
                          <a:latin typeface="Verdana"/>
                          <a:cs typeface="Verdana"/>
                        </a:rPr>
                        <a:t> </a:t>
                      </a:r>
                      <a:r>
                        <a:rPr sz="900" spc="-15" dirty="0">
                          <a:latin typeface="Verdana"/>
                          <a:cs typeface="Verdana"/>
                        </a:rPr>
                        <a:t>e.g.</a:t>
                      </a:r>
                      <a:r>
                        <a:rPr sz="900" spc="-70" dirty="0">
                          <a:latin typeface="Verdana"/>
                          <a:cs typeface="Verdana"/>
                        </a:rPr>
                        <a:t> </a:t>
                      </a:r>
                      <a:r>
                        <a:rPr sz="900" spc="15" dirty="0">
                          <a:latin typeface="Verdana"/>
                          <a:cs typeface="Verdana"/>
                        </a:rPr>
                        <a:t>changing</a:t>
                      </a:r>
                      <a:r>
                        <a:rPr sz="900" spc="-60" dirty="0">
                          <a:latin typeface="Verdana"/>
                          <a:cs typeface="Verdana"/>
                        </a:rPr>
                        <a:t> </a:t>
                      </a:r>
                      <a:r>
                        <a:rPr sz="900" spc="10" dirty="0">
                          <a:latin typeface="Verdana"/>
                          <a:cs typeface="Verdana"/>
                        </a:rPr>
                        <a:t>coloured</a:t>
                      </a:r>
                      <a:r>
                        <a:rPr sz="900" spc="-65" dirty="0">
                          <a:latin typeface="Verdana"/>
                          <a:cs typeface="Verdana"/>
                        </a:rPr>
                        <a:t> </a:t>
                      </a:r>
                      <a:r>
                        <a:rPr sz="900" spc="25" dirty="0">
                          <a:latin typeface="Verdana"/>
                          <a:cs typeface="Verdana"/>
                        </a:rPr>
                        <a:t>pen</a:t>
                      </a:r>
                      <a:r>
                        <a:rPr sz="900" spc="-60" dirty="0">
                          <a:latin typeface="Verdana"/>
                          <a:cs typeface="Verdana"/>
                        </a:rPr>
                        <a:t> </a:t>
                      </a:r>
                      <a:r>
                        <a:rPr sz="900" spc="-45" dirty="0">
                          <a:latin typeface="Verdana"/>
                          <a:cs typeface="Verdana"/>
                        </a:rPr>
                        <a:t>or</a:t>
                      </a:r>
                      <a:r>
                        <a:rPr sz="900" spc="-5" dirty="0">
                          <a:latin typeface="Verdana"/>
                          <a:cs typeface="Verdana"/>
                        </a:rPr>
                        <a:t> </a:t>
                      </a:r>
                      <a:r>
                        <a:rPr sz="900" spc="-10" dirty="0">
                          <a:latin typeface="Verdana"/>
                          <a:cs typeface="Verdana"/>
                        </a:rPr>
                        <a:t>pencil,</a:t>
                      </a:r>
                      <a:r>
                        <a:rPr sz="900" spc="-70" dirty="0">
                          <a:latin typeface="Verdana"/>
                          <a:cs typeface="Verdana"/>
                        </a:rPr>
                        <a:t> </a:t>
                      </a:r>
                      <a:r>
                        <a:rPr sz="900" spc="-10" dirty="0" err="1">
                          <a:latin typeface="Verdana"/>
                          <a:cs typeface="Verdana"/>
                        </a:rPr>
                        <a:t>painti</a:t>
                      </a:r>
                      <a:r>
                        <a:rPr lang="en-GB" sz="900" spc="-10" dirty="0">
                          <a:latin typeface="Verdana"/>
                          <a:cs typeface="Verdana"/>
                        </a:rPr>
                        <a:t>ng with the brushes outside, using chalks.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0" dirty="0">
                          <a:latin typeface="Verdana"/>
                          <a:cs typeface="Verdana"/>
                        </a:rPr>
                        <a:t> </a:t>
                      </a:r>
                      <a:r>
                        <a:rPr sz="900" spc="-60" dirty="0">
                          <a:latin typeface="Verdana"/>
                          <a:cs typeface="Verdana"/>
                        </a:rPr>
                        <a:t>Nursery</a:t>
                      </a:r>
                      <a:r>
                        <a:rPr sz="900" spc="-75" dirty="0">
                          <a:latin typeface="Verdana"/>
                          <a:cs typeface="Verdana"/>
                        </a:rPr>
                        <a:t> </a:t>
                      </a:r>
                      <a:r>
                        <a:rPr sz="900" spc="-50" dirty="0">
                          <a:latin typeface="Verdana"/>
                          <a:cs typeface="Verdana"/>
                        </a:rPr>
                        <a:t>Rhymes</a:t>
                      </a:r>
                      <a:r>
                        <a:rPr sz="900" spc="-7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40" dirty="0">
                          <a:latin typeface="Verdana"/>
                          <a:cs typeface="Verdana"/>
                        </a:rPr>
                        <a:t>songs</a:t>
                      </a:r>
                      <a:r>
                        <a:rPr sz="900" spc="-70" dirty="0">
                          <a:latin typeface="Verdana"/>
                          <a:cs typeface="Verdana"/>
                        </a:rPr>
                        <a:t> </a:t>
                      </a:r>
                      <a:r>
                        <a:rPr sz="900" spc="5" dirty="0">
                          <a:latin typeface="Verdana"/>
                          <a:cs typeface="Verdana"/>
                        </a:rPr>
                        <a:t>repeat</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sing</a:t>
                      </a:r>
                      <a:r>
                        <a:rPr sz="900" spc="-80" dirty="0">
                          <a:latin typeface="Verdana"/>
                          <a:cs typeface="Verdana"/>
                        </a:rPr>
                        <a:t> </a:t>
                      </a:r>
                      <a:r>
                        <a:rPr sz="900" spc="-25" dirty="0">
                          <a:latin typeface="Verdana"/>
                          <a:cs typeface="Verdana"/>
                        </a:rPr>
                        <a:t>daily.</a:t>
                      </a:r>
                      <a:endParaRPr sz="900" dirty="0">
                        <a:latin typeface="Verdana"/>
                        <a:cs typeface="Verdana"/>
                      </a:endParaRPr>
                    </a:p>
                    <a:p>
                      <a:pPr>
                        <a:lnSpc>
                          <a:spcPct val="100000"/>
                        </a:lnSpc>
                      </a:pPr>
                      <a:endParaRPr sz="950" dirty="0">
                        <a:latin typeface="Times New Roman"/>
                        <a:cs typeface="Times New Roman"/>
                      </a:endParaRPr>
                    </a:p>
                    <a:p>
                      <a:pPr marL="68580" marR="414020">
                        <a:lnSpc>
                          <a:spcPct val="101099"/>
                        </a:lnSpc>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65"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demands</a:t>
                      </a:r>
                      <a:r>
                        <a:rPr sz="900" spc="-60"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these</a:t>
                      </a:r>
                      <a:r>
                        <a:rPr sz="900" spc="-55" dirty="0">
                          <a:latin typeface="Verdana"/>
                          <a:cs typeface="Verdana"/>
                        </a:rPr>
                        <a:t> </a:t>
                      </a:r>
                      <a:r>
                        <a:rPr sz="900" spc="-35" dirty="0">
                          <a:latin typeface="Verdana"/>
                          <a:cs typeface="Verdana"/>
                        </a:rPr>
                        <a:t>statements</a:t>
                      </a:r>
                      <a:r>
                        <a:rPr sz="900" spc="-65" dirty="0">
                          <a:latin typeface="Verdana"/>
                          <a:cs typeface="Verdana"/>
                        </a:rPr>
                        <a:t> </a:t>
                      </a:r>
                      <a:r>
                        <a:rPr sz="900" spc="10" dirty="0">
                          <a:latin typeface="Verdana"/>
                          <a:cs typeface="Verdana"/>
                        </a:rPr>
                        <a:t>at</a:t>
                      </a:r>
                      <a:r>
                        <a:rPr sz="900" spc="-65"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end</a:t>
                      </a:r>
                      <a:r>
                        <a:rPr sz="900" spc="-70" dirty="0">
                          <a:latin typeface="Verdana"/>
                          <a:cs typeface="Verdana"/>
                        </a:rPr>
                        <a:t> </a:t>
                      </a:r>
                      <a:r>
                        <a:rPr sz="900" dirty="0">
                          <a:latin typeface="Verdana"/>
                          <a:cs typeface="Verdana"/>
                        </a:rPr>
                        <a:t>of</a:t>
                      </a:r>
                      <a:r>
                        <a:rPr sz="900" spc="-55" dirty="0">
                          <a:latin typeface="Verdana"/>
                          <a:cs typeface="Verdana"/>
                        </a:rPr>
                        <a:t> N1,</a:t>
                      </a:r>
                      <a:r>
                        <a:rPr sz="900" spc="-75" dirty="0">
                          <a:latin typeface="Verdana"/>
                          <a:cs typeface="Verdana"/>
                        </a:rPr>
                        <a:t> </a:t>
                      </a:r>
                      <a:r>
                        <a:rPr sz="900" spc="10" dirty="0">
                          <a:latin typeface="Verdana"/>
                          <a:cs typeface="Verdana"/>
                        </a:rPr>
                        <a:t>how</a:t>
                      </a:r>
                      <a:r>
                        <a:rPr sz="900" spc="-65"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65" dirty="0">
                          <a:latin typeface="Verdana"/>
                          <a:cs typeface="Verdana"/>
                        </a:rPr>
                        <a:t> </a:t>
                      </a:r>
                      <a:r>
                        <a:rPr sz="900" spc="30" dirty="0">
                          <a:latin typeface="Verdana"/>
                          <a:cs typeface="Verdana"/>
                        </a:rPr>
                        <a:t>One</a:t>
                      </a:r>
                      <a:r>
                        <a:rPr sz="900" spc="-75" dirty="0">
                          <a:latin typeface="Verdana"/>
                          <a:cs typeface="Verdana"/>
                        </a:rPr>
                        <a:t> </a:t>
                      </a:r>
                      <a:r>
                        <a:rPr sz="900" spc="-40" dirty="0">
                          <a:latin typeface="Verdana"/>
                          <a:cs typeface="Verdana"/>
                        </a:rPr>
                        <a:t>term</a:t>
                      </a:r>
                      <a:r>
                        <a:rPr sz="900" spc="-60" dirty="0">
                          <a:latin typeface="Verdana"/>
                          <a:cs typeface="Verdana"/>
                        </a:rPr>
                        <a:t> </a:t>
                      </a:r>
                      <a:r>
                        <a:rPr sz="900" spc="-90" dirty="0">
                          <a:latin typeface="Verdana"/>
                          <a:cs typeface="Verdana"/>
                        </a:rPr>
                        <a:t>(N1=),</a:t>
                      </a:r>
                      <a:r>
                        <a:rPr sz="900" spc="-70" dirty="0">
                          <a:latin typeface="Verdana"/>
                          <a:cs typeface="Verdana"/>
                        </a:rPr>
                        <a:t> </a:t>
                      </a:r>
                      <a:r>
                        <a:rPr sz="900" dirty="0">
                          <a:latin typeface="Verdana"/>
                          <a:cs typeface="Verdana"/>
                        </a:rPr>
                        <a:t>two</a:t>
                      </a:r>
                      <a:r>
                        <a:rPr sz="900" spc="-65" dirty="0">
                          <a:latin typeface="Verdana"/>
                          <a:cs typeface="Verdana"/>
                        </a:rPr>
                        <a:t> </a:t>
                      </a:r>
                      <a:r>
                        <a:rPr sz="900" spc="-45" dirty="0">
                          <a:latin typeface="Verdana"/>
                          <a:cs typeface="Verdana"/>
                        </a:rPr>
                        <a:t>terms </a:t>
                      </a:r>
                      <a:r>
                        <a:rPr sz="900" spc="-75" dirty="0">
                          <a:latin typeface="Verdana"/>
                          <a:cs typeface="Verdana"/>
                        </a:rPr>
                        <a:t>(N1-)</a:t>
                      </a:r>
                      <a:r>
                        <a:rPr sz="900" spc="-55" dirty="0">
                          <a:latin typeface="Verdana"/>
                          <a:cs typeface="Verdana"/>
                        </a:rPr>
                        <a:t> </a:t>
                      </a:r>
                      <a:r>
                        <a:rPr sz="900" spc="-40" dirty="0">
                          <a:latin typeface="Verdana"/>
                          <a:cs typeface="Verdana"/>
                        </a:rPr>
                        <a:t>or</a:t>
                      </a:r>
                      <a:r>
                        <a:rPr sz="900" spc="-60" dirty="0">
                          <a:latin typeface="Verdana"/>
                          <a:cs typeface="Verdana"/>
                        </a:rPr>
                        <a:t> </a:t>
                      </a:r>
                      <a:r>
                        <a:rPr sz="900" spc="-30" dirty="0">
                          <a:latin typeface="Verdana"/>
                          <a:cs typeface="Verdana"/>
                        </a:rPr>
                        <a:t>working</a:t>
                      </a:r>
                      <a:r>
                        <a:rPr sz="900" spc="-65"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70"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80" dirty="0">
                          <a:latin typeface="Verdana"/>
                          <a:cs typeface="Verdana"/>
                        </a:rPr>
                        <a:t> </a:t>
                      </a:r>
                      <a:r>
                        <a:rPr sz="900" spc="-114" dirty="0">
                          <a:latin typeface="Verdana"/>
                          <a:cs typeface="Verdana"/>
                        </a:rPr>
                        <a:t>B+).</a:t>
                      </a:r>
                      <a:r>
                        <a:rPr sz="900" spc="-45"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0" dirty="0">
                          <a:latin typeface="Verdana"/>
                          <a:cs typeface="Verdana"/>
                        </a:rPr>
                        <a:t> </a:t>
                      </a:r>
                      <a:r>
                        <a:rPr sz="900" spc="5" dirty="0">
                          <a:latin typeface="Verdana"/>
                          <a:cs typeface="Verdana"/>
                        </a:rPr>
                        <a:t>who</a:t>
                      </a:r>
                      <a:r>
                        <a:rPr sz="900" spc="-80" dirty="0">
                          <a:latin typeface="Verdana"/>
                          <a:cs typeface="Verdana"/>
                        </a:rPr>
                        <a:t> </a:t>
                      </a:r>
                      <a:r>
                        <a:rPr sz="900" dirty="0">
                          <a:latin typeface="Verdana"/>
                          <a:cs typeface="Verdana"/>
                        </a:rPr>
                        <a:t>completes</a:t>
                      </a:r>
                      <a:r>
                        <a:rPr sz="900" spc="-65"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80"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0" dirty="0">
                          <a:latin typeface="Verdana"/>
                          <a:cs typeface="Verdana"/>
                        </a:rPr>
                        <a:t> </a:t>
                      </a:r>
                      <a:r>
                        <a:rPr sz="900" spc="-15"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70" dirty="0">
                          <a:latin typeface="Verdana"/>
                          <a:cs typeface="Verdana"/>
                        </a:rPr>
                        <a:t> </a:t>
                      </a:r>
                      <a:r>
                        <a:rPr sz="900" spc="-15" dirty="0">
                          <a:latin typeface="Verdana"/>
                          <a:cs typeface="Verdana"/>
                        </a:rPr>
                        <a:t>track</a:t>
                      </a:r>
                      <a:r>
                        <a:rPr sz="900" spc="-70" dirty="0">
                          <a:latin typeface="Verdana"/>
                          <a:cs typeface="Verdana"/>
                        </a:rPr>
                        <a:t> </a:t>
                      </a:r>
                      <a:r>
                        <a:rPr sz="900" spc="-55" dirty="0">
                          <a:latin typeface="Verdana"/>
                          <a:cs typeface="Verdana"/>
                        </a:rPr>
                        <a:t>if</a:t>
                      </a:r>
                      <a:r>
                        <a:rPr sz="900" spc="-60"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70"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0"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dirty="0">
                        <a:latin typeface="Verdana"/>
                        <a:cs typeface="Verdana"/>
                      </a:endParaRPr>
                    </a:p>
                  </a:txBody>
                  <a:tcPr marL="0" marR="0" marT="1270" marB="0">
                    <a:lnL w="6350">
                      <a:solidFill>
                        <a:srgbClr val="FFC000"/>
                      </a:solidFill>
                      <a:prstDash val="solid"/>
                    </a:lnL>
                    <a:lnR w="6350">
                      <a:solidFill>
                        <a:srgbClr val="FFC000"/>
                      </a:solidFill>
                      <a:prstDash val="solid"/>
                    </a:lnR>
                    <a:lnB w="6350">
                      <a:solidFill>
                        <a:srgbClr val="FFC00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0726"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502124" y="263055"/>
            <a:ext cx="9664160" cy="1581841"/>
          </a:xfrm>
          <a:prstGeom prst="rect">
            <a:avLst/>
          </a:prstGeom>
        </p:spPr>
        <p:txBody>
          <a:bodyPr vert="horz" lIns="91440" tIns="45720" rIns="91440" bIns="45720" rtlCol="0" anchor="b">
            <a:normAutofit/>
          </a:bodyPr>
          <a:lstStyle/>
          <a:p>
            <a:pPr marL="12700" algn="l" rtl="0">
              <a:lnSpc>
                <a:spcPct val="90000"/>
              </a:lnSpc>
              <a:spcBef>
                <a:spcPct val="0"/>
              </a:spcBef>
            </a:pPr>
            <a:r>
              <a:rPr lang="en-US" sz="5300" kern="1200" spc="-25">
                <a:solidFill>
                  <a:schemeClr val="tx1"/>
                </a:solidFill>
                <a:latin typeface="+mj-lt"/>
                <a:cs typeface="+mj-cs"/>
              </a:rPr>
              <a:t>Mathematics</a:t>
            </a:r>
          </a:p>
          <a:p>
            <a:pPr marL="12700" algn="l" rtl="0">
              <a:lnSpc>
                <a:spcPct val="90000"/>
              </a:lnSpc>
              <a:spcBef>
                <a:spcPct val="0"/>
              </a:spcBef>
            </a:pPr>
            <a:r>
              <a:rPr lang="en-US" sz="5300" kern="1200" spc="-75">
                <a:solidFill>
                  <a:schemeClr val="tx1"/>
                </a:solidFill>
                <a:latin typeface="+mj-lt"/>
                <a:cs typeface="+mj-cs"/>
              </a:rPr>
              <a:t>Ea</a:t>
            </a:r>
            <a:r>
              <a:rPr lang="en-US" sz="5300" kern="1200" spc="-65">
                <a:solidFill>
                  <a:schemeClr val="tx1"/>
                </a:solidFill>
                <a:latin typeface="+mj-lt"/>
                <a:cs typeface="+mj-cs"/>
              </a:rPr>
              <a:t>r</a:t>
            </a:r>
            <a:r>
              <a:rPr lang="en-US" sz="5300" kern="1200" spc="-40">
                <a:solidFill>
                  <a:schemeClr val="tx1"/>
                </a:solidFill>
                <a:latin typeface="+mj-lt"/>
                <a:cs typeface="+mj-cs"/>
              </a:rPr>
              <a:t>ly</a:t>
            </a:r>
            <a:r>
              <a:rPr lang="en-US" sz="5300" kern="1200" spc="-20">
                <a:solidFill>
                  <a:schemeClr val="tx1"/>
                </a:solidFill>
                <a:latin typeface="+mj-lt"/>
                <a:cs typeface="+mj-cs"/>
              </a:rPr>
              <a:t> </a:t>
            </a:r>
            <a:r>
              <a:rPr lang="en-US" sz="5300" kern="1200" spc="-25">
                <a:solidFill>
                  <a:schemeClr val="tx1"/>
                </a:solidFill>
                <a:latin typeface="+mj-lt"/>
                <a:cs typeface="+mj-cs"/>
              </a:rPr>
              <a:t>Year</a:t>
            </a:r>
            <a:r>
              <a:rPr lang="en-US" sz="5300" kern="1200" spc="-105">
                <a:solidFill>
                  <a:schemeClr val="tx1"/>
                </a:solidFill>
                <a:latin typeface="+mj-lt"/>
                <a:cs typeface="+mj-cs"/>
              </a:rPr>
              <a:t>s</a:t>
            </a:r>
            <a:r>
              <a:rPr lang="en-US" sz="5300" kern="1200" spc="-25">
                <a:solidFill>
                  <a:schemeClr val="tx1"/>
                </a:solidFill>
                <a:latin typeface="+mj-lt"/>
                <a:cs typeface="+mj-cs"/>
              </a:rPr>
              <a:t> </a:t>
            </a:r>
            <a:r>
              <a:rPr lang="en-US" sz="5300" kern="1200" spc="-135">
                <a:solidFill>
                  <a:schemeClr val="tx1"/>
                </a:solidFill>
                <a:latin typeface="+mj-lt"/>
                <a:cs typeface="+mj-cs"/>
              </a:rPr>
              <a:t>E</a:t>
            </a:r>
            <a:r>
              <a:rPr lang="en-US" sz="5300" kern="1200" spc="-60">
                <a:solidFill>
                  <a:schemeClr val="tx1"/>
                </a:solidFill>
                <a:latin typeface="+mj-lt"/>
                <a:cs typeface="+mj-cs"/>
              </a:rPr>
              <a:t>x</a:t>
            </a:r>
            <a:r>
              <a:rPr lang="en-US" sz="5300" kern="1200" spc="30">
                <a:solidFill>
                  <a:schemeClr val="tx1"/>
                </a:solidFill>
                <a:latin typeface="+mj-lt"/>
                <a:cs typeface="+mj-cs"/>
              </a:rPr>
              <a:t>p</a:t>
            </a:r>
            <a:r>
              <a:rPr lang="en-US" sz="5300" kern="1200" spc="114">
                <a:solidFill>
                  <a:schemeClr val="tx1"/>
                </a:solidFill>
                <a:latin typeface="+mj-lt"/>
                <a:cs typeface="+mj-cs"/>
              </a:rPr>
              <a:t>e</a:t>
            </a:r>
            <a:r>
              <a:rPr lang="en-US" sz="5300" kern="1200" spc="95">
                <a:solidFill>
                  <a:schemeClr val="tx1"/>
                </a:solidFill>
                <a:latin typeface="+mj-lt"/>
                <a:cs typeface="+mj-cs"/>
              </a:rPr>
              <a:t>c</a:t>
            </a:r>
            <a:r>
              <a:rPr lang="en-US" sz="5300" kern="1200" spc="-85">
                <a:solidFill>
                  <a:schemeClr val="tx1"/>
                </a:solidFill>
                <a:latin typeface="+mj-lt"/>
                <a:cs typeface="+mj-cs"/>
              </a:rPr>
              <a:t>ta</a:t>
            </a:r>
            <a:r>
              <a:rPr lang="en-US" sz="5300" kern="1200" spc="-80">
                <a:solidFill>
                  <a:schemeClr val="tx1"/>
                </a:solidFill>
                <a:latin typeface="+mj-lt"/>
                <a:cs typeface="+mj-cs"/>
              </a:rPr>
              <a:t>t</a:t>
            </a:r>
            <a:r>
              <a:rPr lang="en-US" sz="5300" kern="1200" spc="-55">
                <a:solidFill>
                  <a:schemeClr val="tx1"/>
                </a:solidFill>
                <a:latin typeface="+mj-lt"/>
                <a:cs typeface="+mj-cs"/>
              </a:rPr>
              <a:t>ion</a:t>
            </a:r>
            <a:r>
              <a:rPr lang="en-US" sz="5300" kern="1200" spc="-65">
                <a:solidFill>
                  <a:schemeClr val="tx1"/>
                </a:solidFill>
                <a:latin typeface="+mj-lt"/>
                <a:cs typeface="+mj-cs"/>
              </a:rPr>
              <a:t>s</a:t>
            </a:r>
            <a:r>
              <a:rPr lang="en-US" sz="5300" kern="1200" spc="-120">
                <a:solidFill>
                  <a:schemeClr val="tx1"/>
                </a:solidFill>
                <a:latin typeface="+mj-lt"/>
                <a:cs typeface="+mj-cs"/>
              </a:rPr>
              <a:t>:</a:t>
            </a:r>
            <a:r>
              <a:rPr lang="en-US" sz="5300" kern="1200" spc="-10">
                <a:solidFill>
                  <a:schemeClr val="tx1"/>
                </a:solidFill>
                <a:latin typeface="+mj-lt"/>
                <a:cs typeface="+mj-cs"/>
              </a:rPr>
              <a:t> </a:t>
            </a:r>
            <a:r>
              <a:rPr lang="en-US" sz="5300" i="1" kern="1200" spc="-355">
                <a:solidFill>
                  <a:schemeClr val="tx1"/>
                </a:solidFill>
                <a:latin typeface="+mj-lt"/>
                <a:cs typeface="+mj-cs"/>
              </a:rPr>
              <a:t>Nursery</a:t>
            </a:r>
            <a:endParaRPr lang="en-US" sz="5300" kern="1200">
              <a:solidFill>
                <a:schemeClr val="tx1"/>
              </a:solidFill>
              <a:latin typeface="+mj-lt"/>
              <a:cs typeface="+mj-cs"/>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24" y="1854369"/>
            <a:ext cx="9624060" cy="20167"/>
          </a:xfrm>
          <a:custGeom>
            <a:avLst/>
            <a:gdLst>
              <a:gd name="connsiteX0" fmla="*/ 0 w 9624060"/>
              <a:gd name="connsiteY0" fmla="*/ 0 h 20167"/>
              <a:gd name="connsiteX1" fmla="*/ 398711 w 9624060"/>
              <a:gd name="connsiteY1" fmla="*/ 0 h 20167"/>
              <a:gd name="connsiteX2" fmla="*/ 989903 w 9624060"/>
              <a:gd name="connsiteY2" fmla="*/ 0 h 20167"/>
              <a:gd name="connsiteX3" fmla="*/ 1388614 w 9624060"/>
              <a:gd name="connsiteY3" fmla="*/ 0 h 20167"/>
              <a:gd name="connsiteX4" fmla="*/ 2076047 w 9624060"/>
              <a:gd name="connsiteY4" fmla="*/ 0 h 20167"/>
              <a:gd name="connsiteX5" fmla="*/ 2667239 w 9624060"/>
              <a:gd name="connsiteY5" fmla="*/ 0 h 20167"/>
              <a:gd name="connsiteX6" fmla="*/ 3450913 w 9624060"/>
              <a:gd name="connsiteY6" fmla="*/ 0 h 20167"/>
              <a:gd name="connsiteX7" fmla="*/ 4330827 w 9624060"/>
              <a:gd name="connsiteY7" fmla="*/ 0 h 20167"/>
              <a:gd name="connsiteX8" fmla="*/ 5018260 w 9624060"/>
              <a:gd name="connsiteY8" fmla="*/ 0 h 20167"/>
              <a:gd name="connsiteX9" fmla="*/ 5898174 w 9624060"/>
              <a:gd name="connsiteY9" fmla="*/ 0 h 20167"/>
              <a:gd name="connsiteX10" fmla="*/ 6585607 w 9624060"/>
              <a:gd name="connsiteY10" fmla="*/ 0 h 20167"/>
              <a:gd name="connsiteX11" fmla="*/ 6984318 w 9624060"/>
              <a:gd name="connsiteY11" fmla="*/ 0 h 20167"/>
              <a:gd name="connsiteX12" fmla="*/ 7479269 w 9624060"/>
              <a:gd name="connsiteY12" fmla="*/ 0 h 20167"/>
              <a:gd name="connsiteX13" fmla="*/ 8359184 w 9624060"/>
              <a:gd name="connsiteY13" fmla="*/ 0 h 20167"/>
              <a:gd name="connsiteX14" fmla="*/ 9624060 w 9624060"/>
              <a:gd name="connsiteY14" fmla="*/ 0 h 20167"/>
              <a:gd name="connsiteX15" fmla="*/ 9624060 w 9624060"/>
              <a:gd name="connsiteY15" fmla="*/ 20167 h 20167"/>
              <a:gd name="connsiteX16" fmla="*/ 8936627 w 9624060"/>
              <a:gd name="connsiteY16" fmla="*/ 20167 h 20167"/>
              <a:gd name="connsiteX17" fmla="*/ 8249194 w 9624060"/>
              <a:gd name="connsiteY17" fmla="*/ 20167 h 20167"/>
              <a:gd name="connsiteX18" fmla="*/ 7658002 w 9624060"/>
              <a:gd name="connsiteY18" fmla="*/ 20167 h 20167"/>
              <a:gd name="connsiteX19" fmla="*/ 7163050 w 9624060"/>
              <a:gd name="connsiteY19" fmla="*/ 20167 h 20167"/>
              <a:gd name="connsiteX20" fmla="*/ 6283136 w 9624060"/>
              <a:gd name="connsiteY20" fmla="*/ 20167 h 20167"/>
              <a:gd name="connsiteX21" fmla="*/ 5595703 w 9624060"/>
              <a:gd name="connsiteY21" fmla="*/ 20167 h 20167"/>
              <a:gd name="connsiteX22" fmla="*/ 4812030 w 9624060"/>
              <a:gd name="connsiteY22" fmla="*/ 20167 h 20167"/>
              <a:gd name="connsiteX23" fmla="*/ 4413319 w 9624060"/>
              <a:gd name="connsiteY23" fmla="*/ 20167 h 20167"/>
              <a:gd name="connsiteX24" fmla="*/ 3918367 w 9624060"/>
              <a:gd name="connsiteY24" fmla="*/ 20167 h 20167"/>
              <a:gd name="connsiteX25" fmla="*/ 3230934 w 9624060"/>
              <a:gd name="connsiteY25" fmla="*/ 20167 h 20167"/>
              <a:gd name="connsiteX26" fmla="*/ 2447261 w 9624060"/>
              <a:gd name="connsiteY26" fmla="*/ 20167 h 20167"/>
              <a:gd name="connsiteX27" fmla="*/ 2048550 w 9624060"/>
              <a:gd name="connsiteY27" fmla="*/ 20167 h 20167"/>
              <a:gd name="connsiteX28" fmla="*/ 1649839 w 9624060"/>
              <a:gd name="connsiteY28" fmla="*/ 20167 h 20167"/>
              <a:gd name="connsiteX29" fmla="*/ 962406 w 9624060"/>
              <a:gd name="connsiteY29" fmla="*/ 20167 h 20167"/>
              <a:gd name="connsiteX30" fmla="*/ 0 w 9624060"/>
              <a:gd name="connsiteY30" fmla="*/ 20167 h 20167"/>
              <a:gd name="connsiteX31" fmla="*/ 0 w 9624060"/>
              <a:gd name="connsiteY31" fmla="*/ 0 h 20167"/>
              <a:gd name="connsiteX0" fmla="*/ 0 w 9624060"/>
              <a:gd name="connsiteY0" fmla="*/ 0 h 20167"/>
              <a:gd name="connsiteX1" fmla="*/ 494952 w 9624060"/>
              <a:gd name="connsiteY1" fmla="*/ 0 h 20167"/>
              <a:gd name="connsiteX2" fmla="*/ 893663 w 9624060"/>
              <a:gd name="connsiteY2" fmla="*/ 0 h 20167"/>
              <a:gd name="connsiteX3" fmla="*/ 1388614 w 9624060"/>
              <a:gd name="connsiteY3" fmla="*/ 0 h 20167"/>
              <a:gd name="connsiteX4" fmla="*/ 2076047 w 9624060"/>
              <a:gd name="connsiteY4" fmla="*/ 0 h 20167"/>
              <a:gd name="connsiteX5" fmla="*/ 2859721 w 9624060"/>
              <a:gd name="connsiteY5" fmla="*/ 0 h 20167"/>
              <a:gd name="connsiteX6" fmla="*/ 3739635 w 9624060"/>
              <a:gd name="connsiteY6" fmla="*/ 0 h 20167"/>
              <a:gd name="connsiteX7" fmla="*/ 4619549 w 9624060"/>
              <a:gd name="connsiteY7" fmla="*/ 0 h 20167"/>
              <a:gd name="connsiteX8" fmla="*/ 5210741 w 9624060"/>
              <a:gd name="connsiteY8" fmla="*/ 0 h 20167"/>
              <a:gd name="connsiteX9" fmla="*/ 5994415 w 9624060"/>
              <a:gd name="connsiteY9" fmla="*/ 0 h 20167"/>
              <a:gd name="connsiteX10" fmla="*/ 6681847 w 9624060"/>
              <a:gd name="connsiteY10" fmla="*/ 0 h 20167"/>
              <a:gd name="connsiteX11" fmla="*/ 7273040 w 9624060"/>
              <a:gd name="connsiteY11" fmla="*/ 0 h 20167"/>
              <a:gd name="connsiteX12" fmla="*/ 8056713 w 9624060"/>
              <a:gd name="connsiteY12" fmla="*/ 0 h 20167"/>
              <a:gd name="connsiteX13" fmla="*/ 8455424 w 9624060"/>
              <a:gd name="connsiteY13" fmla="*/ 0 h 20167"/>
              <a:gd name="connsiteX14" fmla="*/ 9624060 w 9624060"/>
              <a:gd name="connsiteY14" fmla="*/ 0 h 20167"/>
              <a:gd name="connsiteX15" fmla="*/ 9624060 w 9624060"/>
              <a:gd name="connsiteY15" fmla="*/ 20167 h 20167"/>
              <a:gd name="connsiteX16" fmla="*/ 8936627 w 9624060"/>
              <a:gd name="connsiteY16" fmla="*/ 20167 h 20167"/>
              <a:gd name="connsiteX17" fmla="*/ 8441675 w 9624060"/>
              <a:gd name="connsiteY17" fmla="*/ 20167 h 20167"/>
              <a:gd name="connsiteX18" fmla="*/ 7658002 w 9624060"/>
              <a:gd name="connsiteY18" fmla="*/ 20167 h 20167"/>
              <a:gd name="connsiteX19" fmla="*/ 7259291 w 9624060"/>
              <a:gd name="connsiteY19" fmla="*/ 20167 h 20167"/>
              <a:gd name="connsiteX20" fmla="*/ 6571858 w 9624060"/>
              <a:gd name="connsiteY20" fmla="*/ 20167 h 20167"/>
              <a:gd name="connsiteX21" fmla="*/ 6076906 w 9624060"/>
              <a:gd name="connsiteY21" fmla="*/ 20167 h 20167"/>
              <a:gd name="connsiteX22" fmla="*/ 5196992 w 9624060"/>
              <a:gd name="connsiteY22" fmla="*/ 20167 h 20167"/>
              <a:gd name="connsiteX23" fmla="*/ 4798281 w 9624060"/>
              <a:gd name="connsiteY23" fmla="*/ 20167 h 20167"/>
              <a:gd name="connsiteX24" fmla="*/ 4110848 w 9624060"/>
              <a:gd name="connsiteY24" fmla="*/ 20167 h 20167"/>
              <a:gd name="connsiteX25" fmla="*/ 3712137 w 9624060"/>
              <a:gd name="connsiteY25" fmla="*/ 20167 h 20167"/>
              <a:gd name="connsiteX26" fmla="*/ 3217186 w 9624060"/>
              <a:gd name="connsiteY26" fmla="*/ 20167 h 20167"/>
              <a:gd name="connsiteX27" fmla="*/ 2433512 w 9624060"/>
              <a:gd name="connsiteY27" fmla="*/ 20167 h 20167"/>
              <a:gd name="connsiteX28" fmla="*/ 2002354 w 9624060"/>
              <a:gd name="connsiteY28" fmla="*/ 20167 h 20167"/>
              <a:gd name="connsiteX29" fmla="*/ 1553598 w 9624060"/>
              <a:gd name="connsiteY29" fmla="*/ 20167 h 20167"/>
              <a:gd name="connsiteX30" fmla="*/ 1058647 w 9624060"/>
              <a:gd name="connsiteY30" fmla="*/ 20167 h 20167"/>
              <a:gd name="connsiteX31" fmla="*/ 0 w 9624060"/>
              <a:gd name="connsiteY31" fmla="*/ 20167 h 20167"/>
              <a:gd name="connsiteX32" fmla="*/ 0 w 9624060"/>
              <a:gd name="connsiteY32" fmla="*/ 0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624060" h="20167" fill="none" extrusionOk="0">
                <a:moveTo>
                  <a:pt x="0" y="0"/>
                </a:moveTo>
                <a:cubicBezTo>
                  <a:pt x="151815" y="-10615"/>
                  <a:pt x="310731" y="2134"/>
                  <a:pt x="398711" y="0"/>
                </a:cubicBezTo>
                <a:cubicBezTo>
                  <a:pt x="499446" y="-34759"/>
                  <a:pt x="709441" y="-11081"/>
                  <a:pt x="989903" y="0"/>
                </a:cubicBezTo>
                <a:cubicBezTo>
                  <a:pt x="1265535" y="12585"/>
                  <a:pt x="1279507" y="11555"/>
                  <a:pt x="1388614" y="0"/>
                </a:cubicBezTo>
                <a:cubicBezTo>
                  <a:pt x="1497159" y="16443"/>
                  <a:pt x="1845006" y="2321"/>
                  <a:pt x="2076047" y="0"/>
                </a:cubicBezTo>
                <a:cubicBezTo>
                  <a:pt x="2370460" y="-14821"/>
                  <a:pt x="2475380" y="36833"/>
                  <a:pt x="2667239" y="0"/>
                </a:cubicBezTo>
                <a:cubicBezTo>
                  <a:pt x="2844754" y="-40187"/>
                  <a:pt x="3104756" y="15286"/>
                  <a:pt x="3450913" y="0"/>
                </a:cubicBezTo>
                <a:cubicBezTo>
                  <a:pt x="3769821" y="-2950"/>
                  <a:pt x="4097766" y="-14667"/>
                  <a:pt x="4330827" y="0"/>
                </a:cubicBezTo>
                <a:cubicBezTo>
                  <a:pt x="4609001" y="6943"/>
                  <a:pt x="4870722" y="5643"/>
                  <a:pt x="5018260" y="0"/>
                </a:cubicBezTo>
                <a:cubicBezTo>
                  <a:pt x="5161104" y="71024"/>
                  <a:pt x="5585949" y="24032"/>
                  <a:pt x="5898174" y="0"/>
                </a:cubicBezTo>
                <a:cubicBezTo>
                  <a:pt x="6178540" y="-27531"/>
                  <a:pt x="6333905" y="8283"/>
                  <a:pt x="6585607" y="0"/>
                </a:cubicBezTo>
                <a:cubicBezTo>
                  <a:pt x="6846911" y="-15281"/>
                  <a:pt x="6883912" y="14328"/>
                  <a:pt x="6984318" y="0"/>
                </a:cubicBezTo>
                <a:cubicBezTo>
                  <a:pt x="7068494" y="-36466"/>
                  <a:pt x="7247831" y="-8078"/>
                  <a:pt x="7479269" y="0"/>
                </a:cubicBezTo>
                <a:cubicBezTo>
                  <a:pt x="7662010" y="23407"/>
                  <a:pt x="8169250" y="2678"/>
                  <a:pt x="8359184" y="0"/>
                </a:cubicBezTo>
                <a:cubicBezTo>
                  <a:pt x="8482119" y="-21366"/>
                  <a:pt x="9095487" y="68380"/>
                  <a:pt x="9624060" y="0"/>
                </a:cubicBezTo>
                <a:cubicBezTo>
                  <a:pt x="9623768" y="9480"/>
                  <a:pt x="9624413" y="12378"/>
                  <a:pt x="9624060" y="20167"/>
                </a:cubicBezTo>
                <a:cubicBezTo>
                  <a:pt x="9459502" y="35335"/>
                  <a:pt x="9159140" y="-57303"/>
                  <a:pt x="8936627" y="20167"/>
                </a:cubicBezTo>
                <a:cubicBezTo>
                  <a:pt x="8737034" y="29500"/>
                  <a:pt x="8557695" y="41773"/>
                  <a:pt x="8249194" y="20167"/>
                </a:cubicBezTo>
                <a:cubicBezTo>
                  <a:pt x="7948696" y="8066"/>
                  <a:pt x="7878990" y="13291"/>
                  <a:pt x="7658002" y="20167"/>
                </a:cubicBezTo>
                <a:cubicBezTo>
                  <a:pt x="7440584" y="10395"/>
                  <a:pt x="7315696" y="8498"/>
                  <a:pt x="7163050" y="20167"/>
                </a:cubicBezTo>
                <a:cubicBezTo>
                  <a:pt x="6941950" y="21493"/>
                  <a:pt x="6557938" y="60230"/>
                  <a:pt x="6283136" y="20167"/>
                </a:cubicBezTo>
                <a:cubicBezTo>
                  <a:pt x="5958914" y="1781"/>
                  <a:pt x="5829771" y="24901"/>
                  <a:pt x="5595703" y="20167"/>
                </a:cubicBezTo>
                <a:cubicBezTo>
                  <a:pt x="5357308" y="44628"/>
                  <a:pt x="5198733" y="44515"/>
                  <a:pt x="4812030" y="20167"/>
                </a:cubicBezTo>
                <a:cubicBezTo>
                  <a:pt x="4435424" y="-13926"/>
                  <a:pt x="4576456" y="18995"/>
                  <a:pt x="4413319" y="20167"/>
                </a:cubicBezTo>
                <a:cubicBezTo>
                  <a:pt x="4259628" y="9414"/>
                  <a:pt x="4020666" y="-8843"/>
                  <a:pt x="3918367" y="20167"/>
                </a:cubicBezTo>
                <a:cubicBezTo>
                  <a:pt x="3796646" y="100011"/>
                  <a:pt x="3525335" y="27091"/>
                  <a:pt x="3230934" y="20167"/>
                </a:cubicBezTo>
                <a:cubicBezTo>
                  <a:pt x="2953741" y="26634"/>
                  <a:pt x="2690708" y="-10741"/>
                  <a:pt x="2447261" y="20167"/>
                </a:cubicBezTo>
                <a:cubicBezTo>
                  <a:pt x="2216038" y="4371"/>
                  <a:pt x="2205345" y="14369"/>
                  <a:pt x="2048550" y="20167"/>
                </a:cubicBezTo>
                <a:cubicBezTo>
                  <a:pt x="1891104" y="17653"/>
                  <a:pt x="1759530" y="31867"/>
                  <a:pt x="1649839" y="20167"/>
                </a:cubicBezTo>
                <a:cubicBezTo>
                  <a:pt x="1540979" y="37116"/>
                  <a:pt x="1315294" y="89779"/>
                  <a:pt x="962406" y="20167"/>
                </a:cubicBezTo>
                <a:cubicBezTo>
                  <a:pt x="702770" y="7450"/>
                  <a:pt x="376985" y="33515"/>
                  <a:pt x="0" y="20167"/>
                </a:cubicBezTo>
                <a:cubicBezTo>
                  <a:pt x="56" y="12603"/>
                  <a:pt x="-742" y="9566"/>
                  <a:pt x="0" y="0"/>
                </a:cubicBezTo>
                <a:close/>
              </a:path>
              <a:path w="9624060" h="20167" stroke="0" extrusionOk="0">
                <a:moveTo>
                  <a:pt x="0" y="0"/>
                </a:moveTo>
                <a:cubicBezTo>
                  <a:pt x="195292" y="-10764"/>
                  <a:pt x="376238" y="15895"/>
                  <a:pt x="494952" y="0"/>
                </a:cubicBezTo>
                <a:cubicBezTo>
                  <a:pt x="626025" y="-6219"/>
                  <a:pt x="757384" y="-29901"/>
                  <a:pt x="893663" y="0"/>
                </a:cubicBezTo>
                <a:cubicBezTo>
                  <a:pt x="1046771" y="31916"/>
                  <a:pt x="1271174" y="7935"/>
                  <a:pt x="1388614" y="0"/>
                </a:cubicBezTo>
                <a:cubicBezTo>
                  <a:pt x="1545615" y="14205"/>
                  <a:pt x="1795943" y="-324"/>
                  <a:pt x="2076047" y="0"/>
                </a:cubicBezTo>
                <a:cubicBezTo>
                  <a:pt x="2362236" y="54293"/>
                  <a:pt x="2494635" y="-25718"/>
                  <a:pt x="2859721" y="0"/>
                </a:cubicBezTo>
                <a:cubicBezTo>
                  <a:pt x="3269500" y="29387"/>
                  <a:pt x="3567522" y="-10276"/>
                  <a:pt x="3739635" y="0"/>
                </a:cubicBezTo>
                <a:cubicBezTo>
                  <a:pt x="3895488" y="42783"/>
                  <a:pt x="4334164" y="-6786"/>
                  <a:pt x="4619549" y="0"/>
                </a:cubicBezTo>
                <a:cubicBezTo>
                  <a:pt x="4873753" y="42208"/>
                  <a:pt x="5107827" y="-34550"/>
                  <a:pt x="5210741" y="0"/>
                </a:cubicBezTo>
                <a:cubicBezTo>
                  <a:pt x="5323316" y="21436"/>
                  <a:pt x="5566872" y="-31367"/>
                  <a:pt x="5994415" y="0"/>
                </a:cubicBezTo>
                <a:cubicBezTo>
                  <a:pt x="6377329" y="35309"/>
                  <a:pt x="6361875" y="-34198"/>
                  <a:pt x="6681847" y="0"/>
                </a:cubicBezTo>
                <a:cubicBezTo>
                  <a:pt x="6985712" y="53379"/>
                  <a:pt x="7118400" y="15448"/>
                  <a:pt x="7273040" y="0"/>
                </a:cubicBezTo>
                <a:cubicBezTo>
                  <a:pt x="7385300" y="-37104"/>
                  <a:pt x="7802821" y="-37707"/>
                  <a:pt x="8056713" y="0"/>
                </a:cubicBezTo>
                <a:cubicBezTo>
                  <a:pt x="8293963" y="23659"/>
                  <a:pt x="8289498" y="-9829"/>
                  <a:pt x="8455424" y="0"/>
                </a:cubicBezTo>
                <a:cubicBezTo>
                  <a:pt x="8633219" y="-23107"/>
                  <a:pt x="9333356" y="-37864"/>
                  <a:pt x="9624060" y="0"/>
                </a:cubicBezTo>
                <a:cubicBezTo>
                  <a:pt x="9624507" y="6954"/>
                  <a:pt x="9624526" y="11576"/>
                  <a:pt x="9624060" y="20167"/>
                </a:cubicBezTo>
                <a:cubicBezTo>
                  <a:pt x="9338003" y="40168"/>
                  <a:pt x="9213975" y="24478"/>
                  <a:pt x="8936627" y="20167"/>
                </a:cubicBezTo>
                <a:cubicBezTo>
                  <a:pt x="8666087" y="10512"/>
                  <a:pt x="8617067" y="16015"/>
                  <a:pt x="8441675" y="20167"/>
                </a:cubicBezTo>
                <a:cubicBezTo>
                  <a:pt x="8299179" y="50092"/>
                  <a:pt x="7983208" y="-49561"/>
                  <a:pt x="7658002" y="20167"/>
                </a:cubicBezTo>
                <a:cubicBezTo>
                  <a:pt x="7375813" y="39594"/>
                  <a:pt x="7386446" y="39961"/>
                  <a:pt x="7259291" y="20167"/>
                </a:cubicBezTo>
                <a:cubicBezTo>
                  <a:pt x="7108589" y="-11202"/>
                  <a:pt x="6807394" y="54187"/>
                  <a:pt x="6571858" y="20167"/>
                </a:cubicBezTo>
                <a:cubicBezTo>
                  <a:pt x="6368890" y="-15276"/>
                  <a:pt x="6189158" y="-24326"/>
                  <a:pt x="6076906" y="20167"/>
                </a:cubicBezTo>
                <a:cubicBezTo>
                  <a:pt x="5950112" y="44479"/>
                  <a:pt x="5529028" y="-9994"/>
                  <a:pt x="5196992" y="20167"/>
                </a:cubicBezTo>
                <a:cubicBezTo>
                  <a:pt x="4817088" y="22590"/>
                  <a:pt x="4958619" y="37159"/>
                  <a:pt x="4798281" y="20167"/>
                </a:cubicBezTo>
                <a:cubicBezTo>
                  <a:pt x="4667266" y="1160"/>
                  <a:pt x="4473086" y="-5994"/>
                  <a:pt x="4110848" y="20167"/>
                </a:cubicBezTo>
                <a:cubicBezTo>
                  <a:pt x="3766241" y="60114"/>
                  <a:pt x="3818313" y="-3819"/>
                  <a:pt x="3712137" y="20167"/>
                </a:cubicBezTo>
                <a:cubicBezTo>
                  <a:pt x="3611877" y="2625"/>
                  <a:pt x="3383710" y="45789"/>
                  <a:pt x="3217186" y="20167"/>
                </a:cubicBezTo>
                <a:cubicBezTo>
                  <a:pt x="3030432" y="55308"/>
                  <a:pt x="2838062" y="50813"/>
                  <a:pt x="2433512" y="20167"/>
                </a:cubicBezTo>
                <a:cubicBezTo>
                  <a:pt x="2276191" y="8554"/>
                  <a:pt x="2134634" y="33934"/>
                  <a:pt x="2002354" y="20167"/>
                </a:cubicBezTo>
                <a:cubicBezTo>
                  <a:pt x="1870074" y="6400"/>
                  <a:pt x="1777427" y="1929"/>
                  <a:pt x="1553598" y="20167"/>
                </a:cubicBezTo>
                <a:cubicBezTo>
                  <a:pt x="1321849" y="31992"/>
                  <a:pt x="1194901" y="39978"/>
                  <a:pt x="1058647" y="20167"/>
                </a:cubicBezTo>
                <a:cubicBezTo>
                  <a:pt x="931475" y="18812"/>
                  <a:pt x="292828" y="-5724"/>
                  <a:pt x="0" y="20167"/>
                </a:cubicBezTo>
                <a:cubicBezTo>
                  <a:pt x="-469" y="10647"/>
                  <a:pt x="-745" y="9349"/>
                  <a:pt x="0" y="0"/>
                </a:cubicBezTo>
                <a:close/>
              </a:path>
              <a:path w="9624060" h="20167" fill="none" stroke="0" extrusionOk="0">
                <a:moveTo>
                  <a:pt x="0" y="0"/>
                </a:moveTo>
                <a:cubicBezTo>
                  <a:pt x="138667" y="-7275"/>
                  <a:pt x="279429" y="-10019"/>
                  <a:pt x="398711" y="0"/>
                </a:cubicBezTo>
                <a:cubicBezTo>
                  <a:pt x="458630" y="-4117"/>
                  <a:pt x="676277" y="9261"/>
                  <a:pt x="989903" y="0"/>
                </a:cubicBezTo>
                <a:cubicBezTo>
                  <a:pt x="1267058" y="10962"/>
                  <a:pt x="1281334" y="12949"/>
                  <a:pt x="1388614" y="0"/>
                </a:cubicBezTo>
                <a:cubicBezTo>
                  <a:pt x="1543598" y="25853"/>
                  <a:pt x="1830056" y="43012"/>
                  <a:pt x="2076047" y="0"/>
                </a:cubicBezTo>
                <a:cubicBezTo>
                  <a:pt x="2388907" y="-8534"/>
                  <a:pt x="2464720" y="3675"/>
                  <a:pt x="2667239" y="0"/>
                </a:cubicBezTo>
                <a:cubicBezTo>
                  <a:pt x="2859135" y="-46339"/>
                  <a:pt x="3086555" y="56973"/>
                  <a:pt x="3450913" y="0"/>
                </a:cubicBezTo>
                <a:cubicBezTo>
                  <a:pt x="3855821" y="-9318"/>
                  <a:pt x="4035207" y="-31008"/>
                  <a:pt x="4330827" y="0"/>
                </a:cubicBezTo>
                <a:cubicBezTo>
                  <a:pt x="4571340" y="834"/>
                  <a:pt x="4850048" y="-50422"/>
                  <a:pt x="5018260" y="0"/>
                </a:cubicBezTo>
                <a:cubicBezTo>
                  <a:pt x="5222845" y="-20104"/>
                  <a:pt x="5570404" y="20880"/>
                  <a:pt x="5898174" y="0"/>
                </a:cubicBezTo>
                <a:cubicBezTo>
                  <a:pt x="6206219" y="-50056"/>
                  <a:pt x="6346703" y="9207"/>
                  <a:pt x="6585607" y="0"/>
                </a:cubicBezTo>
                <a:cubicBezTo>
                  <a:pt x="6851672" y="-10824"/>
                  <a:pt x="6880987" y="11331"/>
                  <a:pt x="6984318" y="0"/>
                </a:cubicBezTo>
                <a:cubicBezTo>
                  <a:pt x="7090137" y="-14677"/>
                  <a:pt x="7256672" y="3843"/>
                  <a:pt x="7479269" y="0"/>
                </a:cubicBezTo>
                <a:cubicBezTo>
                  <a:pt x="7668250" y="11170"/>
                  <a:pt x="8173739" y="2029"/>
                  <a:pt x="8359184" y="0"/>
                </a:cubicBezTo>
                <a:cubicBezTo>
                  <a:pt x="8560733" y="-71865"/>
                  <a:pt x="9135617" y="-157185"/>
                  <a:pt x="9624060" y="0"/>
                </a:cubicBezTo>
                <a:cubicBezTo>
                  <a:pt x="9623297" y="8508"/>
                  <a:pt x="9623713" y="12749"/>
                  <a:pt x="9624060" y="20167"/>
                </a:cubicBezTo>
                <a:cubicBezTo>
                  <a:pt x="9444767" y="-27902"/>
                  <a:pt x="9119604" y="11140"/>
                  <a:pt x="8936627" y="20167"/>
                </a:cubicBezTo>
                <a:cubicBezTo>
                  <a:pt x="8700915" y="50524"/>
                  <a:pt x="8549234" y="20940"/>
                  <a:pt x="8249194" y="20167"/>
                </a:cubicBezTo>
                <a:cubicBezTo>
                  <a:pt x="7935754" y="13980"/>
                  <a:pt x="7879860" y="19088"/>
                  <a:pt x="7658002" y="20167"/>
                </a:cubicBezTo>
                <a:cubicBezTo>
                  <a:pt x="7555469" y="15254"/>
                  <a:pt x="7384514" y="11055"/>
                  <a:pt x="7163050" y="20167"/>
                </a:cubicBezTo>
                <a:cubicBezTo>
                  <a:pt x="6907218" y="70143"/>
                  <a:pt x="6542266" y="-37012"/>
                  <a:pt x="6283136" y="20167"/>
                </a:cubicBezTo>
                <a:cubicBezTo>
                  <a:pt x="5936759" y="31585"/>
                  <a:pt x="5817729" y="34652"/>
                  <a:pt x="5595703" y="20167"/>
                </a:cubicBezTo>
                <a:cubicBezTo>
                  <a:pt x="5395509" y="25376"/>
                  <a:pt x="5170318" y="60197"/>
                  <a:pt x="4812030" y="20167"/>
                </a:cubicBezTo>
                <a:cubicBezTo>
                  <a:pt x="4448656" y="6767"/>
                  <a:pt x="4559029" y="34313"/>
                  <a:pt x="4413319" y="20167"/>
                </a:cubicBezTo>
                <a:cubicBezTo>
                  <a:pt x="4249705" y="-2691"/>
                  <a:pt x="4044529" y="-25709"/>
                  <a:pt x="3918367" y="20167"/>
                </a:cubicBezTo>
                <a:cubicBezTo>
                  <a:pt x="3809494" y="78931"/>
                  <a:pt x="3559662" y="63620"/>
                  <a:pt x="3230934" y="20167"/>
                </a:cubicBezTo>
                <a:cubicBezTo>
                  <a:pt x="2924272" y="15156"/>
                  <a:pt x="2688739" y="-11580"/>
                  <a:pt x="2447261" y="20167"/>
                </a:cubicBezTo>
                <a:cubicBezTo>
                  <a:pt x="2217755" y="6219"/>
                  <a:pt x="2202758" y="15008"/>
                  <a:pt x="2048550" y="20167"/>
                </a:cubicBezTo>
                <a:cubicBezTo>
                  <a:pt x="1905452" y="42334"/>
                  <a:pt x="1749392" y="12956"/>
                  <a:pt x="1649839" y="20167"/>
                </a:cubicBezTo>
                <a:cubicBezTo>
                  <a:pt x="1490562" y="42823"/>
                  <a:pt x="1251130" y="-1514"/>
                  <a:pt x="962406" y="20167"/>
                </a:cubicBezTo>
                <a:cubicBezTo>
                  <a:pt x="624214" y="-3778"/>
                  <a:pt x="385975" y="-1301"/>
                  <a:pt x="0" y="20167"/>
                </a:cubicBezTo>
                <a:cubicBezTo>
                  <a:pt x="432" y="13139"/>
                  <a:pt x="-1041" y="9196"/>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9624060"/>
                      <a:gd name="connsiteY0" fmla="*/ 0 h 20167"/>
                      <a:gd name="connsiteX1" fmla="*/ 398711 w 9624060"/>
                      <a:gd name="connsiteY1" fmla="*/ 0 h 20167"/>
                      <a:gd name="connsiteX2" fmla="*/ 989903 w 9624060"/>
                      <a:gd name="connsiteY2" fmla="*/ 0 h 20167"/>
                      <a:gd name="connsiteX3" fmla="*/ 1388614 w 9624060"/>
                      <a:gd name="connsiteY3" fmla="*/ 0 h 20167"/>
                      <a:gd name="connsiteX4" fmla="*/ 2076047 w 9624060"/>
                      <a:gd name="connsiteY4" fmla="*/ 0 h 20167"/>
                      <a:gd name="connsiteX5" fmla="*/ 2667239 w 9624060"/>
                      <a:gd name="connsiteY5" fmla="*/ 0 h 20167"/>
                      <a:gd name="connsiteX6" fmla="*/ 3450913 w 9624060"/>
                      <a:gd name="connsiteY6" fmla="*/ 0 h 20167"/>
                      <a:gd name="connsiteX7" fmla="*/ 4330827 w 9624060"/>
                      <a:gd name="connsiteY7" fmla="*/ 0 h 20167"/>
                      <a:gd name="connsiteX8" fmla="*/ 5018260 w 9624060"/>
                      <a:gd name="connsiteY8" fmla="*/ 0 h 20167"/>
                      <a:gd name="connsiteX9" fmla="*/ 5898174 w 9624060"/>
                      <a:gd name="connsiteY9" fmla="*/ 0 h 20167"/>
                      <a:gd name="connsiteX10" fmla="*/ 6585607 w 9624060"/>
                      <a:gd name="connsiteY10" fmla="*/ 0 h 20167"/>
                      <a:gd name="connsiteX11" fmla="*/ 6984318 w 9624060"/>
                      <a:gd name="connsiteY11" fmla="*/ 0 h 20167"/>
                      <a:gd name="connsiteX12" fmla="*/ 7479269 w 9624060"/>
                      <a:gd name="connsiteY12" fmla="*/ 0 h 20167"/>
                      <a:gd name="connsiteX13" fmla="*/ 8359184 w 9624060"/>
                      <a:gd name="connsiteY13" fmla="*/ 0 h 20167"/>
                      <a:gd name="connsiteX14" fmla="*/ 9624060 w 9624060"/>
                      <a:gd name="connsiteY14" fmla="*/ 0 h 20167"/>
                      <a:gd name="connsiteX15" fmla="*/ 9624060 w 9624060"/>
                      <a:gd name="connsiteY15" fmla="*/ 20167 h 20167"/>
                      <a:gd name="connsiteX16" fmla="*/ 8936627 w 9624060"/>
                      <a:gd name="connsiteY16" fmla="*/ 20167 h 20167"/>
                      <a:gd name="connsiteX17" fmla="*/ 8249194 w 9624060"/>
                      <a:gd name="connsiteY17" fmla="*/ 20167 h 20167"/>
                      <a:gd name="connsiteX18" fmla="*/ 7658002 w 9624060"/>
                      <a:gd name="connsiteY18" fmla="*/ 20167 h 20167"/>
                      <a:gd name="connsiteX19" fmla="*/ 7163050 w 9624060"/>
                      <a:gd name="connsiteY19" fmla="*/ 20167 h 20167"/>
                      <a:gd name="connsiteX20" fmla="*/ 6283136 w 9624060"/>
                      <a:gd name="connsiteY20" fmla="*/ 20167 h 20167"/>
                      <a:gd name="connsiteX21" fmla="*/ 5595703 w 9624060"/>
                      <a:gd name="connsiteY21" fmla="*/ 20167 h 20167"/>
                      <a:gd name="connsiteX22" fmla="*/ 4812030 w 9624060"/>
                      <a:gd name="connsiteY22" fmla="*/ 20167 h 20167"/>
                      <a:gd name="connsiteX23" fmla="*/ 4413319 w 9624060"/>
                      <a:gd name="connsiteY23" fmla="*/ 20167 h 20167"/>
                      <a:gd name="connsiteX24" fmla="*/ 3918367 w 9624060"/>
                      <a:gd name="connsiteY24" fmla="*/ 20167 h 20167"/>
                      <a:gd name="connsiteX25" fmla="*/ 3230934 w 9624060"/>
                      <a:gd name="connsiteY25" fmla="*/ 20167 h 20167"/>
                      <a:gd name="connsiteX26" fmla="*/ 2447261 w 9624060"/>
                      <a:gd name="connsiteY26" fmla="*/ 20167 h 20167"/>
                      <a:gd name="connsiteX27" fmla="*/ 2048550 w 9624060"/>
                      <a:gd name="connsiteY27" fmla="*/ 20167 h 20167"/>
                      <a:gd name="connsiteX28" fmla="*/ 1649839 w 9624060"/>
                      <a:gd name="connsiteY28" fmla="*/ 20167 h 20167"/>
                      <a:gd name="connsiteX29" fmla="*/ 962406 w 9624060"/>
                      <a:gd name="connsiteY29" fmla="*/ 20167 h 20167"/>
                      <a:gd name="connsiteX30" fmla="*/ 0 w 9624060"/>
                      <a:gd name="connsiteY30" fmla="*/ 20167 h 20167"/>
                      <a:gd name="connsiteX31" fmla="*/ 0 w 9624060"/>
                      <a:gd name="connsiteY31" fmla="*/ 0 h 2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24060" h="20167" fill="none" extrusionOk="0">
                        <a:moveTo>
                          <a:pt x="0" y="0"/>
                        </a:moveTo>
                        <a:cubicBezTo>
                          <a:pt x="148130" y="-11627"/>
                          <a:pt x="288065" y="-45"/>
                          <a:pt x="398711" y="0"/>
                        </a:cubicBezTo>
                        <a:cubicBezTo>
                          <a:pt x="509357" y="45"/>
                          <a:pt x="714230" y="-11734"/>
                          <a:pt x="989903" y="0"/>
                        </a:cubicBezTo>
                        <a:cubicBezTo>
                          <a:pt x="1265576" y="11734"/>
                          <a:pt x="1282061" y="12575"/>
                          <a:pt x="1388614" y="0"/>
                        </a:cubicBezTo>
                        <a:cubicBezTo>
                          <a:pt x="1495167" y="-12575"/>
                          <a:pt x="1778431" y="16100"/>
                          <a:pt x="2076047" y="0"/>
                        </a:cubicBezTo>
                        <a:cubicBezTo>
                          <a:pt x="2373663" y="-16100"/>
                          <a:pt x="2465677" y="19301"/>
                          <a:pt x="2667239" y="0"/>
                        </a:cubicBezTo>
                        <a:cubicBezTo>
                          <a:pt x="2868801" y="-19301"/>
                          <a:pt x="3104866" y="24144"/>
                          <a:pt x="3450913" y="0"/>
                        </a:cubicBezTo>
                        <a:cubicBezTo>
                          <a:pt x="3796960" y="-24144"/>
                          <a:pt x="4080742" y="-17208"/>
                          <a:pt x="4330827" y="0"/>
                        </a:cubicBezTo>
                        <a:cubicBezTo>
                          <a:pt x="4580912" y="17208"/>
                          <a:pt x="4840742" y="-23812"/>
                          <a:pt x="5018260" y="0"/>
                        </a:cubicBezTo>
                        <a:cubicBezTo>
                          <a:pt x="5195778" y="23812"/>
                          <a:pt x="5588088" y="34748"/>
                          <a:pt x="5898174" y="0"/>
                        </a:cubicBezTo>
                        <a:cubicBezTo>
                          <a:pt x="6208260" y="-34748"/>
                          <a:pt x="6326174" y="14887"/>
                          <a:pt x="6585607" y="0"/>
                        </a:cubicBezTo>
                        <a:cubicBezTo>
                          <a:pt x="6845040" y="-14887"/>
                          <a:pt x="6892055" y="14364"/>
                          <a:pt x="6984318" y="0"/>
                        </a:cubicBezTo>
                        <a:cubicBezTo>
                          <a:pt x="7076581" y="-14364"/>
                          <a:pt x="7261113" y="-3057"/>
                          <a:pt x="7479269" y="0"/>
                        </a:cubicBezTo>
                        <a:cubicBezTo>
                          <a:pt x="7697425" y="3057"/>
                          <a:pt x="8171077" y="-4916"/>
                          <a:pt x="8359184" y="0"/>
                        </a:cubicBezTo>
                        <a:cubicBezTo>
                          <a:pt x="8547291" y="4916"/>
                          <a:pt x="9115360" y="-35492"/>
                          <a:pt x="9624060" y="0"/>
                        </a:cubicBezTo>
                        <a:cubicBezTo>
                          <a:pt x="9623407" y="8761"/>
                          <a:pt x="9623635" y="13110"/>
                          <a:pt x="9624060" y="20167"/>
                        </a:cubicBezTo>
                        <a:cubicBezTo>
                          <a:pt x="9447156" y="-3856"/>
                          <a:pt x="9167766" y="-1108"/>
                          <a:pt x="8936627" y="20167"/>
                        </a:cubicBezTo>
                        <a:cubicBezTo>
                          <a:pt x="8705488" y="41442"/>
                          <a:pt x="8552922" y="33044"/>
                          <a:pt x="8249194" y="20167"/>
                        </a:cubicBezTo>
                        <a:cubicBezTo>
                          <a:pt x="7945466" y="7290"/>
                          <a:pt x="7879366" y="20577"/>
                          <a:pt x="7658002" y="20167"/>
                        </a:cubicBezTo>
                        <a:cubicBezTo>
                          <a:pt x="7436638" y="19757"/>
                          <a:pt x="7358945" y="20262"/>
                          <a:pt x="7163050" y="20167"/>
                        </a:cubicBezTo>
                        <a:cubicBezTo>
                          <a:pt x="6967155" y="20072"/>
                          <a:pt x="6600706" y="14419"/>
                          <a:pt x="6283136" y="20167"/>
                        </a:cubicBezTo>
                        <a:cubicBezTo>
                          <a:pt x="5965566" y="25915"/>
                          <a:pt x="5820046" y="11542"/>
                          <a:pt x="5595703" y="20167"/>
                        </a:cubicBezTo>
                        <a:cubicBezTo>
                          <a:pt x="5371360" y="28792"/>
                          <a:pt x="5194170" y="41372"/>
                          <a:pt x="4812030" y="20167"/>
                        </a:cubicBezTo>
                        <a:cubicBezTo>
                          <a:pt x="4429890" y="-1038"/>
                          <a:pt x="4564208" y="38007"/>
                          <a:pt x="4413319" y="20167"/>
                        </a:cubicBezTo>
                        <a:cubicBezTo>
                          <a:pt x="4262430" y="2327"/>
                          <a:pt x="4046193" y="-2747"/>
                          <a:pt x="3918367" y="20167"/>
                        </a:cubicBezTo>
                        <a:cubicBezTo>
                          <a:pt x="3790541" y="43081"/>
                          <a:pt x="3530122" y="16187"/>
                          <a:pt x="3230934" y="20167"/>
                        </a:cubicBezTo>
                        <a:cubicBezTo>
                          <a:pt x="2931746" y="24147"/>
                          <a:pt x="2678033" y="37280"/>
                          <a:pt x="2447261" y="20167"/>
                        </a:cubicBezTo>
                        <a:cubicBezTo>
                          <a:pt x="2216489" y="3054"/>
                          <a:pt x="2203850" y="11726"/>
                          <a:pt x="2048550" y="20167"/>
                        </a:cubicBezTo>
                        <a:cubicBezTo>
                          <a:pt x="1893250" y="28608"/>
                          <a:pt x="1756874" y="17919"/>
                          <a:pt x="1649839" y="20167"/>
                        </a:cubicBezTo>
                        <a:cubicBezTo>
                          <a:pt x="1542804" y="22415"/>
                          <a:pt x="1265538" y="48312"/>
                          <a:pt x="962406" y="20167"/>
                        </a:cubicBezTo>
                        <a:cubicBezTo>
                          <a:pt x="659274" y="-7978"/>
                          <a:pt x="391913" y="6638"/>
                          <a:pt x="0" y="20167"/>
                        </a:cubicBezTo>
                        <a:cubicBezTo>
                          <a:pt x="17" y="12819"/>
                          <a:pt x="-517" y="9324"/>
                          <a:pt x="0" y="0"/>
                        </a:cubicBezTo>
                        <a:close/>
                      </a:path>
                      <a:path w="9624060" h="20167" stroke="0" extrusionOk="0">
                        <a:moveTo>
                          <a:pt x="0" y="0"/>
                        </a:moveTo>
                        <a:cubicBezTo>
                          <a:pt x="197219" y="5661"/>
                          <a:pt x="350717" y="443"/>
                          <a:pt x="494952" y="0"/>
                        </a:cubicBezTo>
                        <a:cubicBezTo>
                          <a:pt x="639187" y="-443"/>
                          <a:pt x="739355" y="-13746"/>
                          <a:pt x="893663" y="0"/>
                        </a:cubicBezTo>
                        <a:cubicBezTo>
                          <a:pt x="1047971" y="13746"/>
                          <a:pt x="1281734" y="20841"/>
                          <a:pt x="1388614" y="0"/>
                        </a:cubicBezTo>
                        <a:cubicBezTo>
                          <a:pt x="1495494" y="-20841"/>
                          <a:pt x="1804549" y="-34371"/>
                          <a:pt x="2076047" y="0"/>
                        </a:cubicBezTo>
                        <a:cubicBezTo>
                          <a:pt x="2347545" y="34371"/>
                          <a:pt x="2487103" y="-9779"/>
                          <a:pt x="2859721" y="0"/>
                        </a:cubicBezTo>
                        <a:cubicBezTo>
                          <a:pt x="3232339" y="9779"/>
                          <a:pt x="3559289" y="-3102"/>
                          <a:pt x="3739635" y="0"/>
                        </a:cubicBezTo>
                        <a:cubicBezTo>
                          <a:pt x="3919981" y="3102"/>
                          <a:pt x="4368572" y="-10538"/>
                          <a:pt x="4619549" y="0"/>
                        </a:cubicBezTo>
                        <a:cubicBezTo>
                          <a:pt x="4870526" y="10538"/>
                          <a:pt x="5080044" y="-23078"/>
                          <a:pt x="5210741" y="0"/>
                        </a:cubicBezTo>
                        <a:cubicBezTo>
                          <a:pt x="5341438" y="23078"/>
                          <a:pt x="5606474" y="-29256"/>
                          <a:pt x="5994415" y="0"/>
                        </a:cubicBezTo>
                        <a:cubicBezTo>
                          <a:pt x="6382356" y="29256"/>
                          <a:pt x="6359141" y="-33485"/>
                          <a:pt x="6681847" y="0"/>
                        </a:cubicBezTo>
                        <a:cubicBezTo>
                          <a:pt x="7004553" y="33485"/>
                          <a:pt x="7141157" y="13293"/>
                          <a:pt x="7273040" y="0"/>
                        </a:cubicBezTo>
                        <a:cubicBezTo>
                          <a:pt x="7404923" y="-13293"/>
                          <a:pt x="7817202" y="-24617"/>
                          <a:pt x="8056713" y="0"/>
                        </a:cubicBezTo>
                        <a:cubicBezTo>
                          <a:pt x="8296224" y="24617"/>
                          <a:pt x="8289253" y="-19138"/>
                          <a:pt x="8455424" y="0"/>
                        </a:cubicBezTo>
                        <a:cubicBezTo>
                          <a:pt x="8621595" y="19138"/>
                          <a:pt x="9357314" y="6014"/>
                          <a:pt x="9624060" y="0"/>
                        </a:cubicBezTo>
                        <a:cubicBezTo>
                          <a:pt x="9624754" y="7096"/>
                          <a:pt x="9623787" y="12813"/>
                          <a:pt x="9624060" y="20167"/>
                        </a:cubicBezTo>
                        <a:cubicBezTo>
                          <a:pt x="9340226" y="22945"/>
                          <a:pt x="9211106" y="33394"/>
                          <a:pt x="8936627" y="20167"/>
                        </a:cubicBezTo>
                        <a:cubicBezTo>
                          <a:pt x="8662148" y="6940"/>
                          <a:pt x="8607588" y="17751"/>
                          <a:pt x="8441675" y="20167"/>
                        </a:cubicBezTo>
                        <a:cubicBezTo>
                          <a:pt x="8275762" y="22583"/>
                          <a:pt x="7938255" y="-53"/>
                          <a:pt x="7658002" y="20167"/>
                        </a:cubicBezTo>
                        <a:cubicBezTo>
                          <a:pt x="7377749" y="40387"/>
                          <a:pt x="7386194" y="39203"/>
                          <a:pt x="7259291" y="20167"/>
                        </a:cubicBezTo>
                        <a:cubicBezTo>
                          <a:pt x="7132388" y="1131"/>
                          <a:pt x="6773795" y="50566"/>
                          <a:pt x="6571858" y="20167"/>
                        </a:cubicBezTo>
                        <a:cubicBezTo>
                          <a:pt x="6369921" y="-10232"/>
                          <a:pt x="6211756" y="-605"/>
                          <a:pt x="6076906" y="20167"/>
                        </a:cubicBezTo>
                        <a:cubicBezTo>
                          <a:pt x="5942056" y="40939"/>
                          <a:pt x="5583464" y="7202"/>
                          <a:pt x="5196992" y="20167"/>
                        </a:cubicBezTo>
                        <a:cubicBezTo>
                          <a:pt x="4810520" y="33132"/>
                          <a:pt x="4930727" y="28292"/>
                          <a:pt x="4798281" y="20167"/>
                        </a:cubicBezTo>
                        <a:cubicBezTo>
                          <a:pt x="4665835" y="12042"/>
                          <a:pt x="4448593" y="-7985"/>
                          <a:pt x="4110848" y="20167"/>
                        </a:cubicBezTo>
                        <a:cubicBezTo>
                          <a:pt x="3773103" y="48319"/>
                          <a:pt x="3822533" y="10112"/>
                          <a:pt x="3712137" y="20167"/>
                        </a:cubicBezTo>
                        <a:cubicBezTo>
                          <a:pt x="3601741" y="30222"/>
                          <a:pt x="3403589" y="22489"/>
                          <a:pt x="3217186" y="20167"/>
                        </a:cubicBezTo>
                        <a:cubicBezTo>
                          <a:pt x="3030783" y="17845"/>
                          <a:pt x="2800562" y="17633"/>
                          <a:pt x="2433512" y="20167"/>
                        </a:cubicBezTo>
                        <a:cubicBezTo>
                          <a:pt x="2066462" y="22701"/>
                          <a:pt x="1784291" y="17914"/>
                          <a:pt x="1553598" y="20167"/>
                        </a:cubicBezTo>
                        <a:cubicBezTo>
                          <a:pt x="1322905" y="22420"/>
                          <a:pt x="1180696" y="37202"/>
                          <a:pt x="1058647" y="20167"/>
                        </a:cubicBezTo>
                        <a:cubicBezTo>
                          <a:pt x="936598" y="3132"/>
                          <a:pt x="347989" y="21875"/>
                          <a:pt x="0" y="20167"/>
                        </a:cubicBezTo>
                        <a:cubicBezTo>
                          <a:pt x="-371" y="10682"/>
                          <a:pt x="-830" y="960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502124" y="2284201"/>
            <a:ext cx="5888344" cy="4542531"/>
          </a:xfrm>
          <a:prstGeom prst="rect">
            <a:avLst/>
          </a:prstGeom>
        </p:spPr>
        <p:txBody>
          <a:bodyPr vert="horz" lIns="91440" tIns="45720" rIns="91440" bIns="45720" rtlCol="0" anchor="t">
            <a:normAutofit/>
          </a:bodyPr>
          <a:lstStyle/>
          <a:p>
            <a:pPr algn="l" rtl="0">
              <a:lnSpc>
                <a:spcPct val="90000"/>
              </a:lnSpc>
              <a:spcBef>
                <a:spcPts val="105"/>
              </a:spcBef>
            </a:pPr>
            <a:r>
              <a:rPr lang="en-US" sz="1700" b="1" kern="1200" spc="-20" dirty="0">
                <a:solidFill>
                  <a:schemeClr val="tx1"/>
                </a:solidFill>
                <a:latin typeface="+mn-lt"/>
                <a:ea typeface="+mn-ea"/>
                <a:cs typeface="+mn-cs"/>
              </a:rPr>
              <a:t>Educational</a:t>
            </a:r>
            <a:r>
              <a:rPr lang="en-US" sz="1700" b="1" kern="1200" spc="-40" dirty="0">
                <a:solidFill>
                  <a:schemeClr val="tx1"/>
                </a:solidFill>
                <a:latin typeface="+mn-lt"/>
                <a:ea typeface="+mn-ea"/>
                <a:cs typeface="+mn-cs"/>
              </a:rPr>
              <a:t> </a:t>
            </a:r>
            <a:r>
              <a:rPr lang="en-US" sz="1700" b="1" kern="1200" spc="-45" dirty="0" err="1">
                <a:solidFill>
                  <a:schemeClr val="tx1"/>
                </a:solidFill>
                <a:latin typeface="+mn-lt"/>
                <a:ea typeface="+mn-ea"/>
                <a:cs typeface="+mn-cs"/>
              </a:rPr>
              <a:t>Programme</a:t>
            </a:r>
            <a:r>
              <a:rPr lang="en-US" sz="1700" b="1" kern="1200" spc="-45" dirty="0">
                <a:solidFill>
                  <a:schemeClr val="tx1"/>
                </a:solidFill>
                <a:latin typeface="+mn-lt"/>
                <a:ea typeface="+mn-ea"/>
                <a:cs typeface="+mn-cs"/>
              </a:rPr>
              <a:t>:</a:t>
            </a:r>
          </a:p>
          <a:p>
            <a:pPr algn="just" rtl="0">
              <a:lnSpc>
                <a:spcPct val="90000"/>
              </a:lnSpc>
              <a:spcBef>
                <a:spcPts val="105"/>
              </a:spcBef>
            </a:pPr>
            <a:r>
              <a:rPr lang="en-US" sz="1700" kern="1200" dirty="0">
                <a:solidFill>
                  <a:schemeClr val="tx1"/>
                </a:solidFill>
                <a:latin typeface="+mn-lt"/>
                <a:ea typeface="+mn-ea"/>
                <a:cs typeface="+mn-cs"/>
              </a:rPr>
              <a:t>Developing </a:t>
            </a:r>
            <a:r>
              <a:rPr lang="en-US" sz="1700" kern="1200" spc="95" dirty="0">
                <a:solidFill>
                  <a:schemeClr val="tx1"/>
                </a:solidFill>
                <a:latin typeface="+mn-lt"/>
                <a:ea typeface="+mn-ea"/>
                <a:cs typeface="+mn-cs"/>
              </a:rPr>
              <a:t>a </a:t>
            </a:r>
            <a:r>
              <a:rPr lang="en-US" sz="1700" kern="1200" spc="-55" dirty="0">
                <a:solidFill>
                  <a:schemeClr val="tx1"/>
                </a:solidFill>
                <a:latin typeface="+mn-lt"/>
                <a:ea typeface="+mn-ea"/>
                <a:cs typeface="+mn-cs"/>
              </a:rPr>
              <a:t>strong </a:t>
            </a:r>
            <a:r>
              <a:rPr lang="en-US" sz="1700" kern="1200" spc="-15" dirty="0">
                <a:solidFill>
                  <a:schemeClr val="tx1"/>
                </a:solidFill>
                <a:latin typeface="+mn-lt"/>
                <a:ea typeface="+mn-ea"/>
                <a:cs typeface="+mn-cs"/>
              </a:rPr>
              <a:t>grounding </a:t>
            </a:r>
            <a:r>
              <a:rPr lang="en-US" sz="1700" kern="1200" spc="-60" dirty="0">
                <a:solidFill>
                  <a:schemeClr val="tx1"/>
                </a:solidFill>
                <a:latin typeface="+mn-lt"/>
                <a:ea typeface="+mn-ea"/>
                <a:cs typeface="+mn-cs"/>
              </a:rPr>
              <a:t>in </a:t>
            </a:r>
            <a:r>
              <a:rPr lang="en-US" sz="1700" kern="1200" spc="-25" dirty="0">
                <a:solidFill>
                  <a:schemeClr val="tx1"/>
                </a:solidFill>
                <a:latin typeface="+mn-lt"/>
                <a:ea typeface="+mn-ea"/>
                <a:cs typeface="+mn-cs"/>
              </a:rPr>
              <a:t>number </a:t>
            </a:r>
            <a:r>
              <a:rPr lang="en-US" sz="1700" kern="1200" spc="-130" dirty="0">
                <a:solidFill>
                  <a:schemeClr val="tx1"/>
                </a:solidFill>
                <a:latin typeface="+mn-lt"/>
                <a:ea typeface="+mn-ea"/>
                <a:cs typeface="+mn-cs"/>
              </a:rPr>
              <a:t>is </a:t>
            </a:r>
            <a:r>
              <a:rPr lang="en-US" sz="1700" kern="1200" spc="-45" dirty="0">
                <a:solidFill>
                  <a:schemeClr val="tx1"/>
                </a:solidFill>
                <a:latin typeface="+mn-lt"/>
                <a:ea typeface="+mn-ea"/>
                <a:cs typeface="+mn-cs"/>
              </a:rPr>
              <a:t>essential </a:t>
            </a:r>
            <a:r>
              <a:rPr lang="en-US" sz="1700" kern="1200" spc="-55" dirty="0">
                <a:solidFill>
                  <a:schemeClr val="tx1"/>
                </a:solidFill>
                <a:latin typeface="+mn-lt"/>
                <a:ea typeface="+mn-ea"/>
                <a:cs typeface="+mn-cs"/>
              </a:rPr>
              <a:t>so </a:t>
            </a:r>
            <a:r>
              <a:rPr lang="en-US" sz="1700" kern="1200" spc="-20" dirty="0">
                <a:solidFill>
                  <a:schemeClr val="tx1"/>
                </a:solidFill>
                <a:latin typeface="+mn-lt"/>
                <a:ea typeface="+mn-ea"/>
                <a:cs typeface="+mn-cs"/>
              </a:rPr>
              <a:t>that </a:t>
            </a:r>
            <a:r>
              <a:rPr lang="en-US" sz="1700" kern="1200" spc="-25" dirty="0">
                <a:solidFill>
                  <a:schemeClr val="tx1"/>
                </a:solidFill>
                <a:latin typeface="+mn-lt"/>
                <a:ea typeface="+mn-ea"/>
                <a:cs typeface="+mn-cs"/>
              </a:rPr>
              <a:t>all </a:t>
            </a:r>
            <a:r>
              <a:rPr lang="en-US" sz="1700" kern="1200" spc="-20" dirty="0">
                <a:solidFill>
                  <a:schemeClr val="tx1"/>
                </a:solidFill>
                <a:latin typeface="+mn-lt"/>
                <a:ea typeface="+mn-ea"/>
                <a:cs typeface="+mn-cs"/>
              </a:rPr>
              <a:t> </a:t>
            </a:r>
            <a:r>
              <a:rPr lang="en-US" sz="1700" kern="1200" spc="-15" dirty="0">
                <a:solidFill>
                  <a:schemeClr val="tx1"/>
                </a:solidFill>
                <a:latin typeface="+mn-lt"/>
                <a:ea typeface="+mn-ea"/>
                <a:cs typeface="+mn-cs"/>
              </a:rPr>
              <a:t>children </a:t>
            </a:r>
            <a:r>
              <a:rPr lang="en-US" sz="1700" kern="1200" spc="25" dirty="0">
                <a:solidFill>
                  <a:schemeClr val="tx1"/>
                </a:solidFill>
                <a:latin typeface="+mn-lt"/>
                <a:ea typeface="+mn-ea"/>
                <a:cs typeface="+mn-cs"/>
              </a:rPr>
              <a:t>develop </a:t>
            </a:r>
            <a:r>
              <a:rPr lang="en-US" sz="1700" kern="1200" spc="-20" dirty="0">
                <a:solidFill>
                  <a:schemeClr val="tx1"/>
                </a:solidFill>
                <a:latin typeface="+mn-lt"/>
                <a:ea typeface="+mn-ea"/>
                <a:cs typeface="+mn-cs"/>
              </a:rPr>
              <a:t>the </a:t>
            </a:r>
            <a:r>
              <a:rPr lang="en-US" sz="1700" kern="1200" spc="-25" dirty="0">
                <a:solidFill>
                  <a:schemeClr val="tx1"/>
                </a:solidFill>
                <a:latin typeface="+mn-lt"/>
                <a:ea typeface="+mn-ea"/>
                <a:cs typeface="+mn-cs"/>
              </a:rPr>
              <a:t>necessary </a:t>
            </a:r>
            <a:r>
              <a:rPr lang="en-US" sz="1700" kern="1200" spc="-20" dirty="0">
                <a:solidFill>
                  <a:schemeClr val="tx1"/>
                </a:solidFill>
                <a:latin typeface="+mn-lt"/>
                <a:ea typeface="+mn-ea"/>
                <a:cs typeface="+mn-cs"/>
              </a:rPr>
              <a:t>building blocks </a:t>
            </a:r>
            <a:r>
              <a:rPr lang="en-US" sz="1700" kern="1200" spc="-15" dirty="0">
                <a:solidFill>
                  <a:schemeClr val="tx1"/>
                </a:solidFill>
                <a:latin typeface="+mn-lt"/>
                <a:ea typeface="+mn-ea"/>
                <a:cs typeface="+mn-cs"/>
              </a:rPr>
              <a:t>to </a:t>
            </a:r>
            <a:r>
              <a:rPr lang="en-US" sz="1700" kern="1200" spc="10" dirty="0">
                <a:solidFill>
                  <a:schemeClr val="tx1"/>
                </a:solidFill>
                <a:latin typeface="+mn-lt"/>
                <a:ea typeface="+mn-ea"/>
                <a:cs typeface="+mn-cs"/>
              </a:rPr>
              <a:t>excel </a:t>
            </a:r>
            <a:r>
              <a:rPr lang="en-US" sz="1700" kern="1200" spc="15" dirty="0">
                <a:solidFill>
                  <a:schemeClr val="tx1"/>
                </a:solidFill>
                <a:latin typeface="+mn-lt"/>
                <a:ea typeface="+mn-ea"/>
                <a:cs typeface="+mn-cs"/>
              </a:rPr>
              <a:t> </a:t>
            </a:r>
            <a:r>
              <a:rPr lang="en-US" sz="1700" kern="1200" spc="-15" dirty="0">
                <a:solidFill>
                  <a:schemeClr val="tx1"/>
                </a:solidFill>
                <a:latin typeface="+mn-lt"/>
                <a:ea typeface="+mn-ea"/>
                <a:cs typeface="+mn-cs"/>
              </a:rPr>
              <a:t>mathematically. </a:t>
            </a:r>
            <a:r>
              <a:rPr lang="en-US" sz="1700" kern="1200" spc="-20" dirty="0">
                <a:solidFill>
                  <a:schemeClr val="tx1"/>
                </a:solidFill>
                <a:latin typeface="+mn-lt"/>
                <a:ea typeface="+mn-ea"/>
                <a:cs typeface="+mn-cs"/>
              </a:rPr>
              <a:t>Children </a:t>
            </a:r>
            <a:r>
              <a:rPr lang="en-US" sz="1700" kern="1200" spc="-35" dirty="0">
                <a:solidFill>
                  <a:schemeClr val="tx1"/>
                </a:solidFill>
                <a:latin typeface="+mn-lt"/>
                <a:ea typeface="+mn-ea"/>
                <a:cs typeface="+mn-cs"/>
              </a:rPr>
              <a:t>should </a:t>
            </a:r>
            <a:r>
              <a:rPr lang="en-US" sz="1700" kern="1200" spc="65" dirty="0">
                <a:solidFill>
                  <a:schemeClr val="tx1"/>
                </a:solidFill>
                <a:latin typeface="+mn-lt"/>
                <a:ea typeface="+mn-ea"/>
                <a:cs typeface="+mn-cs"/>
              </a:rPr>
              <a:t>be </a:t>
            </a:r>
            <a:r>
              <a:rPr lang="en-US" sz="1700" kern="1200" spc="35" dirty="0">
                <a:solidFill>
                  <a:schemeClr val="tx1"/>
                </a:solidFill>
                <a:latin typeface="+mn-lt"/>
                <a:ea typeface="+mn-ea"/>
                <a:cs typeface="+mn-cs"/>
              </a:rPr>
              <a:t>able </a:t>
            </a:r>
            <a:r>
              <a:rPr lang="en-US" sz="1700" kern="1200" spc="-15" dirty="0">
                <a:solidFill>
                  <a:schemeClr val="tx1"/>
                </a:solidFill>
                <a:latin typeface="+mn-lt"/>
                <a:ea typeface="+mn-ea"/>
                <a:cs typeface="+mn-cs"/>
              </a:rPr>
              <a:t>to </a:t>
            </a:r>
            <a:r>
              <a:rPr lang="en-US" sz="1700" kern="1200" spc="15" dirty="0">
                <a:solidFill>
                  <a:schemeClr val="tx1"/>
                </a:solidFill>
                <a:latin typeface="+mn-lt"/>
                <a:ea typeface="+mn-ea"/>
                <a:cs typeface="+mn-cs"/>
              </a:rPr>
              <a:t>count </a:t>
            </a:r>
            <a:r>
              <a:rPr lang="en-US" sz="1700" kern="1200" spc="-20" dirty="0">
                <a:solidFill>
                  <a:schemeClr val="tx1"/>
                </a:solidFill>
                <a:latin typeface="+mn-lt"/>
                <a:ea typeface="+mn-ea"/>
                <a:cs typeface="+mn-cs"/>
              </a:rPr>
              <a:t>confidently, </a:t>
            </a:r>
            <a:r>
              <a:rPr lang="en-US" sz="1700" kern="1200" spc="-15" dirty="0">
                <a:solidFill>
                  <a:schemeClr val="tx1"/>
                </a:solidFill>
                <a:latin typeface="+mn-lt"/>
                <a:ea typeface="+mn-ea"/>
                <a:cs typeface="+mn-cs"/>
              </a:rPr>
              <a:t> </a:t>
            </a:r>
            <a:r>
              <a:rPr lang="en-US" sz="1700" kern="1200" spc="70" dirty="0">
                <a:solidFill>
                  <a:schemeClr val="tx1"/>
                </a:solidFill>
                <a:latin typeface="+mn-lt"/>
                <a:ea typeface="+mn-ea"/>
                <a:cs typeface="+mn-cs"/>
              </a:rPr>
              <a:t>d</a:t>
            </a:r>
            <a:r>
              <a:rPr lang="en-US" sz="1700" kern="1200" spc="10" dirty="0">
                <a:solidFill>
                  <a:schemeClr val="tx1"/>
                </a:solidFill>
                <a:latin typeface="+mn-lt"/>
                <a:ea typeface="+mn-ea"/>
                <a:cs typeface="+mn-cs"/>
              </a:rPr>
              <a:t>e</a:t>
            </a:r>
            <a:r>
              <a:rPr lang="en-US" sz="1700" kern="1200" dirty="0">
                <a:solidFill>
                  <a:schemeClr val="tx1"/>
                </a:solidFill>
                <a:latin typeface="+mn-lt"/>
                <a:ea typeface="+mn-ea"/>
                <a:cs typeface="+mn-cs"/>
              </a:rPr>
              <a:t>v</a:t>
            </a:r>
            <a:r>
              <a:rPr lang="en-US" sz="1700" kern="1200" spc="50" dirty="0">
                <a:solidFill>
                  <a:schemeClr val="tx1"/>
                </a:solidFill>
                <a:latin typeface="+mn-lt"/>
                <a:ea typeface="+mn-ea"/>
                <a:cs typeface="+mn-cs"/>
              </a:rPr>
              <a:t>e</a:t>
            </a:r>
            <a:r>
              <a:rPr lang="en-US" sz="1700" kern="1200" spc="-70" dirty="0">
                <a:solidFill>
                  <a:schemeClr val="tx1"/>
                </a:solidFill>
                <a:latin typeface="+mn-lt"/>
                <a:ea typeface="+mn-ea"/>
                <a:cs typeface="+mn-cs"/>
              </a:rPr>
              <a:t>l</a:t>
            </a:r>
            <a:r>
              <a:rPr lang="en-US" sz="1700" kern="1200" spc="45" dirty="0">
                <a:solidFill>
                  <a:schemeClr val="tx1"/>
                </a:solidFill>
                <a:latin typeface="+mn-lt"/>
                <a:ea typeface="+mn-ea"/>
                <a:cs typeface="+mn-cs"/>
              </a:rPr>
              <a:t>o</a:t>
            </a:r>
            <a:r>
              <a:rPr lang="en-US" sz="1700" kern="1200" spc="70" dirty="0">
                <a:solidFill>
                  <a:schemeClr val="tx1"/>
                </a:solidFill>
                <a:latin typeface="+mn-lt"/>
                <a:ea typeface="+mn-ea"/>
                <a:cs typeface="+mn-cs"/>
              </a:rPr>
              <a:t>p</a:t>
            </a:r>
            <a:r>
              <a:rPr lang="en-US" sz="1700" kern="1200" spc="-90" dirty="0">
                <a:solidFill>
                  <a:schemeClr val="tx1"/>
                </a:solidFill>
                <a:latin typeface="+mn-lt"/>
                <a:ea typeface="+mn-ea"/>
                <a:cs typeface="+mn-cs"/>
              </a:rPr>
              <a:t> </a:t>
            </a:r>
            <a:r>
              <a:rPr lang="en-US" sz="1700" kern="1200" spc="95" dirty="0">
                <a:solidFill>
                  <a:schemeClr val="tx1"/>
                </a:solidFill>
                <a:latin typeface="+mn-lt"/>
                <a:ea typeface="+mn-ea"/>
                <a:cs typeface="+mn-cs"/>
              </a:rPr>
              <a:t>a</a:t>
            </a:r>
            <a:r>
              <a:rPr lang="en-US" sz="1700" kern="1200" spc="-90" dirty="0">
                <a:solidFill>
                  <a:schemeClr val="tx1"/>
                </a:solidFill>
                <a:latin typeface="+mn-lt"/>
                <a:ea typeface="+mn-ea"/>
                <a:cs typeface="+mn-cs"/>
              </a:rPr>
              <a:t> </a:t>
            </a:r>
            <a:r>
              <a:rPr lang="en-US" sz="1700" kern="1200" spc="75" dirty="0">
                <a:solidFill>
                  <a:schemeClr val="tx1"/>
                </a:solidFill>
                <a:latin typeface="+mn-lt"/>
                <a:ea typeface="+mn-ea"/>
                <a:cs typeface="+mn-cs"/>
              </a:rPr>
              <a:t>d</a:t>
            </a:r>
            <a:r>
              <a:rPr lang="en-US" sz="1700" kern="1200" spc="65" dirty="0">
                <a:solidFill>
                  <a:schemeClr val="tx1"/>
                </a:solidFill>
                <a:latin typeface="+mn-lt"/>
                <a:ea typeface="+mn-ea"/>
                <a:cs typeface="+mn-cs"/>
              </a:rPr>
              <a:t>eep</a:t>
            </a:r>
            <a:r>
              <a:rPr lang="en-US" sz="1700" kern="1200" spc="-90" dirty="0">
                <a:solidFill>
                  <a:schemeClr val="tx1"/>
                </a:solidFill>
                <a:latin typeface="+mn-lt"/>
                <a:ea typeface="+mn-ea"/>
                <a:cs typeface="+mn-cs"/>
              </a:rPr>
              <a:t> </a:t>
            </a:r>
            <a:r>
              <a:rPr lang="en-US" sz="1700" kern="1200" spc="-30" dirty="0">
                <a:solidFill>
                  <a:schemeClr val="tx1"/>
                </a:solidFill>
                <a:latin typeface="+mn-lt"/>
                <a:ea typeface="+mn-ea"/>
                <a:cs typeface="+mn-cs"/>
              </a:rPr>
              <a:t>u</a:t>
            </a:r>
            <a:r>
              <a:rPr lang="en-US" sz="1700" kern="1200" spc="-45" dirty="0">
                <a:solidFill>
                  <a:schemeClr val="tx1"/>
                </a:solidFill>
                <a:latin typeface="+mn-lt"/>
                <a:ea typeface="+mn-ea"/>
                <a:cs typeface="+mn-cs"/>
              </a:rPr>
              <a:t>n</a:t>
            </a:r>
            <a:r>
              <a:rPr lang="en-US" sz="1700" kern="1200" spc="60" dirty="0">
                <a:solidFill>
                  <a:schemeClr val="tx1"/>
                </a:solidFill>
                <a:latin typeface="+mn-lt"/>
                <a:ea typeface="+mn-ea"/>
                <a:cs typeface="+mn-cs"/>
              </a:rPr>
              <a:t>d</a:t>
            </a:r>
            <a:r>
              <a:rPr lang="en-US" sz="1700" kern="1200" spc="-85" dirty="0">
                <a:solidFill>
                  <a:schemeClr val="tx1"/>
                </a:solidFill>
                <a:latin typeface="+mn-lt"/>
                <a:ea typeface="+mn-ea"/>
                <a:cs typeface="+mn-cs"/>
              </a:rPr>
              <a:t>er</a:t>
            </a:r>
            <a:r>
              <a:rPr lang="en-US" sz="1700" kern="1200" spc="-75" dirty="0">
                <a:solidFill>
                  <a:schemeClr val="tx1"/>
                </a:solidFill>
                <a:latin typeface="+mn-lt"/>
                <a:ea typeface="+mn-ea"/>
                <a:cs typeface="+mn-cs"/>
              </a:rPr>
              <a:t>s</a:t>
            </a:r>
            <a:r>
              <a:rPr lang="en-US" sz="1700" kern="1200" spc="-95" dirty="0">
                <a:solidFill>
                  <a:schemeClr val="tx1"/>
                </a:solidFill>
                <a:latin typeface="+mn-lt"/>
                <a:ea typeface="+mn-ea"/>
                <a:cs typeface="+mn-cs"/>
              </a:rPr>
              <a:t>t</a:t>
            </a:r>
            <a:r>
              <a:rPr lang="en-US" sz="1700" kern="1200" spc="90" dirty="0">
                <a:solidFill>
                  <a:schemeClr val="tx1"/>
                </a:solidFill>
                <a:latin typeface="+mn-lt"/>
                <a:ea typeface="+mn-ea"/>
                <a:cs typeface="+mn-cs"/>
              </a:rPr>
              <a:t>a</a:t>
            </a:r>
            <a:r>
              <a:rPr lang="en-US" sz="1700" kern="1200" spc="20" dirty="0">
                <a:solidFill>
                  <a:schemeClr val="tx1"/>
                </a:solidFill>
                <a:latin typeface="+mn-lt"/>
                <a:ea typeface="+mn-ea"/>
                <a:cs typeface="+mn-cs"/>
              </a:rPr>
              <a:t>n</a:t>
            </a:r>
            <a:r>
              <a:rPr lang="en-US" sz="1700" kern="1200" spc="25" dirty="0">
                <a:solidFill>
                  <a:schemeClr val="tx1"/>
                </a:solidFill>
                <a:latin typeface="+mn-lt"/>
                <a:ea typeface="+mn-ea"/>
                <a:cs typeface="+mn-cs"/>
              </a:rPr>
              <a:t>d</a:t>
            </a:r>
            <a:r>
              <a:rPr lang="en-US" sz="1700" kern="1200" spc="-25" dirty="0">
                <a:solidFill>
                  <a:schemeClr val="tx1"/>
                </a:solidFill>
                <a:latin typeface="+mn-lt"/>
                <a:ea typeface="+mn-ea"/>
                <a:cs typeface="+mn-cs"/>
              </a:rPr>
              <a:t>ing</a:t>
            </a:r>
            <a:r>
              <a:rPr lang="en-US" sz="1700" kern="1200" spc="-95" dirty="0">
                <a:solidFill>
                  <a:schemeClr val="tx1"/>
                </a:solidFill>
                <a:latin typeface="+mn-lt"/>
                <a:ea typeface="+mn-ea"/>
                <a:cs typeface="+mn-cs"/>
              </a:rPr>
              <a:t> </a:t>
            </a:r>
            <a:r>
              <a:rPr lang="en-US" sz="1700" kern="1200" spc="5" dirty="0">
                <a:solidFill>
                  <a:schemeClr val="tx1"/>
                </a:solidFill>
                <a:latin typeface="+mn-lt"/>
                <a:ea typeface="+mn-ea"/>
                <a:cs typeface="+mn-cs"/>
              </a:rPr>
              <a:t>of</a:t>
            </a:r>
            <a:r>
              <a:rPr lang="en-US" sz="1700" kern="1200" spc="-85" dirty="0">
                <a:solidFill>
                  <a:schemeClr val="tx1"/>
                </a:solidFill>
                <a:latin typeface="+mn-lt"/>
                <a:ea typeface="+mn-ea"/>
                <a:cs typeface="+mn-cs"/>
              </a:rPr>
              <a:t> t</a:t>
            </a:r>
            <a:r>
              <a:rPr lang="en-US" sz="1700" kern="1200" spc="15" dirty="0">
                <a:solidFill>
                  <a:schemeClr val="tx1"/>
                </a:solidFill>
                <a:latin typeface="+mn-lt"/>
                <a:ea typeface="+mn-ea"/>
                <a:cs typeface="+mn-cs"/>
              </a:rPr>
              <a:t>he</a:t>
            </a:r>
            <a:r>
              <a:rPr lang="en-US" sz="1700" kern="1200" spc="-90" dirty="0">
                <a:solidFill>
                  <a:schemeClr val="tx1"/>
                </a:solidFill>
                <a:latin typeface="+mn-lt"/>
                <a:ea typeface="+mn-ea"/>
                <a:cs typeface="+mn-cs"/>
              </a:rPr>
              <a:t> </a:t>
            </a:r>
            <a:r>
              <a:rPr lang="en-US" sz="1700" kern="1200" spc="-30" dirty="0">
                <a:solidFill>
                  <a:schemeClr val="tx1"/>
                </a:solidFill>
                <a:latin typeface="+mn-lt"/>
                <a:ea typeface="+mn-ea"/>
                <a:cs typeface="+mn-cs"/>
              </a:rPr>
              <a:t>n</a:t>
            </a:r>
            <a:r>
              <a:rPr lang="en-US" sz="1700" kern="1200" spc="-20" dirty="0">
                <a:solidFill>
                  <a:schemeClr val="tx1"/>
                </a:solidFill>
                <a:latin typeface="+mn-lt"/>
                <a:ea typeface="+mn-ea"/>
                <a:cs typeface="+mn-cs"/>
              </a:rPr>
              <a:t>u</a:t>
            </a:r>
            <a:r>
              <a:rPr lang="en-US" sz="1700" kern="1200" spc="-35" dirty="0">
                <a:solidFill>
                  <a:schemeClr val="tx1"/>
                </a:solidFill>
                <a:latin typeface="+mn-lt"/>
                <a:ea typeface="+mn-ea"/>
                <a:cs typeface="+mn-cs"/>
              </a:rPr>
              <a:t>m</a:t>
            </a:r>
            <a:r>
              <a:rPr lang="en-US" sz="1700" kern="1200" spc="-50" dirty="0">
                <a:solidFill>
                  <a:schemeClr val="tx1"/>
                </a:solidFill>
                <a:latin typeface="+mn-lt"/>
                <a:ea typeface="+mn-ea"/>
                <a:cs typeface="+mn-cs"/>
              </a:rPr>
              <a:t>ber</a:t>
            </a:r>
            <a:r>
              <a:rPr lang="en-US" sz="1700" kern="1200" spc="-45" dirty="0">
                <a:solidFill>
                  <a:schemeClr val="tx1"/>
                </a:solidFill>
                <a:latin typeface="+mn-lt"/>
                <a:ea typeface="+mn-ea"/>
                <a:cs typeface="+mn-cs"/>
              </a:rPr>
              <a:t>s</a:t>
            </a:r>
            <a:r>
              <a:rPr lang="en-US" sz="1700" kern="1200" spc="-90" dirty="0">
                <a:solidFill>
                  <a:schemeClr val="tx1"/>
                </a:solidFill>
                <a:latin typeface="+mn-lt"/>
                <a:ea typeface="+mn-ea"/>
                <a:cs typeface="+mn-cs"/>
              </a:rPr>
              <a:t> </a:t>
            </a:r>
            <a:r>
              <a:rPr lang="en-US" sz="1700" kern="1200" spc="-95" dirty="0">
                <a:solidFill>
                  <a:schemeClr val="tx1"/>
                </a:solidFill>
                <a:latin typeface="+mn-lt"/>
                <a:ea typeface="+mn-ea"/>
                <a:cs typeface="+mn-cs"/>
              </a:rPr>
              <a:t>t</a:t>
            </a:r>
            <a:r>
              <a:rPr lang="en-US" sz="1700" kern="1200" spc="55" dirty="0">
                <a:solidFill>
                  <a:schemeClr val="tx1"/>
                </a:solidFill>
                <a:latin typeface="+mn-lt"/>
                <a:ea typeface="+mn-ea"/>
                <a:cs typeface="+mn-cs"/>
              </a:rPr>
              <a:t>o</a:t>
            </a:r>
            <a:r>
              <a:rPr lang="en-US" sz="1700" kern="1200" spc="-100" dirty="0">
                <a:solidFill>
                  <a:schemeClr val="tx1"/>
                </a:solidFill>
                <a:latin typeface="+mn-lt"/>
                <a:ea typeface="+mn-ea"/>
                <a:cs typeface="+mn-cs"/>
              </a:rPr>
              <a:t> </a:t>
            </a:r>
            <a:r>
              <a:rPr lang="en-US" sz="1700" kern="1200" spc="-95" dirty="0">
                <a:solidFill>
                  <a:schemeClr val="tx1"/>
                </a:solidFill>
                <a:latin typeface="+mn-lt"/>
                <a:ea typeface="+mn-ea"/>
                <a:cs typeface="+mn-cs"/>
              </a:rPr>
              <a:t>1</a:t>
            </a:r>
            <a:r>
              <a:rPr lang="en-US" sz="1700" kern="1200" spc="-105" dirty="0">
                <a:solidFill>
                  <a:schemeClr val="tx1"/>
                </a:solidFill>
                <a:latin typeface="+mn-lt"/>
                <a:ea typeface="+mn-ea"/>
                <a:cs typeface="+mn-cs"/>
              </a:rPr>
              <a:t>0,</a:t>
            </a:r>
            <a:r>
              <a:rPr lang="en-US" sz="1700" kern="1200" spc="-85" dirty="0">
                <a:solidFill>
                  <a:schemeClr val="tx1"/>
                </a:solidFill>
                <a:latin typeface="+mn-lt"/>
                <a:ea typeface="+mn-ea"/>
                <a:cs typeface="+mn-cs"/>
              </a:rPr>
              <a:t> t</a:t>
            </a:r>
            <a:r>
              <a:rPr lang="en-US" sz="1700" kern="1200" spc="15" dirty="0">
                <a:solidFill>
                  <a:schemeClr val="tx1"/>
                </a:solidFill>
                <a:latin typeface="+mn-lt"/>
                <a:ea typeface="+mn-ea"/>
                <a:cs typeface="+mn-cs"/>
              </a:rPr>
              <a:t>he</a:t>
            </a:r>
            <a:r>
              <a:rPr lang="en-US" sz="1700" kern="1200" spc="-90" dirty="0">
                <a:solidFill>
                  <a:schemeClr val="tx1"/>
                </a:solidFill>
                <a:latin typeface="+mn-lt"/>
                <a:ea typeface="+mn-ea"/>
                <a:cs typeface="+mn-cs"/>
              </a:rPr>
              <a:t> </a:t>
            </a:r>
            <a:r>
              <a:rPr lang="en-US" sz="1700" kern="1200" spc="-70" dirty="0">
                <a:solidFill>
                  <a:schemeClr val="tx1"/>
                </a:solidFill>
                <a:latin typeface="+mn-lt"/>
                <a:ea typeface="+mn-ea"/>
                <a:cs typeface="+mn-cs"/>
              </a:rPr>
              <a:t>re</a:t>
            </a:r>
            <a:r>
              <a:rPr lang="en-US" sz="1700" kern="1200" spc="-20" dirty="0">
                <a:solidFill>
                  <a:schemeClr val="tx1"/>
                </a:solidFill>
                <a:latin typeface="+mn-lt"/>
                <a:ea typeface="+mn-ea"/>
                <a:cs typeface="+mn-cs"/>
              </a:rPr>
              <a:t>l</a:t>
            </a:r>
            <a:r>
              <a:rPr lang="en-US" sz="1700" kern="1200" spc="90" dirty="0">
                <a:solidFill>
                  <a:schemeClr val="tx1"/>
                </a:solidFill>
                <a:latin typeface="+mn-lt"/>
                <a:ea typeface="+mn-ea"/>
                <a:cs typeface="+mn-cs"/>
              </a:rPr>
              <a:t>a</a:t>
            </a:r>
            <a:r>
              <a:rPr lang="en-US" sz="1700" kern="1200" spc="-85" dirty="0">
                <a:solidFill>
                  <a:schemeClr val="tx1"/>
                </a:solidFill>
                <a:latin typeface="+mn-lt"/>
                <a:ea typeface="+mn-ea"/>
                <a:cs typeface="+mn-cs"/>
              </a:rPr>
              <a:t>t</a:t>
            </a:r>
            <a:r>
              <a:rPr lang="en-US" sz="1700" kern="1200" spc="-15" dirty="0">
                <a:solidFill>
                  <a:schemeClr val="tx1"/>
                </a:solidFill>
                <a:latin typeface="+mn-lt"/>
                <a:ea typeface="+mn-ea"/>
                <a:cs typeface="+mn-cs"/>
              </a:rPr>
              <a:t>i</a:t>
            </a:r>
            <a:r>
              <a:rPr lang="en-US" sz="1700" kern="1200" spc="-35" dirty="0">
                <a:solidFill>
                  <a:schemeClr val="tx1"/>
                </a:solidFill>
                <a:latin typeface="+mn-lt"/>
                <a:ea typeface="+mn-ea"/>
                <a:cs typeface="+mn-cs"/>
              </a:rPr>
              <a:t>o</a:t>
            </a:r>
            <a:r>
              <a:rPr lang="en-US" sz="1700" kern="1200" spc="-60" dirty="0">
                <a:solidFill>
                  <a:schemeClr val="tx1"/>
                </a:solidFill>
                <a:latin typeface="+mn-lt"/>
                <a:ea typeface="+mn-ea"/>
                <a:cs typeface="+mn-cs"/>
              </a:rPr>
              <a:t>nships  </a:t>
            </a:r>
            <a:r>
              <a:rPr lang="en-US" sz="1700" kern="1200" spc="60" dirty="0">
                <a:solidFill>
                  <a:schemeClr val="tx1"/>
                </a:solidFill>
                <a:latin typeface="+mn-lt"/>
                <a:ea typeface="+mn-ea"/>
                <a:cs typeface="+mn-cs"/>
              </a:rPr>
              <a:t>b</a:t>
            </a:r>
            <a:r>
              <a:rPr lang="en-US" sz="1700" kern="1200" spc="70" dirty="0">
                <a:solidFill>
                  <a:schemeClr val="tx1"/>
                </a:solidFill>
                <a:latin typeface="+mn-lt"/>
                <a:ea typeface="+mn-ea"/>
                <a:cs typeface="+mn-cs"/>
              </a:rPr>
              <a:t>e</a:t>
            </a:r>
            <a:r>
              <a:rPr lang="en-US" sz="1700" kern="1200" spc="-95" dirty="0">
                <a:solidFill>
                  <a:schemeClr val="tx1"/>
                </a:solidFill>
                <a:latin typeface="+mn-lt"/>
                <a:ea typeface="+mn-ea"/>
                <a:cs typeface="+mn-cs"/>
              </a:rPr>
              <a:t>t</a:t>
            </a:r>
            <a:r>
              <a:rPr lang="en-US" sz="1700" kern="1200" spc="20" dirty="0">
                <a:solidFill>
                  <a:schemeClr val="tx1"/>
                </a:solidFill>
                <a:latin typeface="+mn-lt"/>
                <a:ea typeface="+mn-ea"/>
                <a:cs typeface="+mn-cs"/>
              </a:rPr>
              <a:t>w</a:t>
            </a:r>
            <a:r>
              <a:rPr lang="en-US" sz="1700" kern="1200" spc="30" dirty="0">
                <a:solidFill>
                  <a:schemeClr val="tx1"/>
                </a:solidFill>
                <a:latin typeface="+mn-lt"/>
                <a:ea typeface="+mn-ea"/>
                <a:cs typeface="+mn-cs"/>
              </a:rPr>
              <a:t>een</a:t>
            </a:r>
            <a:r>
              <a:rPr lang="en-US" sz="1700" kern="1200" spc="-75" dirty="0">
                <a:solidFill>
                  <a:schemeClr val="tx1"/>
                </a:solidFill>
                <a:latin typeface="+mn-lt"/>
                <a:ea typeface="+mn-ea"/>
                <a:cs typeface="+mn-cs"/>
              </a:rPr>
              <a:t> </a:t>
            </a:r>
            <a:r>
              <a:rPr lang="en-US" sz="1700" kern="1200" spc="-95" dirty="0">
                <a:solidFill>
                  <a:schemeClr val="tx1"/>
                </a:solidFill>
                <a:latin typeface="+mn-lt"/>
                <a:ea typeface="+mn-ea"/>
                <a:cs typeface="+mn-cs"/>
              </a:rPr>
              <a:t>t</a:t>
            </a:r>
            <a:r>
              <a:rPr lang="en-US" sz="1700" kern="1200" spc="-5" dirty="0">
                <a:solidFill>
                  <a:schemeClr val="tx1"/>
                </a:solidFill>
                <a:latin typeface="+mn-lt"/>
                <a:ea typeface="+mn-ea"/>
                <a:cs typeface="+mn-cs"/>
              </a:rPr>
              <a:t>hem</a:t>
            </a:r>
            <a:r>
              <a:rPr lang="en-US" sz="1700" kern="1200" spc="-80" dirty="0">
                <a:solidFill>
                  <a:schemeClr val="tx1"/>
                </a:solidFill>
                <a:latin typeface="+mn-lt"/>
                <a:ea typeface="+mn-ea"/>
                <a:cs typeface="+mn-cs"/>
              </a:rPr>
              <a:t> </a:t>
            </a:r>
            <a:r>
              <a:rPr lang="en-US" sz="1700" kern="1200" spc="40" dirty="0">
                <a:solidFill>
                  <a:schemeClr val="tx1"/>
                </a:solidFill>
                <a:latin typeface="+mn-lt"/>
                <a:ea typeface="+mn-ea"/>
                <a:cs typeface="+mn-cs"/>
              </a:rPr>
              <a:t>an</a:t>
            </a:r>
            <a:r>
              <a:rPr lang="en-US" sz="1700" kern="1200" spc="45" dirty="0">
                <a:solidFill>
                  <a:schemeClr val="tx1"/>
                </a:solidFill>
                <a:latin typeface="+mn-lt"/>
                <a:ea typeface="+mn-ea"/>
                <a:cs typeface="+mn-cs"/>
              </a:rPr>
              <a:t>d</a:t>
            </a:r>
            <a:r>
              <a:rPr lang="en-US" sz="1700" kern="1200" spc="-85" dirty="0">
                <a:solidFill>
                  <a:schemeClr val="tx1"/>
                </a:solidFill>
                <a:latin typeface="+mn-lt"/>
                <a:ea typeface="+mn-ea"/>
                <a:cs typeface="+mn-cs"/>
              </a:rPr>
              <a:t> </a:t>
            </a:r>
            <a:r>
              <a:rPr lang="en-US" sz="1700" kern="1200" spc="-80" dirty="0">
                <a:solidFill>
                  <a:schemeClr val="tx1"/>
                </a:solidFill>
                <a:latin typeface="+mn-lt"/>
                <a:ea typeface="+mn-ea"/>
                <a:cs typeface="+mn-cs"/>
              </a:rPr>
              <a:t>t</a:t>
            </a:r>
            <a:r>
              <a:rPr lang="en-US" sz="1700" kern="1200" spc="15" dirty="0">
                <a:solidFill>
                  <a:schemeClr val="tx1"/>
                </a:solidFill>
                <a:latin typeface="+mn-lt"/>
                <a:ea typeface="+mn-ea"/>
                <a:cs typeface="+mn-cs"/>
              </a:rPr>
              <a:t>he</a:t>
            </a:r>
            <a:r>
              <a:rPr lang="en-US" sz="1700" kern="1200" spc="-90" dirty="0">
                <a:solidFill>
                  <a:schemeClr val="tx1"/>
                </a:solidFill>
                <a:latin typeface="+mn-lt"/>
                <a:ea typeface="+mn-ea"/>
                <a:cs typeface="+mn-cs"/>
              </a:rPr>
              <a:t> </a:t>
            </a:r>
            <a:r>
              <a:rPr lang="en-US" sz="1700" kern="1200" spc="80" dirty="0">
                <a:solidFill>
                  <a:schemeClr val="tx1"/>
                </a:solidFill>
                <a:latin typeface="+mn-lt"/>
                <a:ea typeface="+mn-ea"/>
                <a:cs typeface="+mn-cs"/>
              </a:rPr>
              <a:t>pa</a:t>
            </a:r>
            <a:r>
              <a:rPr lang="en-US" sz="1700" kern="1200" spc="-85" dirty="0">
                <a:solidFill>
                  <a:schemeClr val="tx1"/>
                </a:solidFill>
                <a:latin typeface="+mn-lt"/>
                <a:ea typeface="+mn-ea"/>
                <a:cs typeface="+mn-cs"/>
              </a:rPr>
              <a:t>tt</a:t>
            </a:r>
            <a:r>
              <a:rPr lang="en-US" sz="1700" kern="1200" spc="-70" dirty="0">
                <a:solidFill>
                  <a:schemeClr val="tx1"/>
                </a:solidFill>
                <a:latin typeface="+mn-lt"/>
                <a:ea typeface="+mn-ea"/>
                <a:cs typeface="+mn-cs"/>
              </a:rPr>
              <a:t>erns</a:t>
            </a:r>
            <a:r>
              <a:rPr lang="en-US" sz="1700" kern="1200" spc="-90" dirty="0">
                <a:solidFill>
                  <a:schemeClr val="tx1"/>
                </a:solidFill>
                <a:latin typeface="+mn-lt"/>
                <a:ea typeface="+mn-ea"/>
                <a:cs typeface="+mn-cs"/>
              </a:rPr>
              <a:t> </a:t>
            </a:r>
            <a:r>
              <a:rPr lang="en-US" sz="1700" kern="1200" spc="20" dirty="0">
                <a:solidFill>
                  <a:schemeClr val="tx1"/>
                </a:solidFill>
                <a:latin typeface="+mn-lt"/>
                <a:ea typeface="+mn-ea"/>
                <a:cs typeface="+mn-cs"/>
              </a:rPr>
              <a:t>w</a:t>
            </a:r>
            <a:r>
              <a:rPr lang="en-US" sz="1700" kern="1200" spc="-80" dirty="0">
                <a:solidFill>
                  <a:schemeClr val="tx1"/>
                </a:solidFill>
                <a:latin typeface="+mn-lt"/>
                <a:ea typeface="+mn-ea"/>
                <a:cs typeface="+mn-cs"/>
              </a:rPr>
              <a:t>i</a:t>
            </a:r>
            <a:r>
              <a:rPr lang="en-US" sz="1700" kern="1200" spc="-95" dirty="0">
                <a:solidFill>
                  <a:schemeClr val="tx1"/>
                </a:solidFill>
                <a:latin typeface="+mn-lt"/>
                <a:ea typeface="+mn-ea"/>
                <a:cs typeface="+mn-cs"/>
              </a:rPr>
              <a:t>t</a:t>
            </a:r>
            <a:r>
              <a:rPr lang="en-US" sz="1700" kern="1200" spc="-50" dirty="0">
                <a:solidFill>
                  <a:schemeClr val="tx1"/>
                </a:solidFill>
                <a:latin typeface="+mn-lt"/>
                <a:ea typeface="+mn-ea"/>
                <a:cs typeface="+mn-cs"/>
              </a:rPr>
              <a:t>hin</a:t>
            </a:r>
            <a:r>
              <a:rPr lang="en-US" sz="1700" kern="1200" spc="-75" dirty="0">
                <a:solidFill>
                  <a:schemeClr val="tx1"/>
                </a:solidFill>
                <a:latin typeface="+mn-lt"/>
                <a:ea typeface="+mn-ea"/>
                <a:cs typeface="+mn-cs"/>
              </a:rPr>
              <a:t> </a:t>
            </a:r>
            <a:r>
              <a:rPr lang="en-US" sz="1700" kern="1200" spc="-95" dirty="0">
                <a:solidFill>
                  <a:schemeClr val="tx1"/>
                </a:solidFill>
                <a:latin typeface="+mn-lt"/>
                <a:ea typeface="+mn-ea"/>
                <a:cs typeface="+mn-cs"/>
              </a:rPr>
              <a:t>t</a:t>
            </a:r>
            <a:r>
              <a:rPr lang="en-US" sz="1700" kern="1200" spc="-20" dirty="0">
                <a:solidFill>
                  <a:schemeClr val="tx1"/>
                </a:solidFill>
                <a:latin typeface="+mn-lt"/>
                <a:ea typeface="+mn-ea"/>
                <a:cs typeface="+mn-cs"/>
              </a:rPr>
              <a:t>h</a:t>
            </a:r>
            <a:r>
              <a:rPr lang="en-US" sz="1700" kern="1200" spc="45" dirty="0">
                <a:solidFill>
                  <a:schemeClr val="tx1"/>
                </a:solidFill>
                <a:latin typeface="+mn-lt"/>
                <a:ea typeface="+mn-ea"/>
                <a:cs typeface="+mn-cs"/>
              </a:rPr>
              <a:t>o</a:t>
            </a:r>
            <a:r>
              <a:rPr lang="en-US" sz="1700" kern="1200" spc="-50" dirty="0">
                <a:solidFill>
                  <a:schemeClr val="tx1"/>
                </a:solidFill>
                <a:latin typeface="+mn-lt"/>
                <a:ea typeface="+mn-ea"/>
                <a:cs typeface="+mn-cs"/>
              </a:rPr>
              <a:t>s</a:t>
            </a:r>
            <a:r>
              <a:rPr lang="en-US" sz="1700" kern="1200" spc="-55" dirty="0">
                <a:solidFill>
                  <a:schemeClr val="tx1"/>
                </a:solidFill>
                <a:latin typeface="+mn-lt"/>
                <a:ea typeface="+mn-ea"/>
                <a:cs typeface="+mn-cs"/>
              </a:rPr>
              <a:t>e</a:t>
            </a:r>
            <a:r>
              <a:rPr lang="en-US" sz="1700" kern="1200" spc="-90" dirty="0">
                <a:solidFill>
                  <a:schemeClr val="tx1"/>
                </a:solidFill>
                <a:latin typeface="+mn-lt"/>
                <a:ea typeface="+mn-ea"/>
                <a:cs typeface="+mn-cs"/>
              </a:rPr>
              <a:t> </a:t>
            </a:r>
            <a:r>
              <a:rPr lang="en-US" sz="1700" kern="1200" spc="-30" dirty="0">
                <a:solidFill>
                  <a:schemeClr val="tx1"/>
                </a:solidFill>
                <a:latin typeface="+mn-lt"/>
                <a:ea typeface="+mn-ea"/>
                <a:cs typeface="+mn-cs"/>
              </a:rPr>
              <a:t>num</a:t>
            </a:r>
            <a:r>
              <a:rPr lang="en-US" sz="1700" kern="1200" spc="-65" dirty="0">
                <a:solidFill>
                  <a:schemeClr val="tx1"/>
                </a:solidFill>
                <a:latin typeface="+mn-lt"/>
                <a:ea typeface="+mn-ea"/>
                <a:cs typeface="+mn-cs"/>
              </a:rPr>
              <a:t>bers</a:t>
            </a:r>
            <a:r>
              <a:rPr lang="en-US" sz="1700" kern="1200" spc="-45" dirty="0">
                <a:solidFill>
                  <a:schemeClr val="tx1"/>
                </a:solidFill>
                <a:latin typeface="+mn-lt"/>
                <a:ea typeface="+mn-ea"/>
                <a:cs typeface="+mn-cs"/>
              </a:rPr>
              <a:t>.</a:t>
            </a:r>
            <a:r>
              <a:rPr lang="en-US" sz="1700" kern="1200" spc="-100" dirty="0">
                <a:solidFill>
                  <a:schemeClr val="tx1"/>
                </a:solidFill>
                <a:latin typeface="+mn-lt"/>
                <a:ea typeface="+mn-ea"/>
                <a:cs typeface="+mn-cs"/>
              </a:rPr>
              <a:t> </a:t>
            </a:r>
            <a:r>
              <a:rPr lang="en-US" sz="1700" kern="1200" spc="-114" dirty="0">
                <a:solidFill>
                  <a:schemeClr val="tx1"/>
                </a:solidFill>
                <a:latin typeface="+mn-lt"/>
                <a:ea typeface="+mn-ea"/>
                <a:cs typeface="+mn-cs"/>
              </a:rPr>
              <a:t>B</a:t>
            </a:r>
            <a:r>
              <a:rPr lang="en-US" sz="1700" kern="1200" spc="-95" dirty="0">
                <a:solidFill>
                  <a:schemeClr val="tx1"/>
                </a:solidFill>
                <a:latin typeface="+mn-lt"/>
                <a:ea typeface="+mn-ea"/>
                <a:cs typeface="+mn-cs"/>
              </a:rPr>
              <a:t>y</a:t>
            </a:r>
            <a:r>
              <a:rPr lang="en-US" sz="1700" kern="1200" spc="-100" dirty="0">
                <a:solidFill>
                  <a:schemeClr val="tx1"/>
                </a:solidFill>
                <a:latin typeface="+mn-lt"/>
                <a:ea typeface="+mn-ea"/>
                <a:cs typeface="+mn-cs"/>
              </a:rPr>
              <a:t> </a:t>
            </a:r>
            <a:r>
              <a:rPr lang="en-US" sz="1700" kern="1200" spc="-15" dirty="0">
                <a:solidFill>
                  <a:schemeClr val="tx1"/>
                </a:solidFill>
                <a:latin typeface="+mn-lt"/>
                <a:ea typeface="+mn-ea"/>
                <a:cs typeface="+mn-cs"/>
              </a:rPr>
              <a:t>pr</a:t>
            </a:r>
            <a:r>
              <a:rPr lang="en-US" sz="1700" kern="1200" spc="-10" dirty="0">
                <a:solidFill>
                  <a:schemeClr val="tx1"/>
                </a:solidFill>
                <a:latin typeface="+mn-lt"/>
                <a:ea typeface="+mn-ea"/>
                <a:cs typeface="+mn-cs"/>
              </a:rPr>
              <a:t>o</a:t>
            </a:r>
            <a:r>
              <a:rPr lang="en-US" sz="1700" kern="1200" spc="-55" dirty="0">
                <a:solidFill>
                  <a:schemeClr val="tx1"/>
                </a:solidFill>
                <a:latin typeface="+mn-lt"/>
                <a:ea typeface="+mn-ea"/>
                <a:cs typeface="+mn-cs"/>
              </a:rPr>
              <a:t>v</a:t>
            </a:r>
            <a:r>
              <a:rPr lang="en-US" sz="1700" kern="1200" spc="-10" dirty="0">
                <a:solidFill>
                  <a:schemeClr val="tx1"/>
                </a:solidFill>
                <a:latin typeface="+mn-lt"/>
                <a:ea typeface="+mn-ea"/>
                <a:cs typeface="+mn-cs"/>
              </a:rPr>
              <a:t>i</a:t>
            </a:r>
            <a:r>
              <a:rPr lang="en-US" sz="1700" kern="1200" spc="-15" dirty="0">
                <a:solidFill>
                  <a:schemeClr val="tx1"/>
                </a:solidFill>
                <a:latin typeface="+mn-lt"/>
                <a:ea typeface="+mn-ea"/>
                <a:cs typeface="+mn-cs"/>
              </a:rPr>
              <a:t>d</a:t>
            </a:r>
            <a:r>
              <a:rPr lang="en-US" sz="1700" kern="1200" spc="-25" dirty="0">
                <a:solidFill>
                  <a:schemeClr val="tx1"/>
                </a:solidFill>
                <a:latin typeface="+mn-lt"/>
                <a:ea typeface="+mn-ea"/>
                <a:cs typeface="+mn-cs"/>
              </a:rPr>
              <a:t>ing  </a:t>
            </a:r>
            <a:r>
              <a:rPr lang="en-US" sz="1700" kern="1200" spc="-55" dirty="0">
                <a:solidFill>
                  <a:schemeClr val="tx1"/>
                </a:solidFill>
                <a:latin typeface="+mn-lt"/>
                <a:ea typeface="+mn-ea"/>
                <a:cs typeface="+mn-cs"/>
              </a:rPr>
              <a:t>f</a:t>
            </a:r>
            <a:r>
              <a:rPr lang="en-US" sz="1700" kern="1200" spc="-5" dirty="0">
                <a:solidFill>
                  <a:schemeClr val="tx1"/>
                </a:solidFill>
                <a:latin typeface="+mn-lt"/>
                <a:ea typeface="+mn-ea"/>
                <a:cs typeface="+mn-cs"/>
              </a:rPr>
              <a:t>reque</a:t>
            </a:r>
            <a:r>
              <a:rPr lang="en-US" sz="1700" kern="1200" dirty="0">
                <a:solidFill>
                  <a:schemeClr val="tx1"/>
                </a:solidFill>
                <a:latin typeface="+mn-lt"/>
                <a:ea typeface="+mn-ea"/>
                <a:cs typeface="+mn-cs"/>
              </a:rPr>
              <a:t>n</a:t>
            </a:r>
            <a:r>
              <a:rPr lang="en-US" sz="1700" kern="1200" spc="-70" dirty="0">
                <a:solidFill>
                  <a:schemeClr val="tx1"/>
                </a:solidFill>
                <a:latin typeface="+mn-lt"/>
                <a:ea typeface="+mn-ea"/>
                <a:cs typeface="+mn-cs"/>
              </a:rPr>
              <a:t>t</a:t>
            </a:r>
            <a:r>
              <a:rPr lang="en-US" sz="1700" kern="1200" spc="-114" dirty="0">
                <a:solidFill>
                  <a:schemeClr val="tx1"/>
                </a:solidFill>
                <a:latin typeface="+mn-lt"/>
                <a:ea typeface="+mn-ea"/>
                <a:cs typeface="+mn-cs"/>
              </a:rPr>
              <a:t> </a:t>
            </a:r>
            <a:r>
              <a:rPr lang="en-US" sz="1700" kern="1200" spc="40" dirty="0">
                <a:solidFill>
                  <a:schemeClr val="tx1"/>
                </a:solidFill>
                <a:latin typeface="+mn-lt"/>
                <a:ea typeface="+mn-ea"/>
                <a:cs typeface="+mn-cs"/>
              </a:rPr>
              <a:t>an</a:t>
            </a:r>
            <a:r>
              <a:rPr lang="en-US" sz="1700" kern="1200" spc="45" dirty="0">
                <a:solidFill>
                  <a:schemeClr val="tx1"/>
                </a:solidFill>
                <a:latin typeface="+mn-lt"/>
                <a:ea typeface="+mn-ea"/>
                <a:cs typeface="+mn-cs"/>
              </a:rPr>
              <a:t>d</a:t>
            </a:r>
            <a:r>
              <a:rPr lang="en-US" sz="1700" kern="1200" spc="-85" dirty="0">
                <a:solidFill>
                  <a:schemeClr val="tx1"/>
                </a:solidFill>
                <a:latin typeface="+mn-lt"/>
                <a:ea typeface="+mn-ea"/>
                <a:cs typeface="+mn-cs"/>
              </a:rPr>
              <a:t> </a:t>
            </a:r>
            <a:r>
              <a:rPr lang="en-US" sz="1700" kern="1200" spc="20" dirty="0">
                <a:solidFill>
                  <a:schemeClr val="tx1"/>
                </a:solidFill>
                <a:latin typeface="+mn-lt"/>
                <a:ea typeface="+mn-ea"/>
                <a:cs typeface="+mn-cs"/>
              </a:rPr>
              <a:t>va</a:t>
            </a:r>
            <a:r>
              <a:rPr lang="en-US" sz="1700" kern="1200" spc="-30" dirty="0">
                <a:solidFill>
                  <a:schemeClr val="tx1"/>
                </a:solidFill>
                <a:latin typeface="+mn-lt"/>
                <a:ea typeface="+mn-ea"/>
                <a:cs typeface="+mn-cs"/>
              </a:rPr>
              <a:t>ried</a:t>
            </a:r>
            <a:r>
              <a:rPr lang="en-US" sz="1700" kern="1200" spc="-75" dirty="0">
                <a:solidFill>
                  <a:schemeClr val="tx1"/>
                </a:solidFill>
                <a:latin typeface="+mn-lt"/>
                <a:ea typeface="+mn-ea"/>
                <a:cs typeface="+mn-cs"/>
              </a:rPr>
              <a:t> </a:t>
            </a:r>
            <a:r>
              <a:rPr lang="en-US" sz="1700" kern="1200" spc="45" dirty="0">
                <a:solidFill>
                  <a:schemeClr val="tx1"/>
                </a:solidFill>
                <a:latin typeface="+mn-lt"/>
                <a:ea typeface="+mn-ea"/>
                <a:cs typeface="+mn-cs"/>
              </a:rPr>
              <a:t>o</a:t>
            </a:r>
            <a:r>
              <a:rPr lang="en-US" sz="1700" kern="1200" spc="65" dirty="0">
                <a:solidFill>
                  <a:schemeClr val="tx1"/>
                </a:solidFill>
                <a:latin typeface="+mn-lt"/>
                <a:ea typeface="+mn-ea"/>
                <a:cs typeface="+mn-cs"/>
              </a:rPr>
              <a:t>pp</a:t>
            </a:r>
            <a:r>
              <a:rPr lang="en-US" sz="1700" kern="1200" spc="45" dirty="0">
                <a:solidFill>
                  <a:schemeClr val="tx1"/>
                </a:solidFill>
                <a:latin typeface="+mn-lt"/>
                <a:ea typeface="+mn-ea"/>
                <a:cs typeface="+mn-cs"/>
              </a:rPr>
              <a:t>o</a:t>
            </a:r>
            <a:r>
              <a:rPr lang="en-US" sz="1700" kern="1200" spc="-150" dirty="0">
                <a:solidFill>
                  <a:schemeClr val="tx1"/>
                </a:solidFill>
                <a:latin typeface="+mn-lt"/>
                <a:ea typeface="+mn-ea"/>
                <a:cs typeface="+mn-cs"/>
              </a:rPr>
              <a:t>r</a:t>
            </a:r>
            <a:r>
              <a:rPr lang="en-US" sz="1700" kern="1200" spc="-85" dirty="0">
                <a:solidFill>
                  <a:schemeClr val="tx1"/>
                </a:solidFill>
                <a:latin typeface="+mn-lt"/>
                <a:ea typeface="+mn-ea"/>
                <a:cs typeface="+mn-cs"/>
              </a:rPr>
              <a:t>t</a:t>
            </a:r>
            <a:r>
              <a:rPr lang="en-US" sz="1700" kern="1200" spc="-65" dirty="0">
                <a:solidFill>
                  <a:schemeClr val="tx1"/>
                </a:solidFill>
                <a:latin typeface="+mn-lt"/>
                <a:ea typeface="+mn-ea"/>
                <a:cs typeface="+mn-cs"/>
              </a:rPr>
              <a:t>un</a:t>
            </a:r>
            <a:r>
              <a:rPr lang="en-US" sz="1700" kern="1200" spc="-20" dirty="0">
                <a:solidFill>
                  <a:schemeClr val="tx1"/>
                </a:solidFill>
                <a:latin typeface="+mn-lt"/>
                <a:ea typeface="+mn-ea"/>
                <a:cs typeface="+mn-cs"/>
              </a:rPr>
              <a:t>i</a:t>
            </a:r>
            <a:r>
              <a:rPr lang="en-US" sz="1700" kern="1200" spc="-85" dirty="0">
                <a:solidFill>
                  <a:schemeClr val="tx1"/>
                </a:solidFill>
                <a:latin typeface="+mn-lt"/>
                <a:ea typeface="+mn-ea"/>
                <a:cs typeface="+mn-cs"/>
              </a:rPr>
              <a:t>t</a:t>
            </a:r>
            <a:r>
              <a:rPr lang="en-US" sz="1700" kern="1200" spc="-65" dirty="0">
                <a:solidFill>
                  <a:schemeClr val="tx1"/>
                </a:solidFill>
                <a:latin typeface="+mn-lt"/>
                <a:ea typeface="+mn-ea"/>
                <a:cs typeface="+mn-cs"/>
              </a:rPr>
              <a:t>ie</a:t>
            </a:r>
            <a:r>
              <a:rPr lang="en-US" sz="1700" kern="1200" spc="-70" dirty="0">
                <a:solidFill>
                  <a:schemeClr val="tx1"/>
                </a:solidFill>
                <a:latin typeface="+mn-lt"/>
                <a:ea typeface="+mn-ea"/>
                <a:cs typeface="+mn-cs"/>
              </a:rPr>
              <a:t>s</a:t>
            </a:r>
            <a:r>
              <a:rPr lang="en-US" sz="1700" kern="1200" spc="-75" dirty="0">
                <a:solidFill>
                  <a:schemeClr val="tx1"/>
                </a:solidFill>
                <a:latin typeface="+mn-lt"/>
                <a:ea typeface="+mn-ea"/>
                <a:cs typeface="+mn-cs"/>
              </a:rPr>
              <a:t> </a:t>
            </a:r>
            <a:r>
              <a:rPr lang="en-US" sz="1700" kern="1200" spc="-85" dirty="0">
                <a:solidFill>
                  <a:schemeClr val="tx1"/>
                </a:solidFill>
                <a:latin typeface="+mn-lt"/>
                <a:ea typeface="+mn-ea"/>
                <a:cs typeface="+mn-cs"/>
              </a:rPr>
              <a:t>t</a:t>
            </a:r>
            <a:r>
              <a:rPr lang="en-US" sz="1700" kern="1200" spc="55" dirty="0">
                <a:solidFill>
                  <a:schemeClr val="tx1"/>
                </a:solidFill>
                <a:latin typeface="+mn-lt"/>
                <a:ea typeface="+mn-ea"/>
                <a:cs typeface="+mn-cs"/>
              </a:rPr>
              <a:t>o</a:t>
            </a:r>
            <a:r>
              <a:rPr lang="en-US" sz="1700" kern="1200" spc="-100" dirty="0">
                <a:solidFill>
                  <a:schemeClr val="tx1"/>
                </a:solidFill>
                <a:latin typeface="+mn-lt"/>
                <a:ea typeface="+mn-ea"/>
                <a:cs typeface="+mn-cs"/>
              </a:rPr>
              <a:t> </a:t>
            </a:r>
            <a:r>
              <a:rPr lang="en-US" sz="1700" kern="1200" spc="15" dirty="0">
                <a:solidFill>
                  <a:schemeClr val="tx1"/>
                </a:solidFill>
                <a:latin typeface="+mn-lt"/>
                <a:ea typeface="+mn-ea"/>
                <a:cs typeface="+mn-cs"/>
              </a:rPr>
              <a:t>b</a:t>
            </a:r>
            <a:r>
              <a:rPr lang="en-US" sz="1700" kern="1200" spc="20" dirty="0">
                <a:solidFill>
                  <a:schemeClr val="tx1"/>
                </a:solidFill>
                <a:latin typeface="+mn-lt"/>
                <a:ea typeface="+mn-ea"/>
                <a:cs typeface="+mn-cs"/>
              </a:rPr>
              <a:t>u</a:t>
            </a:r>
            <a:r>
              <a:rPr lang="en-US" sz="1700" kern="1200" spc="-95" dirty="0">
                <a:solidFill>
                  <a:schemeClr val="tx1"/>
                </a:solidFill>
                <a:latin typeface="+mn-lt"/>
                <a:ea typeface="+mn-ea"/>
                <a:cs typeface="+mn-cs"/>
              </a:rPr>
              <a:t>i</a:t>
            </a:r>
            <a:r>
              <a:rPr lang="en-US" sz="1700" kern="1200" spc="-80" dirty="0">
                <a:solidFill>
                  <a:schemeClr val="tx1"/>
                </a:solidFill>
                <a:latin typeface="+mn-lt"/>
                <a:ea typeface="+mn-ea"/>
                <a:cs typeface="+mn-cs"/>
              </a:rPr>
              <a:t>l</a:t>
            </a:r>
            <a:r>
              <a:rPr lang="en-US" sz="1700" kern="1200" spc="70" dirty="0">
                <a:solidFill>
                  <a:schemeClr val="tx1"/>
                </a:solidFill>
                <a:latin typeface="+mn-lt"/>
                <a:ea typeface="+mn-ea"/>
                <a:cs typeface="+mn-cs"/>
              </a:rPr>
              <a:t>d</a:t>
            </a:r>
            <a:r>
              <a:rPr lang="en-US" sz="1700" kern="1200" spc="-100" dirty="0">
                <a:solidFill>
                  <a:schemeClr val="tx1"/>
                </a:solidFill>
                <a:latin typeface="+mn-lt"/>
                <a:ea typeface="+mn-ea"/>
                <a:cs typeface="+mn-cs"/>
              </a:rPr>
              <a:t> </a:t>
            </a:r>
            <a:r>
              <a:rPr lang="en-US" sz="1700" kern="1200" spc="40" dirty="0">
                <a:solidFill>
                  <a:schemeClr val="tx1"/>
                </a:solidFill>
                <a:latin typeface="+mn-lt"/>
                <a:ea typeface="+mn-ea"/>
                <a:cs typeface="+mn-cs"/>
              </a:rPr>
              <a:t>an</a:t>
            </a:r>
            <a:r>
              <a:rPr lang="en-US" sz="1700" kern="1200" spc="45" dirty="0">
                <a:solidFill>
                  <a:schemeClr val="tx1"/>
                </a:solidFill>
                <a:latin typeface="+mn-lt"/>
                <a:ea typeface="+mn-ea"/>
                <a:cs typeface="+mn-cs"/>
              </a:rPr>
              <a:t>d</a:t>
            </a:r>
            <a:r>
              <a:rPr lang="en-US" sz="1700" kern="1200" spc="-85" dirty="0">
                <a:solidFill>
                  <a:schemeClr val="tx1"/>
                </a:solidFill>
                <a:latin typeface="+mn-lt"/>
                <a:ea typeface="+mn-ea"/>
                <a:cs typeface="+mn-cs"/>
              </a:rPr>
              <a:t> </a:t>
            </a:r>
            <a:r>
              <a:rPr lang="en-US" sz="1700" kern="1200" spc="70" dirty="0">
                <a:solidFill>
                  <a:schemeClr val="tx1"/>
                </a:solidFill>
                <a:latin typeface="+mn-lt"/>
                <a:ea typeface="+mn-ea"/>
                <a:cs typeface="+mn-cs"/>
              </a:rPr>
              <a:t>ap</a:t>
            </a:r>
            <a:r>
              <a:rPr lang="en-US" sz="1700" kern="1200" spc="60" dirty="0">
                <a:solidFill>
                  <a:schemeClr val="tx1"/>
                </a:solidFill>
                <a:latin typeface="+mn-lt"/>
                <a:ea typeface="+mn-ea"/>
                <a:cs typeface="+mn-cs"/>
              </a:rPr>
              <a:t>p</a:t>
            </a:r>
            <a:r>
              <a:rPr lang="en-US" sz="1700" kern="1200" spc="-70" dirty="0">
                <a:solidFill>
                  <a:schemeClr val="tx1"/>
                </a:solidFill>
                <a:latin typeface="+mn-lt"/>
                <a:ea typeface="+mn-ea"/>
                <a:cs typeface="+mn-cs"/>
              </a:rPr>
              <a:t>ly</a:t>
            </a:r>
            <a:r>
              <a:rPr lang="en-US" sz="1700" kern="1200" spc="-100" dirty="0">
                <a:solidFill>
                  <a:schemeClr val="tx1"/>
                </a:solidFill>
                <a:latin typeface="+mn-lt"/>
                <a:ea typeface="+mn-ea"/>
                <a:cs typeface="+mn-cs"/>
              </a:rPr>
              <a:t> </a:t>
            </a:r>
            <a:r>
              <a:rPr lang="en-US" sz="1700" kern="1200" spc="-90" dirty="0">
                <a:solidFill>
                  <a:schemeClr val="tx1"/>
                </a:solidFill>
                <a:latin typeface="+mn-lt"/>
                <a:ea typeface="+mn-ea"/>
                <a:cs typeface="+mn-cs"/>
              </a:rPr>
              <a:t>t</a:t>
            </a:r>
            <a:r>
              <a:rPr lang="en-US" sz="1700" kern="1200" spc="-85" dirty="0">
                <a:solidFill>
                  <a:schemeClr val="tx1"/>
                </a:solidFill>
                <a:latin typeface="+mn-lt"/>
                <a:ea typeface="+mn-ea"/>
                <a:cs typeface="+mn-cs"/>
              </a:rPr>
              <a:t>his  </a:t>
            </a:r>
            <a:r>
              <a:rPr lang="en-US" sz="1700" kern="1200" spc="-20" dirty="0">
                <a:solidFill>
                  <a:schemeClr val="tx1"/>
                </a:solidFill>
                <a:latin typeface="+mn-lt"/>
                <a:ea typeface="+mn-ea"/>
                <a:cs typeface="+mn-cs"/>
              </a:rPr>
              <a:t>understanding </a:t>
            </a:r>
            <a:r>
              <a:rPr lang="en-US" sz="1700" kern="1200" spc="-150" dirty="0">
                <a:solidFill>
                  <a:schemeClr val="tx1"/>
                </a:solidFill>
                <a:latin typeface="+mn-lt"/>
                <a:ea typeface="+mn-ea"/>
                <a:cs typeface="+mn-cs"/>
              </a:rPr>
              <a:t>- </a:t>
            </a:r>
            <a:r>
              <a:rPr lang="en-US" sz="1700" kern="1200" spc="-20" dirty="0">
                <a:solidFill>
                  <a:schemeClr val="tx1"/>
                </a:solidFill>
                <a:latin typeface="+mn-lt"/>
                <a:ea typeface="+mn-ea"/>
                <a:cs typeface="+mn-cs"/>
              </a:rPr>
              <a:t>such </a:t>
            </a:r>
            <a:r>
              <a:rPr lang="en-US" sz="1700" kern="1200" spc="-35" dirty="0">
                <a:solidFill>
                  <a:schemeClr val="tx1"/>
                </a:solidFill>
                <a:latin typeface="+mn-lt"/>
                <a:ea typeface="+mn-ea"/>
                <a:cs typeface="+mn-cs"/>
              </a:rPr>
              <a:t>as </a:t>
            </a:r>
            <a:r>
              <a:rPr lang="en-US" sz="1700" kern="1200" spc="-55" dirty="0">
                <a:solidFill>
                  <a:schemeClr val="tx1"/>
                </a:solidFill>
                <a:latin typeface="+mn-lt"/>
                <a:ea typeface="+mn-ea"/>
                <a:cs typeface="+mn-cs"/>
              </a:rPr>
              <a:t>using </a:t>
            </a:r>
            <a:r>
              <a:rPr lang="en-US" sz="1700" kern="1200" spc="-35" dirty="0">
                <a:solidFill>
                  <a:schemeClr val="tx1"/>
                </a:solidFill>
                <a:latin typeface="+mn-lt"/>
                <a:ea typeface="+mn-ea"/>
                <a:cs typeface="+mn-cs"/>
              </a:rPr>
              <a:t>manipulatives, </a:t>
            </a:r>
            <a:r>
              <a:rPr lang="en-US" sz="1700" kern="1200" spc="-10" dirty="0">
                <a:solidFill>
                  <a:schemeClr val="tx1"/>
                </a:solidFill>
                <a:latin typeface="+mn-lt"/>
                <a:ea typeface="+mn-ea"/>
                <a:cs typeface="+mn-cs"/>
              </a:rPr>
              <a:t>including </a:t>
            </a:r>
            <a:r>
              <a:rPr lang="en-US" sz="1700" kern="1200" spc="-65" dirty="0">
                <a:solidFill>
                  <a:schemeClr val="tx1"/>
                </a:solidFill>
                <a:latin typeface="+mn-lt"/>
                <a:ea typeface="+mn-ea"/>
                <a:cs typeface="+mn-cs"/>
              </a:rPr>
              <a:t>small </a:t>
            </a:r>
            <a:r>
              <a:rPr lang="en-US" sz="1700" kern="1200" spc="10" dirty="0">
                <a:solidFill>
                  <a:schemeClr val="tx1"/>
                </a:solidFill>
                <a:latin typeface="+mn-lt"/>
                <a:ea typeface="+mn-ea"/>
                <a:cs typeface="+mn-cs"/>
              </a:rPr>
              <a:t>pebbles </a:t>
            </a:r>
            <a:r>
              <a:rPr lang="en-US" sz="1700" kern="1200" spc="15" dirty="0">
                <a:solidFill>
                  <a:schemeClr val="tx1"/>
                </a:solidFill>
                <a:latin typeface="+mn-lt"/>
                <a:ea typeface="+mn-ea"/>
                <a:cs typeface="+mn-cs"/>
              </a:rPr>
              <a:t> </a:t>
            </a:r>
            <a:r>
              <a:rPr lang="en-US" sz="1700" kern="1200" spc="45" dirty="0">
                <a:solidFill>
                  <a:schemeClr val="tx1"/>
                </a:solidFill>
                <a:latin typeface="+mn-lt"/>
                <a:ea typeface="+mn-ea"/>
                <a:cs typeface="+mn-cs"/>
              </a:rPr>
              <a:t>and </a:t>
            </a:r>
            <a:r>
              <a:rPr lang="en-US" sz="1700" kern="1200" spc="-55" dirty="0">
                <a:solidFill>
                  <a:schemeClr val="tx1"/>
                </a:solidFill>
                <a:latin typeface="+mn-lt"/>
                <a:ea typeface="+mn-ea"/>
                <a:cs typeface="+mn-cs"/>
              </a:rPr>
              <a:t>tens </a:t>
            </a:r>
            <a:r>
              <a:rPr lang="en-US" sz="1700" kern="1200" spc="-40" dirty="0">
                <a:solidFill>
                  <a:schemeClr val="tx1"/>
                </a:solidFill>
                <a:latin typeface="+mn-lt"/>
                <a:ea typeface="+mn-ea"/>
                <a:cs typeface="+mn-cs"/>
              </a:rPr>
              <a:t>frames </a:t>
            </a:r>
            <a:r>
              <a:rPr lang="en-US" sz="1700" kern="1200" spc="-55" dirty="0">
                <a:solidFill>
                  <a:schemeClr val="tx1"/>
                </a:solidFill>
                <a:latin typeface="+mn-lt"/>
                <a:ea typeface="+mn-ea"/>
                <a:cs typeface="+mn-cs"/>
              </a:rPr>
              <a:t>for </a:t>
            </a:r>
            <a:r>
              <a:rPr lang="en-US" sz="1700" kern="1200" spc="-30" dirty="0" err="1">
                <a:solidFill>
                  <a:schemeClr val="tx1"/>
                </a:solidFill>
                <a:latin typeface="+mn-lt"/>
                <a:ea typeface="+mn-ea"/>
                <a:cs typeface="+mn-cs"/>
              </a:rPr>
              <a:t>organising</a:t>
            </a:r>
            <a:r>
              <a:rPr lang="en-US" sz="1700" kern="1200" spc="-30" dirty="0">
                <a:solidFill>
                  <a:schemeClr val="tx1"/>
                </a:solidFill>
                <a:latin typeface="+mn-lt"/>
                <a:ea typeface="+mn-ea"/>
                <a:cs typeface="+mn-cs"/>
              </a:rPr>
              <a:t> </a:t>
            </a:r>
            <a:r>
              <a:rPr lang="en-US" sz="1700" kern="1200" dirty="0">
                <a:solidFill>
                  <a:schemeClr val="tx1"/>
                </a:solidFill>
                <a:latin typeface="+mn-lt"/>
                <a:ea typeface="+mn-ea"/>
                <a:cs typeface="+mn-cs"/>
              </a:rPr>
              <a:t>counting </a:t>
            </a:r>
            <a:r>
              <a:rPr lang="en-US" sz="1700" kern="1200" spc="-150" dirty="0">
                <a:solidFill>
                  <a:schemeClr val="tx1"/>
                </a:solidFill>
                <a:latin typeface="+mn-lt"/>
                <a:ea typeface="+mn-ea"/>
                <a:cs typeface="+mn-cs"/>
              </a:rPr>
              <a:t>- </a:t>
            </a:r>
            <a:r>
              <a:rPr lang="en-US" sz="1700" kern="1200" spc="-15" dirty="0">
                <a:solidFill>
                  <a:schemeClr val="tx1"/>
                </a:solidFill>
                <a:latin typeface="+mn-lt"/>
                <a:ea typeface="+mn-ea"/>
                <a:cs typeface="+mn-cs"/>
              </a:rPr>
              <a:t>children </a:t>
            </a:r>
            <a:r>
              <a:rPr lang="en-US" sz="1700" kern="1200" spc="-70" dirty="0">
                <a:solidFill>
                  <a:schemeClr val="tx1"/>
                </a:solidFill>
                <a:latin typeface="+mn-lt"/>
                <a:ea typeface="+mn-ea"/>
                <a:cs typeface="+mn-cs"/>
              </a:rPr>
              <a:t>will </a:t>
            </a:r>
            <a:r>
              <a:rPr lang="en-US" sz="1700" kern="1200" spc="25" dirty="0">
                <a:solidFill>
                  <a:schemeClr val="tx1"/>
                </a:solidFill>
                <a:latin typeface="+mn-lt"/>
                <a:ea typeface="+mn-ea"/>
                <a:cs typeface="+mn-cs"/>
              </a:rPr>
              <a:t>develop </a:t>
            </a:r>
            <a:r>
              <a:rPr lang="en-US" sz="1700" kern="1200" spc="95" dirty="0">
                <a:solidFill>
                  <a:schemeClr val="tx1"/>
                </a:solidFill>
                <a:latin typeface="+mn-lt"/>
                <a:ea typeface="+mn-ea"/>
                <a:cs typeface="+mn-cs"/>
              </a:rPr>
              <a:t>a </a:t>
            </a:r>
            <a:r>
              <a:rPr lang="en-US" sz="1700" kern="1200" spc="100" dirty="0">
                <a:solidFill>
                  <a:schemeClr val="tx1"/>
                </a:solidFill>
                <a:latin typeface="+mn-lt"/>
                <a:ea typeface="+mn-ea"/>
                <a:cs typeface="+mn-cs"/>
              </a:rPr>
              <a:t> </a:t>
            </a:r>
            <a:r>
              <a:rPr lang="en-US" sz="1700" kern="1200" spc="10" dirty="0">
                <a:solidFill>
                  <a:schemeClr val="tx1"/>
                </a:solidFill>
                <a:latin typeface="+mn-lt"/>
                <a:ea typeface="+mn-ea"/>
                <a:cs typeface="+mn-cs"/>
              </a:rPr>
              <a:t>se</a:t>
            </a:r>
            <a:r>
              <a:rPr lang="en-US" sz="1700" kern="1200" spc="15" dirty="0">
                <a:solidFill>
                  <a:schemeClr val="tx1"/>
                </a:solidFill>
                <a:latin typeface="+mn-lt"/>
                <a:ea typeface="+mn-ea"/>
                <a:cs typeface="+mn-cs"/>
              </a:rPr>
              <a:t>c</a:t>
            </a:r>
            <a:r>
              <a:rPr lang="en-US" sz="1700" kern="1200" spc="-40" dirty="0">
                <a:solidFill>
                  <a:schemeClr val="tx1"/>
                </a:solidFill>
                <a:latin typeface="+mn-lt"/>
                <a:ea typeface="+mn-ea"/>
                <a:cs typeface="+mn-cs"/>
              </a:rPr>
              <a:t>ure</a:t>
            </a:r>
            <a:r>
              <a:rPr lang="en-US" sz="1700" kern="1200" spc="-90" dirty="0">
                <a:solidFill>
                  <a:schemeClr val="tx1"/>
                </a:solidFill>
                <a:latin typeface="+mn-lt"/>
                <a:ea typeface="+mn-ea"/>
                <a:cs typeface="+mn-cs"/>
              </a:rPr>
              <a:t> </a:t>
            </a:r>
            <a:r>
              <a:rPr lang="en-US" sz="1700" kern="1200" spc="80" dirty="0">
                <a:solidFill>
                  <a:schemeClr val="tx1"/>
                </a:solidFill>
                <a:latin typeface="+mn-lt"/>
                <a:ea typeface="+mn-ea"/>
                <a:cs typeface="+mn-cs"/>
              </a:rPr>
              <a:t>b</a:t>
            </a:r>
            <a:r>
              <a:rPr lang="en-US" sz="1700" kern="1200" spc="70" dirty="0">
                <a:solidFill>
                  <a:schemeClr val="tx1"/>
                </a:solidFill>
                <a:latin typeface="+mn-lt"/>
                <a:ea typeface="+mn-ea"/>
                <a:cs typeface="+mn-cs"/>
              </a:rPr>
              <a:t>a</a:t>
            </a:r>
            <a:r>
              <a:rPr lang="en-US" sz="1700" kern="1200" spc="-50" dirty="0">
                <a:solidFill>
                  <a:schemeClr val="tx1"/>
                </a:solidFill>
                <a:latin typeface="+mn-lt"/>
                <a:ea typeface="+mn-ea"/>
                <a:cs typeface="+mn-cs"/>
              </a:rPr>
              <a:t>s</a:t>
            </a:r>
            <a:r>
              <a:rPr lang="en-US" sz="1700" kern="1200" spc="-55" dirty="0">
                <a:solidFill>
                  <a:schemeClr val="tx1"/>
                </a:solidFill>
                <a:latin typeface="+mn-lt"/>
                <a:ea typeface="+mn-ea"/>
                <a:cs typeface="+mn-cs"/>
              </a:rPr>
              <a:t>e</a:t>
            </a:r>
            <a:r>
              <a:rPr lang="en-US" sz="1700" kern="1200" spc="-90" dirty="0">
                <a:solidFill>
                  <a:schemeClr val="tx1"/>
                </a:solidFill>
                <a:latin typeface="+mn-lt"/>
                <a:ea typeface="+mn-ea"/>
                <a:cs typeface="+mn-cs"/>
              </a:rPr>
              <a:t> </a:t>
            </a:r>
            <a:r>
              <a:rPr lang="en-US" sz="1700" kern="1200" spc="45" dirty="0">
                <a:solidFill>
                  <a:schemeClr val="tx1"/>
                </a:solidFill>
                <a:latin typeface="+mn-lt"/>
                <a:ea typeface="+mn-ea"/>
                <a:cs typeface="+mn-cs"/>
              </a:rPr>
              <a:t>o</a:t>
            </a:r>
            <a:r>
              <a:rPr lang="en-US" sz="1700" kern="1200" spc="-50" dirty="0">
                <a:solidFill>
                  <a:schemeClr val="tx1"/>
                </a:solidFill>
                <a:latin typeface="+mn-lt"/>
                <a:ea typeface="+mn-ea"/>
                <a:cs typeface="+mn-cs"/>
              </a:rPr>
              <a:t>f</a:t>
            </a:r>
            <a:r>
              <a:rPr lang="en-US" sz="1700" kern="1200" spc="-95" dirty="0">
                <a:solidFill>
                  <a:schemeClr val="tx1"/>
                </a:solidFill>
                <a:latin typeface="+mn-lt"/>
                <a:ea typeface="+mn-ea"/>
                <a:cs typeface="+mn-cs"/>
              </a:rPr>
              <a:t> </a:t>
            </a:r>
            <a:r>
              <a:rPr lang="en-US" sz="1700" kern="1200" spc="-30" dirty="0">
                <a:solidFill>
                  <a:schemeClr val="tx1"/>
                </a:solidFill>
                <a:latin typeface="+mn-lt"/>
                <a:ea typeface="+mn-ea"/>
                <a:cs typeface="+mn-cs"/>
              </a:rPr>
              <a:t>kn</a:t>
            </a:r>
            <a:r>
              <a:rPr lang="en-US" sz="1700" kern="1200" spc="-35" dirty="0">
                <a:solidFill>
                  <a:schemeClr val="tx1"/>
                </a:solidFill>
                <a:latin typeface="+mn-lt"/>
                <a:ea typeface="+mn-ea"/>
                <a:cs typeface="+mn-cs"/>
              </a:rPr>
              <a:t>o</a:t>
            </a:r>
            <a:r>
              <a:rPr lang="en-US" sz="1700" kern="1200" spc="-65" dirty="0">
                <a:solidFill>
                  <a:schemeClr val="tx1"/>
                </a:solidFill>
                <a:latin typeface="+mn-lt"/>
                <a:ea typeface="+mn-ea"/>
                <a:cs typeface="+mn-cs"/>
              </a:rPr>
              <a:t>w</a:t>
            </a:r>
            <a:r>
              <a:rPr lang="en-US" sz="1700" kern="1200" spc="-15" dirty="0">
                <a:solidFill>
                  <a:schemeClr val="tx1"/>
                </a:solidFill>
                <a:latin typeface="+mn-lt"/>
                <a:ea typeface="+mn-ea"/>
                <a:cs typeface="+mn-cs"/>
              </a:rPr>
              <a:t>l</a:t>
            </a:r>
            <a:r>
              <a:rPr lang="en-US" sz="1700" kern="1200" spc="65" dirty="0">
                <a:solidFill>
                  <a:schemeClr val="tx1"/>
                </a:solidFill>
                <a:latin typeface="+mn-lt"/>
                <a:ea typeface="+mn-ea"/>
                <a:cs typeface="+mn-cs"/>
              </a:rPr>
              <a:t>ed</a:t>
            </a:r>
            <a:r>
              <a:rPr lang="en-US" sz="1700" kern="1200" spc="60" dirty="0">
                <a:solidFill>
                  <a:schemeClr val="tx1"/>
                </a:solidFill>
                <a:latin typeface="+mn-lt"/>
                <a:ea typeface="+mn-ea"/>
                <a:cs typeface="+mn-cs"/>
              </a:rPr>
              <a:t>ge</a:t>
            </a:r>
            <a:r>
              <a:rPr lang="en-US" sz="1700" kern="1200" spc="-90" dirty="0">
                <a:solidFill>
                  <a:schemeClr val="tx1"/>
                </a:solidFill>
                <a:latin typeface="+mn-lt"/>
                <a:ea typeface="+mn-ea"/>
                <a:cs typeface="+mn-cs"/>
              </a:rPr>
              <a:t> </a:t>
            </a:r>
            <a:r>
              <a:rPr lang="en-US" sz="1700" kern="1200" spc="90" dirty="0">
                <a:solidFill>
                  <a:schemeClr val="tx1"/>
                </a:solidFill>
                <a:latin typeface="+mn-lt"/>
                <a:ea typeface="+mn-ea"/>
                <a:cs typeface="+mn-cs"/>
              </a:rPr>
              <a:t>a</a:t>
            </a:r>
            <a:r>
              <a:rPr lang="en-US" sz="1700" kern="1200" spc="-45" dirty="0">
                <a:solidFill>
                  <a:schemeClr val="tx1"/>
                </a:solidFill>
                <a:latin typeface="+mn-lt"/>
                <a:ea typeface="+mn-ea"/>
                <a:cs typeface="+mn-cs"/>
              </a:rPr>
              <a:t>n</a:t>
            </a:r>
            <a:r>
              <a:rPr lang="en-US" sz="1700" kern="1200" spc="70" dirty="0">
                <a:solidFill>
                  <a:schemeClr val="tx1"/>
                </a:solidFill>
                <a:latin typeface="+mn-lt"/>
                <a:ea typeface="+mn-ea"/>
                <a:cs typeface="+mn-cs"/>
              </a:rPr>
              <a:t>d</a:t>
            </a:r>
            <a:r>
              <a:rPr lang="en-US" sz="1700" kern="1200" spc="-85" dirty="0">
                <a:solidFill>
                  <a:schemeClr val="tx1"/>
                </a:solidFill>
                <a:latin typeface="+mn-lt"/>
                <a:ea typeface="+mn-ea"/>
                <a:cs typeface="+mn-cs"/>
              </a:rPr>
              <a:t> </a:t>
            </a:r>
            <a:r>
              <a:rPr lang="en-US" sz="1700" kern="1200" dirty="0">
                <a:solidFill>
                  <a:schemeClr val="tx1"/>
                </a:solidFill>
                <a:latin typeface="+mn-lt"/>
                <a:ea typeface="+mn-ea"/>
                <a:cs typeface="+mn-cs"/>
              </a:rPr>
              <a:t>v</a:t>
            </a:r>
            <a:r>
              <a:rPr lang="en-US" sz="1700" kern="1200" spc="-5" dirty="0">
                <a:solidFill>
                  <a:schemeClr val="tx1"/>
                </a:solidFill>
                <a:latin typeface="+mn-lt"/>
                <a:ea typeface="+mn-ea"/>
                <a:cs typeface="+mn-cs"/>
              </a:rPr>
              <a:t>o</a:t>
            </a:r>
            <a:r>
              <a:rPr lang="en-US" sz="1700" kern="1200" spc="150" dirty="0">
                <a:solidFill>
                  <a:schemeClr val="tx1"/>
                </a:solidFill>
                <a:latin typeface="+mn-lt"/>
                <a:ea typeface="+mn-ea"/>
                <a:cs typeface="+mn-cs"/>
              </a:rPr>
              <a:t>c</a:t>
            </a:r>
            <a:r>
              <a:rPr lang="en-US" sz="1700" kern="1200" spc="90" dirty="0">
                <a:solidFill>
                  <a:schemeClr val="tx1"/>
                </a:solidFill>
                <a:latin typeface="+mn-lt"/>
                <a:ea typeface="+mn-ea"/>
                <a:cs typeface="+mn-cs"/>
              </a:rPr>
              <a:t>a</a:t>
            </a:r>
            <a:r>
              <a:rPr lang="en-US" sz="1700" kern="1200" spc="15" dirty="0">
                <a:solidFill>
                  <a:schemeClr val="tx1"/>
                </a:solidFill>
                <a:latin typeface="+mn-lt"/>
                <a:ea typeface="+mn-ea"/>
                <a:cs typeface="+mn-cs"/>
              </a:rPr>
              <a:t>b</a:t>
            </a:r>
            <a:r>
              <a:rPr lang="en-US" sz="1700" kern="1200" spc="5" dirty="0">
                <a:solidFill>
                  <a:schemeClr val="tx1"/>
                </a:solidFill>
                <a:latin typeface="+mn-lt"/>
                <a:ea typeface="+mn-ea"/>
                <a:cs typeface="+mn-cs"/>
              </a:rPr>
              <a:t>u</a:t>
            </a:r>
            <a:r>
              <a:rPr lang="en-US" sz="1700" kern="1200" spc="-70" dirty="0">
                <a:solidFill>
                  <a:schemeClr val="tx1"/>
                </a:solidFill>
                <a:latin typeface="+mn-lt"/>
                <a:ea typeface="+mn-ea"/>
                <a:cs typeface="+mn-cs"/>
              </a:rPr>
              <a:t>l</a:t>
            </a:r>
            <a:r>
              <a:rPr lang="en-US" sz="1700" kern="1200" spc="75" dirty="0">
                <a:solidFill>
                  <a:schemeClr val="tx1"/>
                </a:solidFill>
                <a:latin typeface="+mn-lt"/>
                <a:ea typeface="+mn-ea"/>
                <a:cs typeface="+mn-cs"/>
              </a:rPr>
              <a:t>a</a:t>
            </a:r>
            <a:r>
              <a:rPr lang="en-US" sz="1700" kern="1200" spc="-110" dirty="0">
                <a:solidFill>
                  <a:schemeClr val="tx1"/>
                </a:solidFill>
                <a:latin typeface="+mn-lt"/>
                <a:ea typeface="+mn-ea"/>
                <a:cs typeface="+mn-cs"/>
              </a:rPr>
              <a:t>ry</a:t>
            </a:r>
            <a:r>
              <a:rPr lang="en-US" sz="1700" kern="1200" spc="-100" dirty="0">
                <a:solidFill>
                  <a:schemeClr val="tx1"/>
                </a:solidFill>
                <a:latin typeface="+mn-lt"/>
                <a:ea typeface="+mn-ea"/>
                <a:cs typeface="+mn-cs"/>
              </a:rPr>
              <a:t> </a:t>
            </a:r>
            <a:r>
              <a:rPr lang="en-US" sz="1700" kern="1200" spc="-40" dirty="0">
                <a:solidFill>
                  <a:schemeClr val="tx1"/>
                </a:solidFill>
                <a:latin typeface="+mn-lt"/>
                <a:ea typeface="+mn-ea"/>
                <a:cs typeface="+mn-cs"/>
              </a:rPr>
              <a:t>fr</a:t>
            </a:r>
            <a:r>
              <a:rPr lang="en-US" sz="1700" kern="1200" spc="-75" dirty="0">
                <a:solidFill>
                  <a:schemeClr val="tx1"/>
                </a:solidFill>
                <a:latin typeface="+mn-lt"/>
                <a:ea typeface="+mn-ea"/>
                <a:cs typeface="+mn-cs"/>
              </a:rPr>
              <a:t>o</a:t>
            </a:r>
            <a:r>
              <a:rPr lang="en-US" sz="1700" kern="1200" spc="-45" dirty="0">
                <a:solidFill>
                  <a:schemeClr val="tx1"/>
                </a:solidFill>
                <a:latin typeface="+mn-lt"/>
                <a:ea typeface="+mn-ea"/>
                <a:cs typeface="+mn-cs"/>
              </a:rPr>
              <a:t>m</a:t>
            </a:r>
            <a:r>
              <a:rPr lang="en-US" sz="1700" kern="1200" spc="-80" dirty="0">
                <a:solidFill>
                  <a:schemeClr val="tx1"/>
                </a:solidFill>
                <a:latin typeface="+mn-lt"/>
                <a:ea typeface="+mn-ea"/>
                <a:cs typeface="+mn-cs"/>
              </a:rPr>
              <a:t> </a:t>
            </a:r>
            <a:r>
              <a:rPr lang="en-US" sz="1700" kern="1200" spc="25" dirty="0">
                <a:solidFill>
                  <a:schemeClr val="tx1"/>
                </a:solidFill>
                <a:latin typeface="+mn-lt"/>
                <a:ea typeface="+mn-ea"/>
                <a:cs typeface="+mn-cs"/>
              </a:rPr>
              <a:t>w</a:t>
            </a:r>
            <a:r>
              <a:rPr lang="en-US" sz="1700" kern="1200" spc="10" dirty="0">
                <a:solidFill>
                  <a:schemeClr val="tx1"/>
                </a:solidFill>
                <a:latin typeface="+mn-lt"/>
                <a:ea typeface="+mn-ea"/>
                <a:cs typeface="+mn-cs"/>
              </a:rPr>
              <a:t>hic</a:t>
            </a:r>
            <a:r>
              <a:rPr lang="en-US" sz="1700" kern="1200" spc="-30" dirty="0">
                <a:solidFill>
                  <a:schemeClr val="tx1"/>
                </a:solidFill>
                <a:latin typeface="+mn-lt"/>
                <a:ea typeface="+mn-ea"/>
                <a:cs typeface="+mn-cs"/>
              </a:rPr>
              <a:t>h</a:t>
            </a:r>
            <a:r>
              <a:rPr lang="en-US" sz="1700" kern="1200" spc="-110" dirty="0">
                <a:solidFill>
                  <a:schemeClr val="tx1"/>
                </a:solidFill>
                <a:latin typeface="+mn-lt"/>
                <a:ea typeface="+mn-ea"/>
                <a:cs typeface="+mn-cs"/>
              </a:rPr>
              <a:t> </a:t>
            </a:r>
            <a:r>
              <a:rPr lang="en-US" sz="1700" kern="1200" spc="-35" dirty="0">
                <a:solidFill>
                  <a:schemeClr val="tx1"/>
                </a:solidFill>
                <a:latin typeface="+mn-lt"/>
                <a:ea typeface="+mn-ea"/>
                <a:cs typeface="+mn-cs"/>
              </a:rPr>
              <a:t>m</a:t>
            </a:r>
            <a:r>
              <a:rPr lang="en-US" sz="1700" kern="1200" spc="90" dirty="0">
                <a:solidFill>
                  <a:schemeClr val="tx1"/>
                </a:solidFill>
                <a:latin typeface="+mn-lt"/>
                <a:ea typeface="+mn-ea"/>
                <a:cs typeface="+mn-cs"/>
              </a:rPr>
              <a:t>a</a:t>
            </a:r>
            <a:r>
              <a:rPr lang="en-US" sz="1700" kern="1200" spc="-135" dirty="0">
                <a:solidFill>
                  <a:schemeClr val="tx1"/>
                </a:solidFill>
                <a:latin typeface="+mn-lt"/>
                <a:ea typeface="+mn-ea"/>
                <a:cs typeface="+mn-cs"/>
              </a:rPr>
              <a:t>s</a:t>
            </a:r>
            <a:r>
              <a:rPr lang="en-US" sz="1700" kern="1200" spc="-125" dirty="0">
                <a:solidFill>
                  <a:schemeClr val="tx1"/>
                </a:solidFill>
                <a:latin typeface="+mn-lt"/>
                <a:ea typeface="+mn-ea"/>
                <a:cs typeface="+mn-cs"/>
              </a:rPr>
              <a:t>t</a:t>
            </a:r>
            <a:r>
              <a:rPr lang="en-US" sz="1700" kern="1200" spc="-55" dirty="0">
                <a:solidFill>
                  <a:schemeClr val="tx1"/>
                </a:solidFill>
                <a:latin typeface="+mn-lt"/>
                <a:ea typeface="+mn-ea"/>
                <a:cs typeface="+mn-cs"/>
              </a:rPr>
              <a:t>e</a:t>
            </a:r>
            <a:r>
              <a:rPr lang="en-US" sz="1700" kern="1200" spc="-35" dirty="0">
                <a:solidFill>
                  <a:schemeClr val="tx1"/>
                </a:solidFill>
                <a:latin typeface="+mn-lt"/>
                <a:ea typeface="+mn-ea"/>
                <a:cs typeface="+mn-cs"/>
              </a:rPr>
              <a:t>r</a:t>
            </a:r>
            <a:r>
              <a:rPr lang="en-US" sz="1700" kern="1200" spc="-70" dirty="0">
                <a:solidFill>
                  <a:schemeClr val="tx1"/>
                </a:solidFill>
                <a:latin typeface="+mn-lt"/>
                <a:ea typeface="+mn-ea"/>
                <a:cs typeface="+mn-cs"/>
              </a:rPr>
              <a:t>y</a:t>
            </a:r>
            <a:r>
              <a:rPr lang="en-US" sz="1700" kern="1200" spc="-100" dirty="0">
                <a:solidFill>
                  <a:schemeClr val="tx1"/>
                </a:solidFill>
                <a:latin typeface="+mn-lt"/>
                <a:ea typeface="+mn-ea"/>
                <a:cs typeface="+mn-cs"/>
              </a:rPr>
              <a:t> </a:t>
            </a:r>
            <a:r>
              <a:rPr lang="en-US" sz="1700" kern="1200" spc="5" dirty="0">
                <a:solidFill>
                  <a:schemeClr val="tx1"/>
                </a:solidFill>
                <a:latin typeface="+mn-lt"/>
                <a:ea typeface="+mn-ea"/>
                <a:cs typeface="+mn-cs"/>
              </a:rPr>
              <a:t>of  </a:t>
            </a:r>
            <a:r>
              <a:rPr lang="en-US" sz="1700" kern="1200" spc="-15" dirty="0">
                <a:solidFill>
                  <a:schemeClr val="tx1"/>
                </a:solidFill>
                <a:latin typeface="+mn-lt"/>
                <a:ea typeface="+mn-ea"/>
                <a:cs typeface="+mn-cs"/>
              </a:rPr>
              <a:t>mathematics </a:t>
            </a:r>
            <a:r>
              <a:rPr lang="en-US" sz="1700" kern="1200" spc="-130" dirty="0">
                <a:solidFill>
                  <a:schemeClr val="tx1"/>
                </a:solidFill>
                <a:latin typeface="+mn-lt"/>
                <a:ea typeface="+mn-ea"/>
                <a:cs typeface="+mn-cs"/>
              </a:rPr>
              <a:t>is </a:t>
            </a:r>
            <a:r>
              <a:rPr lang="en-US" sz="1700" kern="1200" spc="-60" dirty="0">
                <a:solidFill>
                  <a:schemeClr val="tx1"/>
                </a:solidFill>
                <a:latin typeface="+mn-lt"/>
                <a:ea typeface="+mn-ea"/>
                <a:cs typeface="+mn-cs"/>
              </a:rPr>
              <a:t>built. </a:t>
            </a:r>
            <a:r>
              <a:rPr lang="en-US" sz="1700" kern="1200" spc="-125" dirty="0">
                <a:solidFill>
                  <a:schemeClr val="tx1"/>
                </a:solidFill>
                <a:latin typeface="+mn-lt"/>
                <a:ea typeface="+mn-ea"/>
                <a:cs typeface="+mn-cs"/>
              </a:rPr>
              <a:t>In </a:t>
            </a:r>
            <a:r>
              <a:rPr lang="en-US" sz="1700" kern="1200" spc="-15" dirty="0">
                <a:solidFill>
                  <a:schemeClr val="tx1"/>
                </a:solidFill>
                <a:latin typeface="+mn-lt"/>
                <a:ea typeface="+mn-ea"/>
                <a:cs typeface="+mn-cs"/>
              </a:rPr>
              <a:t>addition, </a:t>
            </a:r>
            <a:r>
              <a:rPr lang="en-US" sz="1700" kern="1200" spc="-75" dirty="0">
                <a:solidFill>
                  <a:schemeClr val="tx1"/>
                </a:solidFill>
                <a:latin typeface="+mn-lt"/>
                <a:ea typeface="+mn-ea"/>
                <a:cs typeface="+mn-cs"/>
              </a:rPr>
              <a:t>it </a:t>
            </a:r>
            <a:r>
              <a:rPr lang="en-US" sz="1700" kern="1200" spc="-125" dirty="0">
                <a:solidFill>
                  <a:schemeClr val="tx1"/>
                </a:solidFill>
                <a:latin typeface="+mn-lt"/>
                <a:ea typeface="+mn-ea"/>
                <a:cs typeface="+mn-cs"/>
              </a:rPr>
              <a:t>is </a:t>
            </a:r>
            <a:r>
              <a:rPr lang="en-US" sz="1700" kern="1200" spc="-30" dirty="0">
                <a:solidFill>
                  <a:schemeClr val="tx1"/>
                </a:solidFill>
                <a:latin typeface="+mn-lt"/>
                <a:ea typeface="+mn-ea"/>
                <a:cs typeface="+mn-cs"/>
              </a:rPr>
              <a:t>important </a:t>
            </a:r>
            <a:r>
              <a:rPr lang="en-US" sz="1700" kern="1200" spc="-20" dirty="0">
                <a:solidFill>
                  <a:schemeClr val="tx1"/>
                </a:solidFill>
                <a:latin typeface="+mn-lt"/>
                <a:ea typeface="+mn-ea"/>
                <a:cs typeface="+mn-cs"/>
              </a:rPr>
              <a:t>that the </a:t>
            </a:r>
            <a:r>
              <a:rPr lang="en-US" sz="1700" kern="1200" spc="-35" dirty="0">
                <a:solidFill>
                  <a:schemeClr val="tx1"/>
                </a:solidFill>
                <a:latin typeface="+mn-lt"/>
                <a:ea typeface="+mn-ea"/>
                <a:cs typeface="+mn-cs"/>
              </a:rPr>
              <a:t>curriculum </a:t>
            </a:r>
            <a:r>
              <a:rPr lang="en-US" sz="1700" kern="1200" spc="-30" dirty="0">
                <a:solidFill>
                  <a:schemeClr val="tx1"/>
                </a:solidFill>
                <a:latin typeface="+mn-lt"/>
                <a:ea typeface="+mn-ea"/>
                <a:cs typeface="+mn-cs"/>
              </a:rPr>
              <a:t> </a:t>
            </a:r>
            <a:r>
              <a:rPr lang="en-US" sz="1700" kern="1200" spc="-15" dirty="0">
                <a:solidFill>
                  <a:schemeClr val="tx1"/>
                </a:solidFill>
                <a:latin typeface="+mn-lt"/>
                <a:ea typeface="+mn-ea"/>
                <a:cs typeface="+mn-cs"/>
              </a:rPr>
              <a:t>includes </a:t>
            </a:r>
            <a:r>
              <a:rPr lang="en-US" sz="1700" kern="1200" spc="-35" dirty="0">
                <a:solidFill>
                  <a:schemeClr val="tx1"/>
                </a:solidFill>
                <a:latin typeface="+mn-lt"/>
                <a:ea typeface="+mn-ea"/>
                <a:cs typeface="+mn-cs"/>
              </a:rPr>
              <a:t>rich opportunities </a:t>
            </a:r>
            <a:r>
              <a:rPr lang="en-US" sz="1700" kern="1200" spc="-55" dirty="0">
                <a:solidFill>
                  <a:schemeClr val="tx1"/>
                </a:solidFill>
                <a:latin typeface="+mn-lt"/>
                <a:ea typeface="+mn-ea"/>
                <a:cs typeface="+mn-cs"/>
              </a:rPr>
              <a:t>for </a:t>
            </a:r>
            <a:r>
              <a:rPr lang="en-US" sz="1700" kern="1200" spc="-15" dirty="0">
                <a:solidFill>
                  <a:schemeClr val="tx1"/>
                </a:solidFill>
                <a:latin typeface="+mn-lt"/>
                <a:ea typeface="+mn-ea"/>
                <a:cs typeface="+mn-cs"/>
              </a:rPr>
              <a:t>children </a:t>
            </a:r>
            <a:r>
              <a:rPr lang="en-US" sz="1700" kern="1200" spc="-20" dirty="0">
                <a:solidFill>
                  <a:schemeClr val="tx1"/>
                </a:solidFill>
                <a:latin typeface="+mn-lt"/>
                <a:ea typeface="+mn-ea"/>
                <a:cs typeface="+mn-cs"/>
              </a:rPr>
              <a:t>to </a:t>
            </a:r>
            <a:r>
              <a:rPr lang="en-US" sz="1700" kern="1200" spc="25" dirty="0">
                <a:solidFill>
                  <a:schemeClr val="tx1"/>
                </a:solidFill>
                <a:latin typeface="+mn-lt"/>
                <a:ea typeface="+mn-ea"/>
                <a:cs typeface="+mn-cs"/>
              </a:rPr>
              <a:t>develop </a:t>
            </a:r>
            <a:r>
              <a:rPr lang="en-US" sz="1700" kern="1200" spc="-60" dirty="0">
                <a:solidFill>
                  <a:schemeClr val="tx1"/>
                </a:solidFill>
                <a:latin typeface="+mn-lt"/>
                <a:ea typeface="+mn-ea"/>
                <a:cs typeface="+mn-cs"/>
              </a:rPr>
              <a:t>their </a:t>
            </a:r>
            <a:r>
              <a:rPr lang="en-US" sz="1700" kern="1200" spc="-25" dirty="0">
                <a:solidFill>
                  <a:schemeClr val="tx1"/>
                </a:solidFill>
                <a:latin typeface="+mn-lt"/>
                <a:ea typeface="+mn-ea"/>
                <a:cs typeface="+mn-cs"/>
              </a:rPr>
              <a:t>spatial </a:t>
            </a:r>
            <a:r>
              <a:rPr lang="en-US" sz="1700" kern="1200" spc="-20" dirty="0">
                <a:solidFill>
                  <a:schemeClr val="tx1"/>
                </a:solidFill>
                <a:latin typeface="+mn-lt"/>
                <a:ea typeface="+mn-ea"/>
                <a:cs typeface="+mn-cs"/>
              </a:rPr>
              <a:t> </a:t>
            </a:r>
            <a:r>
              <a:rPr lang="en-US" sz="1700" kern="1200" spc="-25" dirty="0">
                <a:solidFill>
                  <a:schemeClr val="tx1"/>
                </a:solidFill>
                <a:latin typeface="+mn-lt"/>
                <a:ea typeface="+mn-ea"/>
                <a:cs typeface="+mn-cs"/>
              </a:rPr>
              <a:t>reasoning</a:t>
            </a:r>
            <a:r>
              <a:rPr lang="en-US" sz="1700" kern="1200" spc="-85" dirty="0">
                <a:solidFill>
                  <a:schemeClr val="tx1"/>
                </a:solidFill>
                <a:latin typeface="+mn-lt"/>
                <a:ea typeface="+mn-ea"/>
                <a:cs typeface="+mn-cs"/>
              </a:rPr>
              <a:t> </a:t>
            </a:r>
            <a:r>
              <a:rPr lang="en-US" sz="1700" kern="1200" spc="-114" dirty="0">
                <a:solidFill>
                  <a:schemeClr val="tx1"/>
                </a:solidFill>
                <a:latin typeface="+mn-lt"/>
                <a:ea typeface="+mn-ea"/>
                <a:cs typeface="+mn-cs"/>
              </a:rPr>
              <a:t>skills</a:t>
            </a:r>
            <a:r>
              <a:rPr lang="en-US" sz="1700" kern="1200" spc="-95" dirty="0">
                <a:solidFill>
                  <a:schemeClr val="tx1"/>
                </a:solidFill>
                <a:latin typeface="+mn-lt"/>
                <a:ea typeface="+mn-ea"/>
                <a:cs typeface="+mn-cs"/>
              </a:rPr>
              <a:t> </a:t>
            </a:r>
            <a:r>
              <a:rPr lang="en-US" sz="1700" kern="1200" spc="-35" dirty="0">
                <a:solidFill>
                  <a:schemeClr val="tx1"/>
                </a:solidFill>
                <a:latin typeface="+mn-lt"/>
                <a:ea typeface="+mn-ea"/>
                <a:cs typeface="+mn-cs"/>
              </a:rPr>
              <a:t>across</a:t>
            </a:r>
            <a:r>
              <a:rPr lang="en-US" sz="1700" kern="1200" spc="-85" dirty="0">
                <a:solidFill>
                  <a:schemeClr val="tx1"/>
                </a:solidFill>
                <a:latin typeface="+mn-lt"/>
                <a:ea typeface="+mn-ea"/>
                <a:cs typeface="+mn-cs"/>
              </a:rPr>
              <a:t> </a:t>
            </a:r>
            <a:r>
              <a:rPr lang="en-US" sz="1700" kern="1200" spc="-30" dirty="0">
                <a:solidFill>
                  <a:schemeClr val="tx1"/>
                </a:solidFill>
                <a:latin typeface="+mn-lt"/>
                <a:ea typeface="+mn-ea"/>
                <a:cs typeface="+mn-cs"/>
              </a:rPr>
              <a:t>all</a:t>
            </a:r>
            <a:r>
              <a:rPr lang="en-US" sz="1700" kern="1200" spc="-75" dirty="0">
                <a:solidFill>
                  <a:schemeClr val="tx1"/>
                </a:solidFill>
                <a:latin typeface="+mn-lt"/>
                <a:ea typeface="+mn-ea"/>
                <a:cs typeface="+mn-cs"/>
              </a:rPr>
              <a:t> </a:t>
            </a:r>
            <a:r>
              <a:rPr lang="en-US" sz="1700" kern="1200" spc="-15" dirty="0">
                <a:solidFill>
                  <a:schemeClr val="tx1"/>
                </a:solidFill>
                <a:latin typeface="+mn-lt"/>
                <a:ea typeface="+mn-ea"/>
                <a:cs typeface="+mn-cs"/>
              </a:rPr>
              <a:t>areas</a:t>
            </a:r>
            <a:r>
              <a:rPr lang="en-US" sz="1700" kern="1200" spc="-85" dirty="0">
                <a:solidFill>
                  <a:schemeClr val="tx1"/>
                </a:solidFill>
                <a:latin typeface="+mn-lt"/>
                <a:ea typeface="+mn-ea"/>
                <a:cs typeface="+mn-cs"/>
              </a:rPr>
              <a:t> </a:t>
            </a:r>
            <a:r>
              <a:rPr lang="en-US" sz="1700" kern="1200" dirty="0">
                <a:solidFill>
                  <a:schemeClr val="tx1"/>
                </a:solidFill>
                <a:latin typeface="+mn-lt"/>
                <a:ea typeface="+mn-ea"/>
                <a:cs typeface="+mn-cs"/>
              </a:rPr>
              <a:t>of</a:t>
            </a:r>
            <a:r>
              <a:rPr lang="en-US" sz="1700" kern="1200" spc="-100" dirty="0">
                <a:solidFill>
                  <a:schemeClr val="tx1"/>
                </a:solidFill>
                <a:latin typeface="+mn-lt"/>
                <a:ea typeface="+mn-ea"/>
                <a:cs typeface="+mn-cs"/>
              </a:rPr>
              <a:t> </a:t>
            </a:r>
            <a:r>
              <a:rPr lang="en-US" sz="1700" kern="1200" spc="-15" dirty="0">
                <a:solidFill>
                  <a:schemeClr val="tx1"/>
                </a:solidFill>
                <a:latin typeface="+mn-lt"/>
                <a:ea typeface="+mn-ea"/>
                <a:cs typeface="+mn-cs"/>
              </a:rPr>
              <a:t>mathematics</a:t>
            </a:r>
            <a:r>
              <a:rPr lang="en-US" sz="1700" kern="1200" spc="-85" dirty="0">
                <a:solidFill>
                  <a:schemeClr val="tx1"/>
                </a:solidFill>
                <a:latin typeface="+mn-lt"/>
                <a:ea typeface="+mn-ea"/>
                <a:cs typeface="+mn-cs"/>
              </a:rPr>
              <a:t> </a:t>
            </a:r>
            <a:r>
              <a:rPr lang="en-US" sz="1700" kern="1200" spc="-10" dirty="0">
                <a:solidFill>
                  <a:schemeClr val="tx1"/>
                </a:solidFill>
                <a:latin typeface="+mn-lt"/>
                <a:ea typeface="+mn-ea"/>
                <a:cs typeface="+mn-cs"/>
              </a:rPr>
              <a:t>including</a:t>
            </a:r>
            <a:r>
              <a:rPr lang="en-US" sz="1700" kern="1200" spc="-90" dirty="0">
                <a:solidFill>
                  <a:schemeClr val="tx1"/>
                </a:solidFill>
                <a:latin typeface="+mn-lt"/>
                <a:ea typeface="+mn-ea"/>
                <a:cs typeface="+mn-cs"/>
              </a:rPr>
              <a:t> </a:t>
            </a:r>
            <a:r>
              <a:rPr lang="en-US" sz="1700" kern="1200" spc="-15" dirty="0">
                <a:solidFill>
                  <a:schemeClr val="tx1"/>
                </a:solidFill>
                <a:latin typeface="+mn-lt"/>
                <a:ea typeface="+mn-ea"/>
                <a:cs typeface="+mn-cs"/>
              </a:rPr>
              <a:t>shape,</a:t>
            </a:r>
            <a:r>
              <a:rPr lang="en-US" sz="1700" kern="1200" spc="-100" dirty="0">
                <a:solidFill>
                  <a:schemeClr val="tx1"/>
                </a:solidFill>
                <a:latin typeface="+mn-lt"/>
                <a:ea typeface="+mn-ea"/>
                <a:cs typeface="+mn-cs"/>
              </a:rPr>
              <a:t> </a:t>
            </a:r>
            <a:r>
              <a:rPr lang="en-US" sz="1700" kern="1200" spc="40" dirty="0">
                <a:solidFill>
                  <a:schemeClr val="tx1"/>
                </a:solidFill>
                <a:latin typeface="+mn-lt"/>
                <a:ea typeface="+mn-ea"/>
                <a:cs typeface="+mn-cs"/>
              </a:rPr>
              <a:t>space </a:t>
            </a:r>
            <a:r>
              <a:rPr lang="en-US" sz="1700" kern="1200" spc="-405" dirty="0">
                <a:solidFill>
                  <a:schemeClr val="tx1"/>
                </a:solidFill>
                <a:latin typeface="+mn-lt"/>
                <a:ea typeface="+mn-ea"/>
                <a:cs typeface="+mn-cs"/>
              </a:rPr>
              <a:t> </a:t>
            </a:r>
            <a:r>
              <a:rPr lang="en-US" sz="1700" kern="1200" spc="45" dirty="0">
                <a:solidFill>
                  <a:schemeClr val="tx1"/>
                </a:solidFill>
                <a:latin typeface="+mn-lt"/>
                <a:ea typeface="+mn-ea"/>
                <a:cs typeface="+mn-cs"/>
              </a:rPr>
              <a:t>and </a:t>
            </a:r>
            <a:r>
              <a:rPr lang="en-US" sz="1700" kern="1200" spc="-50" dirty="0">
                <a:solidFill>
                  <a:schemeClr val="tx1"/>
                </a:solidFill>
                <a:latin typeface="+mn-lt"/>
                <a:ea typeface="+mn-ea"/>
                <a:cs typeface="+mn-cs"/>
              </a:rPr>
              <a:t>measures. </a:t>
            </a:r>
            <a:r>
              <a:rPr lang="en-US" sz="1700" kern="1200" spc="-140" dirty="0">
                <a:solidFill>
                  <a:schemeClr val="tx1"/>
                </a:solidFill>
                <a:latin typeface="+mn-lt"/>
                <a:ea typeface="+mn-ea"/>
                <a:cs typeface="+mn-cs"/>
              </a:rPr>
              <a:t>It </a:t>
            </a:r>
            <a:r>
              <a:rPr lang="en-US" sz="1700" kern="1200" spc="-125" dirty="0">
                <a:solidFill>
                  <a:schemeClr val="tx1"/>
                </a:solidFill>
                <a:latin typeface="+mn-lt"/>
                <a:ea typeface="+mn-ea"/>
                <a:cs typeface="+mn-cs"/>
              </a:rPr>
              <a:t>is </a:t>
            </a:r>
            <a:r>
              <a:rPr lang="en-US" sz="1700" kern="1200" spc="-30" dirty="0">
                <a:solidFill>
                  <a:schemeClr val="tx1"/>
                </a:solidFill>
                <a:latin typeface="+mn-lt"/>
                <a:ea typeface="+mn-ea"/>
                <a:cs typeface="+mn-cs"/>
              </a:rPr>
              <a:t>important </a:t>
            </a:r>
            <a:r>
              <a:rPr lang="en-US" sz="1700" kern="1200" spc="-20" dirty="0">
                <a:solidFill>
                  <a:schemeClr val="tx1"/>
                </a:solidFill>
                <a:latin typeface="+mn-lt"/>
                <a:ea typeface="+mn-ea"/>
                <a:cs typeface="+mn-cs"/>
              </a:rPr>
              <a:t>that </a:t>
            </a:r>
            <a:r>
              <a:rPr lang="en-US" sz="1700" kern="1200" spc="-15" dirty="0">
                <a:solidFill>
                  <a:schemeClr val="tx1"/>
                </a:solidFill>
                <a:latin typeface="+mn-lt"/>
                <a:ea typeface="+mn-ea"/>
                <a:cs typeface="+mn-cs"/>
              </a:rPr>
              <a:t>children </a:t>
            </a:r>
            <a:r>
              <a:rPr lang="en-US" sz="1700" kern="1200" spc="25" dirty="0">
                <a:solidFill>
                  <a:schemeClr val="tx1"/>
                </a:solidFill>
                <a:latin typeface="+mn-lt"/>
                <a:ea typeface="+mn-ea"/>
                <a:cs typeface="+mn-cs"/>
              </a:rPr>
              <a:t>develop </a:t>
            </a:r>
            <a:r>
              <a:rPr lang="en-US" sz="1700" kern="1200" spc="-40" dirty="0">
                <a:solidFill>
                  <a:schemeClr val="tx1"/>
                </a:solidFill>
                <a:latin typeface="+mn-lt"/>
                <a:ea typeface="+mn-ea"/>
                <a:cs typeface="+mn-cs"/>
              </a:rPr>
              <a:t>positive </a:t>
            </a:r>
            <a:r>
              <a:rPr lang="en-US" sz="1700" kern="1200" spc="-30" dirty="0">
                <a:solidFill>
                  <a:schemeClr val="tx1"/>
                </a:solidFill>
                <a:latin typeface="+mn-lt"/>
                <a:ea typeface="+mn-ea"/>
                <a:cs typeface="+mn-cs"/>
              </a:rPr>
              <a:t>attitudes </a:t>
            </a:r>
            <a:r>
              <a:rPr lang="en-US" sz="1700" kern="1200" spc="-25" dirty="0">
                <a:solidFill>
                  <a:schemeClr val="tx1"/>
                </a:solidFill>
                <a:latin typeface="+mn-lt"/>
                <a:ea typeface="+mn-ea"/>
                <a:cs typeface="+mn-cs"/>
              </a:rPr>
              <a:t> </a:t>
            </a:r>
            <a:r>
              <a:rPr lang="en-US" sz="1700" kern="1200" spc="45" dirty="0">
                <a:solidFill>
                  <a:schemeClr val="tx1"/>
                </a:solidFill>
                <a:latin typeface="+mn-lt"/>
                <a:ea typeface="+mn-ea"/>
                <a:cs typeface="+mn-cs"/>
              </a:rPr>
              <a:t>and </a:t>
            </a:r>
            <a:r>
              <a:rPr lang="en-US" sz="1700" kern="1200" spc="-70" dirty="0">
                <a:solidFill>
                  <a:schemeClr val="tx1"/>
                </a:solidFill>
                <a:latin typeface="+mn-lt"/>
                <a:ea typeface="+mn-ea"/>
                <a:cs typeface="+mn-cs"/>
              </a:rPr>
              <a:t>interests </a:t>
            </a:r>
            <a:r>
              <a:rPr lang="en-US" sz="1700" kern="1200" spc="-65" dirty="0">
                <a:solidFill>
                  <a:schemeClr val="tx1"/>
                </a:solidFill>
                <a:latin typeface="+mn-lt"/>
                <a:ea typeface="+mn-ea"/>
                <a:cs typeface="+mn-cs"/>
              </a:rPr>
              <a:t>in </a:t>
            </a:r>
            <a:r>
              <a:rPr lang="en-US" sz="1700" kern="1200" spc="-20" dirty="0">
                <a:solidFill>
                  <a:schemeClr val="tx1"/>
                </a:solidFill>
                <a:latin typeface="+mn-lt"/>
                <a:ea typeface="+mn-ea"/>
                <a:cs typeface="+mn-cs"/>
              </a:rPr>
              <a:t>mathematics, look </a:t>
            </a:r>
            <a:r>
              <a:rPr lang="en-US" sz="1700" kern="1200" spc="-55" dirty="0">
                <a:solidFill>
                  <a:schemeClr val="tx1"/>
                </a:solidFill>
                <a:latin typeface="+mn-lt"/>
                <a:ea typeface="+mn-ea"/>
                <a:cs typeface="+mn-cs"/>
              </a:rPr>
              <a:t>for </a:t>
            </a:r>
            <a:r>
              <a:rPr lang="en-US" sz="1700" kern="1200" spc="-35" dirty="0">
                <a:solidFill>
                  <a:schemeClr val="tx1"/>
                </a:solidFill>
                <a:latin typeface="+mn-lt"/>
                <a:ea typeface="+mn-ea"/>
                <a:cs typeface="+mn-cs"/>
              </a:rPr>
              <a:t>patterns </a:t>
            </a:r>
            <a:r>
              <a:rPr lang="en-US" sz="1700" kern="1200" spc="45" dirty="0">
                <a:solidFill>
                  <a:schemeClr val="tx1"/>
                </a:solidFill>
                <a:latin typeface="+mn-lt"/>
                <a:ea typeface="+mn-ea"/>
                <a:cs typeface="+mn-cs"/>
              </a:rPr>
              <a:t>and </a:t>
            </a:r>
            <a:r>
              <a:rPr lang="en-US" sz="1700" kern="1200" spc="-50" dirty="0">
                <a:solidFill>
                  <a:schemeClr val="tx1"/>
                </a:solidFill>
                <a:latin typeface="+mn-lt"/>
                <a:ea typeface="+mn-ea"/>
                <a:cs typeface="+mn-cs"/>
              </a:rPr>
              <a:t>relationships, </a:t>
            </a:r>
            <a:r>
              <a:rPr lang="en-US" sz="1700" kern="1200" spc="-30" dirty="0">
                <a:solidFill>
                  <a:schemeClr val="tx1"/>
                </a:solidFill>
                <a:latin typeface="+mn-lt"/>
                <a:ea typeface="+mn-ea"/>
                <a:cs typeface="+mn-cs"/>
              </a:rPr>
              <a:t>spot </a:t>
            </a:r>
            <a:r>
              <a:rPr lang="en-US" sz="1700" kern="1200" spc="-25" dirty="0">
                <a:solidFill>
                  <a:schemeClr val="tx1"/>
                </a:solidFill>
                <a:latin typeface="+mn-lt"/>
                <a:ea typeface="+mn-ea"/>
                <a:cs typeface="+mn-cs"/>
              </a:rPr>
              <a:t> </a:t>
            </a:r>
            <a:r>
              <a:rPr lang="en-US" sz="1700" kern="1200" spc="-5" dirty="0">
                <a:solidFill>
                  <a:schemeClr val="tx1"/>
                </a:solidFill>
                <a:latin typeface="+mn-lt"/>
                <a:ea typeface="+mn-ea"/>
                <a:cs typeface="+mn-cs"/>
              </a:rPr>
              <a:t>connections, </a:t>
            </a:r>
            <a:r>
              <a:rPr lang="en-US" sz="1700" kern="1200" spc="30" dirty="0">
                <a:solidFill>
                  <a:schemeClr val="tx1"/>
                </a:solidFill>
                <a:latin typeface="+mn-lt"/>
                <a:ea typeface="+mn-ea"/>
                <a:cs typeface="+mn-cs"/>
              </a:rPr>
              <a:t>‘have </a:t>
            </a:r>
            <a:r>
              <a:rPr lang="en-US" sz="1700" kern="1200" spc="95" dirty="0">
                <a:solidFill>
                  <a:schemeClr val="tx1"/>
                </a:solidFill>
                <a:latin typeface="+mn-lt"/>
                <a:ea typeface="+mn-ea"/>
                <a:cs typeface="+mn-cs"/>
              </a:rPr>
              <a:t>a </a:t>
            </a:r>
            <a:r>
              <a:rPr lang="en-US" sz="1700" kern="1200" spc="25" dirty="0">
                <a:solidFill>
                  <a:schemeClr val="tx1"/>
                </a:solidFill>
                <a:latin typeface="+mn-lt"/>
                <a:ea typeface="+mn-ea"/>
                <a:cs typeface="+mn-cs"/>
              </a:rPr>
              <a:t>go’, </a:t>
            </a:r>
            <a:r>
              <a:rPr lang="en-US" sz="1700" kern="1200" spc="-45" dirty="0">
                <a:solidFill>
                  <a:schemeClr val="tx1"/>
                </a:solidFill>
                <a:latin typeface="+mn-lt"/>
                <a:ea typeface="+mn-ea"/>
                <a:cs typeface="+mn-cs"/>
              </a:rPr>
              <a:t>talk </a:t>
            </a:r>
            <a:r>
              <a:rPr lang="en-US" sz="1700" kern="1200" spc="-10" dirty="0">
                <a:solidFill>
                  <a:schemeClr val="tx1"/>
                </a:solidFill>
                <a:latin typeface="+mn-lt"/>
                <a:ea typeface="+mn-ea"/>
                <a:cs typeface="+mn-cs"/>
              </a:rPr>
              <a:t>to </a:t>
            </a:r>
            <a:r>
              <a:rPr lang="en-US" sz="1700" kern="1200" spc="-35" dirty="0">
                <a:solidFill>
                  <a:schemeClr val="tx1"/>
                </a:solidFill>
                <a:latin typeface="+mn-lt"/>
                <a:ea typeface="+mn-ea"/>
                <a:cs typeface="+mn-cs"/>
              </a:rPr>
              <a:t>adults </a:t>
            </a:r>
            <a:r>
              <a:rPr lang="en-US" sz="1700" kern="1200" spc="45" dirty="0">
                <a:solidFill>
                  <a:schemeClr val="tx1"/>
                </a:solidFill>
                <a:latin typeface="+mn-lt"/>
                <a:ea typeface="+mn-ea"/>
                <a:cs typeface="+mn-cs"/>
              </a:rPr>
              <a:t>and </a:t>
            </a:r>
            <a:r>
              <a:rPr lang="en-US" sz="1700" kern="1200" spc="-30" dirty="0">
                <a:solidFill>
                  <a:schemeClr val="tx1"/>
                </a:solidFill>
                <a:latin typeface="+mn-lt"/>
                <a:ea typeface="+mn-ea"/>
                <a:cs typeface="+mn-cs"/>
              </a:rPr>
              <a:t>peers </a:t>
            </a:r>
            <a:r>
              <a:rPr lang="en-US" sz="1700" kern="1200" spc="20" dirty="0">
                <a:solidFill>
                  <a:schemeClr val="tx1"/>
                </a:solidFill>
                <a:latin typeface="+mn-lt"/>
                <a:ea typeface="+mn-ea"/>
                <a:cs typeface="+mn-cs"/>
              </a:rPr>
              <a:t>about </a:t>
            </a:r>
            <a:r>
              <a:rPr lang="en-US" sz="1700" kern="1200" spc="5" dirty="0">
                <a:solidFill>
                  <a:schemeClr val="tx1"/>
                </a:solidFill>
                <a:latin typeface="+mn-lt"/>
                <a:ea typeface="+mn-ea"/>
                <a:cs typeface="+mn-cs"/>
              </a:rPr>
              <a:t>what </a:t>
            </a:r>
            <a:r>
              <a:rPr lang="en-US" sz="1700" kern="1200" spc="-30" dirty="0">
                <a:solidFill>
                  <a:schemeClr val="tx1"/>
                </a:solidFill>
                <a:latin typeface="+mn-lt"/>
                <a:ea typeface="+mn-ea"/>
                <a:cs typeface="+mn-cs"/>
              </a:rPr>
              <a:t>they </a:t>
            </a:r>
            <a:r>
              <a:rPr lang="en-US" sz="1700" kern="1200" spc="-25" dirty="0">
                <a:solidFill>
                  <a:schemeClr val="tx1"/>
                </a:solidFill>
                <a:latin typeface="+mn-lt"/>
                <a:ea typeface="+mn-ea"/>
                <a:cs typeface="+mn-cs"/>
              </a:rPr>
              <a:t> </a:t>
            </a:r>
            <a:r>
              <a:rPr lang="en-US" sz="1700" kern="1200" spc="15" dirty="0">
                <a:solidFill>
                  <a:schemeClr val="tx1"/>
                </a:solidFill>
                <a:latin typeface="+mn-lt"/>
                <a:ea typeface="+mn-ea"/>
                <a:cs typeface="+mn-cs"/>
              </a:rPr>
              <a:t>no</a:t>
            </a:r>
            <a:r>
              <a:rPr lang="en-US" sz="1700" kern="1200" spc="-95" dirty="0">
                <a:solidFill>
                  <a:schemeClr val="tx1"/>
                </a:solidFill>
                <a:latin typeface="+mn-lt"/>
                <a:ea typeface="+mn-ea"/>
                <a:cs typeface="+mn-cs"/>
              </a:rPr>
              <a:t>t</a:t>
            </a:r>
            <a:r>
              <a:rPr lang="en-US" sz="1700" kern="1200" spc="15" dirty="0">
                <a:solidFill>
                  <a:schemeClr val="tx1"/>
                </a:solidFill>
                <a:latin typeface="+mn-lt"/>
                <a:ea typeface="+mn-ea"/>
                <a:cs typeface="+mn-cs"/>
              </a:rPr>
              <a:t>i</a:t>
            </a:r>
            <a:r>
              <a:rPr lang="en-US" sz="1700" kern="1200" spc="40" dirty="0">
                <a:solidFill>
                  <a:schemeClr val="tx1"/>
                </a:solidFill>
                <a:latin typeface="+mn-lt"/>
                <a:ea typeface="+mn-ea"/>
                <a:cs typeface="+mn-cs"/>
              </a:rPr>
              <a:t>c</a:t>
            </a:r>
            <a:r>
              <a:rPr lang="en-US" sz="1700" kern="1200" spc="65" dirty="0">
                <a:solidFill>
                  <a:schemeClr val="tx1"/>
                </a:solidFill>
                <a:latin typeface="+mn-lt"/>
                <a:ea typeface="+mn-ea"/>
                <a:cs typeface="+mn-cs"/>
              </a:rPr>
              <a:t>e</a:t>
            </a:r>
            <a:r>
              <a:rPr lang="en-US" sz="1700" kern="1200" spc="-90" dirty="0">
                <a:solidFill>
                  <a:schemeClr val="tx1"/>
                </a:solidFill>
                <a:latin typeface="+mn-lt"/>
                <a:ea typeface="+mn-ea"/>
                <a:cs typeface="+mn-cs"/>
              </a:rPr>
              <a:t> </a:t>
            </a:r>
            <a:r>
              <a:rPr lang="en-US" sz="1700" kern="1200" spc="90" dirty="0">
                <a:solidFill>
                  <a:schemeClr val="tx1"/>
                </a:solidFill>
                <a:latin typeface="+mn-lt"/>
                <a:ea typeface="+mn-ea"/>
                <a:cs typeface="+mn-cs"/>
              </a:rPr>
              <a:t>a</a:t>
            </a:r>
            <a:r>
              <a:rPr lang="en-US" sz="1700" kern="1200" spc="20" dirty="0">
                <a:solidFill>
                  <a:schemeClr val="tx1"/>
                </a:solidFill>
                <a:latin typeface="+mn-lt"/>
                <a:ea typeface="+mn-ea"/>
                <a:cs typeface="+mn-cs"/>
              </a:rPr>
              <a:t>nd</a:t>
            </a:r>
            <a:r>
              <a:rPr lang="en-US" sz="1700" kern="1200" spc="-85" dirty="0">
                <a:solidFill>
                  <a:schemeClr val="tx1"/>
                </a:solidFill>
                <a:latin typeface="+mn-lt"/>
                <a:ea typeface="+mn-ea"/>
                <a:cs typeface="+mn-cs"/>
              </a:rPr>
              <a:t> </a:t>
            </a:r>
            <a:r>
              <a:rPr lang="en-US" sz="1700" kern="1200" spc="15" dirty="0">
                <a:solidFill>
                  <a:schemeClr val="tx1"/>
                </a:solidFill>
                <a:latin typeface="+mn-lt"/>
                <a:ea typeface="+mn-ea"/>
                <a:cs typeface="+mn-cs"/>
              </a:rPr>
              <a:t>no</a:t>
            </a:r>
            <a:r>
              <a:rPr lang="en-US" sz="1700" kern="1200" spc="-70" dirty="0">
                <a:solidFill>
                  <a:schemeClr val="tx1"/>
                </a:solidFill>
                <a:latin typeface="+mn-lt"/>
                <a:ea typeface="+mn-ea"/>
                <a:cs typeface="+mn-cs"/>
              </a:rPr>
              <a:t>t</a:t>
            </a:r>
            <a:r>
              <a:rPr lang="en-US" sz="1700" kern="1200" spc="-100" dirty="0">
                <a:solidFill>
                  <a:schemeClr val="tx1"/>
                </a:solidFill>
                <a:latin typeface="+mn-lt"/>
                <a:ea typeface="+mn-ea"/>
                <a:cs typeface="+mn-cs"/>
              </a:rPr>
              <a:t> </a:t>
            </a:r>
            <a:r>
              <a:rPr lang="en-US" sz="1700" kern="1200" spc="60" dirty="0">
                <a:solidFill>
                  <a:schemeClr val="tx1"/>
                </a:solidFill>
                <a:latin typeface="+mn-lt"/>
                <a:ea typeface="+mn-ea"/>
                <a:cs typeface="+mn-cs"/>
              </a:rPr>
              <a:t>b</a:t>
            </a:r>
            <a:r>
              <a:rPr lang="en-US" sz="1700" kern="1200" spc="65" dirty="0">
                <a:solidFill>
                  <a:schemeClr val="tx1"/>
                </a:solidFill>
                <a:latin typeface="+mn-lt"/>
                <a:ea typeface="+mn-ea"/>
                <a:cs typeface="+mn-cs"/>
              </a:rPr>
              <a:t>e</a:t>
            </a:r>
            <a:r>
              <a:rPr lang="en-US" sz="1700" kern="1200" spc="-90" dirty="0">
                <a:solidFill>
                  <a:schemeClr val="tx1"/>
                </a:solidFill>
                <a:latin typeface="+mn-lt"/>
                <a:ea typeface="+mn-ea"/>
                <a:cs typeface="+mn-cs"/>
              </a:rPr>
              <a:t> </a:t>
            </a:r>
            <a:r>
              <a:rPr lang="en-US" sz="1700" kern="1200" spc="25" dirty="0">
                <a:solidFill>
                  <a:schemeClr val="tx1"/>
                </a:solidFill>
                <a:latin typeface="+mn-lt"/>
                <a:ea typeface="+mn-ea"/>
                <a:cs typeface="+mn-cs"/>
              </a:rPr>
              <a:t>a</a:t>
            </a:r>
            <a:r>
              <a:rPr lang="en-US" sz="1700" kern="1200" spc="15" dirty="0">
                <a:solidFill>
                  <a:schemeClr val="tx1"/>
                </a:solidFill>
                <a:latin typeface="+mn-lt"/>
                <a:ea typeface="+mn-ea"/>
                <a:cs typeface="+mn-cs"/>
              </a:rPr>
              <a:t>f</a:t>
            </a:r>
            <a:r>
              <a:rPr lang="en-US" sz="1700" kern="1200" spc="-25" dirty="0">
                <a:solidFill>
                  <a:schemeClr val="tx1"/>
                </a:solidFill>
                <a:latin typeface="+mn-lt"/>
                <a:ea typeface="+mn-ea"/>
                <a:cs typeface="+mn-cs"/>
              </a:rPr>
              <a:t>r</a:t>
            </a:r>
            <a:r>
              <a:rPr lang="en-US" sz="1700" kern="1200" spc="-40" dirty="0">
                <a:solidFill>
                  <a:schemeClr val="tx1"/>
                </a:solidFill>
                <a:latin typeface="+mn-lt"/>
                <a:ea typeface="+mn-ea"/>
                <a:cs typeface="+mn-cs"/>
              </a:rPr>
              <a:t>a</a:t>
            </a:r>
            <a:r>
              <a:rPr lang="en-US" sz="1700" kern="1200" spc="-10" dirty="0">
                <a:solidFill>
                  <a:schemeClr val="tx1"/>
                </a:solidFill>
                <a:latin typeface="+mn-lt"/>
                <a:ea typeface="+mn-ea"/>
                <a:cs typeface="+mn-cs"/>
              </a:rPr>
              <a:t>i</a:t>
            </a:r>
            <a:r>
              <a:rPr lang="en-US" sz="1700" kern="1200" spc="-15" dirty="0">
                <a:solidFill>
                  <a:schemeClr val="tx1"/>
                </a:solidFill>
                <a:latin typeface="+mn-lt"/>
                <a:ea typeface="+mn-ea"/>
                <a:cs typeface="+mn-cs"/>
              </a:rPr>
              <a:t>d</a:t>
            </a:r>
            <a:r>
              <a:rPr lang="en-US" sz="1700" kern="1200" spc="-75" dirty="0">
                <a:solidFill>
                  <a:schemeClr val="tx1"/>
                </a:solidFill>
                <a:latin typeface="+mn-lt"/>
                <a:ea typeface="+mn-ea"/>
                <a:cs typeface="+mn-cs"/>
              </a:rPr>
              <a:t> </a:t>
            </a:r>
            <a:r>
              <a:rPr lang="en-US" sz="1700" kern="1200" spc="-95" dirty="0">
                <a:solidFill>
                  <a:schemeClr val="tx1"/>
                </a:solidFill>
                <a:latin typeface="+mn-lt"/>
                <a:ea typeface="+mn-ea"/>
                <a:cs typeface="+mn-cs"/>
              </a:rPr>
              <a:t>t</a:t>
            </a:r>
            <a:r>
              <a:rPr lang="en-US" sz="1700" kern="1200" spc="55" dirty="0">
                <a:solidFill>
                  <a:schemeClr val="tx1"/>
                </a:solidFill>
                <a:latin typeface="+mn-lt"/>
                <a:ea typeface="+mn-ea"/>
                <a:cs typeface="+mn-cs"/>
              </a:rPr>
              <a:t>o</a:t>
            </a:r>
            <a:r>
              <a:rPr lang="en-US" sz="1700" kern="1200" spc="-100" dirty="0">
                <a:solidFill>
                  <a:schemeClr val="tx1"/>
                </a:solidFill>
                <a:latin typeface="+mn-lt"/>
                <a:ea typeface="+mn-ea"/>
                <a:cs typeface="+mn-cs"/>
              </a:rPr>
              <a:t> </a:t>
            </a:r>
            <a:r>
              <a:rPr lang="en-US" sz="1700" kern="1200" spc="-30" dirty="0">
                <a:solidFill>
                  <a:schemeClr val="tx1"/>
                </a:solidFill>
                <a:latin typeface="+mn-lt"/>
                <a:ea typeface="+mn-ea"/>
                <a:cs typeface="+mn-cs"/>
              </a:rPr>
              <a:t>m</a:t>
            </a:r>
            <a:r>
              <a:rPr lang="en-US" sz="1700" kern="1200" spc="90" dirty="0">
                <a:solidFill>
                  <a:schemeClr val="tx1"/>
                </a:solidFill>
                <a:latin typeface="+mn-lt"/>
                <a:ea typeface="+mn-ea"/>
                <a:cs typeface="+mn-cs"/>
              </a:rPr>
              <a:t>a</a:t>
            </a:r>
            <a:r>
              <a:rPr lang="en-US" sz="1700" kern="1200" spc="-25" dirty="0">
                <a:solidFill>
                  <a:schemeClr val="tx1"/>
                </a:solidFill>
                <a:latin typeface="+mn-lt"/>
                <a:ea typeface="+mn-ea"/>
                <a:cs typeface="+mn-cs"/>
              </a:rPr>
              <a:t>ke</a:t>
            </a:r>
            <a:r>
              <a:rPr lang="en-US" sz="1700" kern="1200" spc="-105" dirty="0">
                <a:solidFill>
                  <a:schemeClr val="tx1"/>
                </a:solidFill>
                <a:latin typeface="+mn-lt"/>
                <a:ea typeface="+mn-ea"/>
                <a:cs typeface="+mn-cs"/>
              </a:rPr>
              <a:t> </a:t>
            </a:r>
            <a:r>
              <a:rPr lang="en-US" sz="1700" kern="1200" spc="-35" dirty="0">
                <a:solidFill>
                  <a:schemeClr val="tx1"/>
                </a:solidFill>
                <a:latin typeface="+mn-lt"/>
                <a:ea typeface="+mn-ea"/>
                <a:cs typeface="+mn-cs"/>
              </a:rPr>
              <a:t>m</a:t>
            </a:r>
            <a:r>
              <a:rPr lang="en-US" sz="1700" kern="1200" spc="-114" dirty="0">
                <a:solidFill>
                  <a:schemeClr val="tx1"/>
                </a:solidFill>
                <a:latin typeface="+mn-lt"/>
                <a:ea typeface="+mn-ea"/>
                <a:cs typeface="+mn-cs"/>
              </a:rPr>
              <a:t>ist</a:t>
            </a:r>
            <a:r>
              <a:rPr lang="en-US" sz="1700" kern="1200" spc="90" dirty="0">
                <a:solidFill>
                  <a:schemeClr val="tx1"/>
                </a:solidFill>
                <a:latin typeface="+mn-lt"/>
                <a:ea typeface="+mn-ea"/>
                <a:cs typeface="+mn-cs"/>
              </a:rPr>
              <a:t>a</a:t>
            </a:r>
            <a:r>
              <a:rPr lang="en-US" sz="1700" kern="1200" spc="-25" dirty="0">
                <a:solidFill>
                  <a:schemeClr val="tx1"/>
                </a:solidFill>
                <a:latin typeface="+mn-lt"/>
                <a:ea typeface="+mn-ea"/>
                <a:cs typeface="+mn-cs"/>
              </a:rPr>
              <a:t>k</a:t>
            </a:r>
            <a:r>
              <a:rPr lang="en-US" sz="1700" kern="1200" spc="-20" dirty="0">
                <a:solidFill>
                  <a:schemeClr val="tx1"/>
                </a:solidFill>
                <a:latin typeface="+mn-lt"/>
                <a:ea typeface="+mn-ea"/>
                <a:cs typeface="+mn-cs"/>
              </a:rPr>
              <a:t>e</a:t>
            </a:r>
            <a:r>
              <a:rPr lang="en-US" sz="1700" kern="1200" spc="-140" dirty="0">
                <a:solidFill>
                  <a:schemeClr val="tx1"/>
                </a:solidFill>
                <a:latin typeface="+mn-lt"/>
                <a:ea typeface="+mn-ea"/>
                <a:cs typeface="+mn-cs"/>
              </a:rPr>
              <a:t>s.</a:t>
            </a:r>
            <a:endParaRPr lang="en-US" sz="1700" kern="1200" dirty="0">
              <a:solidFill>
                <a:schemeClr val="tx1"/>
              </a:solidFill>
              <a:latin typeface="+mn-lt"/>
              <a:ea typeface="+mn-ea"/>
              <a:cs typeface="+mn-cs"/>
            </a:endParaRPr>
          </a:p>
        </p:txBody>
      </p:sp>
      <p:pic>
        <p:nvPicPr>
          <p:cNvPr id="16" name="Picture 15" descr="How to Teach Kids Numbers: 10 Ideas for Parents - Teaching Littles">
            <a:extLst>
              <a:ext uri="{FF2B5EF4-FFF2-40B4-BE49-F238E27FC236}">
                <a16:creationId xmlns:a16="http://schemas.microsoft.com/office/drawing/2014/main" id="{A7A2054D-6EB6-1617-98D7-6E208885F2CD}"/>
              </a:ext>
            </a:extLst>
          </p:cNvPr>
          <p:cNvPicPr>
            <a:picLocks noChangeAspect="1"/>
          </p:cNvPicPr>
          <p:nvPr/>
        </p:nvPicPr>
        <p:blipFill rotWithShape="1">
          <a:blip r:embed="rId2">
            <a:extLst>
              <a:ext uri="{28A0092B-C50C-407E-A947-70E740481C1C}">
                <a14:useLocalDpi xmlns:a14="http://schemas.microsoft.com/office/drawing/2010/main" val="0"/>
              </a:ext>
            </a:extLst>
          </a:blip>
          <a:srcRect l="17665" r="24946" b="-3"/>
          <a:stretch/>
        </p:blipFill>
        <p:spPr bwMode="auto">
          <a:xfrm>
            <a:off x="6732191" y="2309190"/>
            <a:ext cx="3456642" cy="4517542"/>
          </a:xfrm>
          <a:prstGeom prst="rect">
            <a:avLst/>
          </a:prstGeom>
          <a:noFill/>
        </p:spPr>
      </p:pic>
      <p:sp>
        <p:nvSpPr>
          <p:cNvPr id="10" name="object 10"/>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smtClean="0">
                <a:solidFill>
                  <a:prstClr val="black">
                    <a:tint val="75000"/>
                  </a:prstClr>
                </a:solidFill>
                <a:latin typeface="Calibri" panose="020F0502020204030204"/>
                <a:ea typeface="+mn-ea"/>
                <a:cs typeface="+mn-cs"/>
              </a:rPr>
              <a:pPr algn="r" rtl="0">
                <a:spcAft>
                  <a:spcPts val="600"/>
                </a:spcAft>
                <a:defRPr/>
              </a:pPr>
              <a:t>16</a:t>
            </a:fld>
            <a:endParaRPr lang="en-US" kern="1200">
              <a:solidFill>
                <a:prstClr val="black">
                  <a:tint val="75000"/>
                </a:prstClr>
              </a:solidFill>
              <a:latin typeface="Calibri" panose="020F0502020204030204"/>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FBC516F4-F0A1-33B7-9ED0-35A69F71D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21091" y="236389"/>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89300" y="392199"/>
            <a:ext cx="4340225" cy="610424"/>
          </a:xfrm>
          <a:prstGeom prst="rect">
            <a:avLst/>
          </a:prstGeom>
        </p:spPr>
        <p:txBody>
          <a:bodyPr vert="horz" wrap="square" lIns="0" tIns="12700" rIns="0" bIns="0" rtlCol="0">
            <a:spAutoFit/>
          </a:bodyPr>
          <a:lstStyle/>
          <a:p>
            <a:pPr marL="12700">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5" dirty="0">
                <a:latin typeface="Tahoma"/>
                <a:cs typeface="Tahoma"/>
              </a:rPr>
              <a:t> </a:t>
            </a:r>
            <a:r>
              <a:rPr sz="1400" b="1" spc="-70" dirty="0">
                <a:latin typeface="Tahoma"/>
                <a:cs typeface="Tahoma"/>
              </a:rPr>
              <a:t>Nursery</a:t>
            </a:r>
            <a:r>
              <a:rPr sz="1400" b="1" spc="-10" dirty="0">
                <a:latin typeface="Tahoma"/>
                <a:cs typeface="Tahoma"/>
              </a:rPr>
              <a:t> </a:t>
            </a:r>
            <a:endParaRPr sz="1400" dirty="0">
              <a:latin typeface="Verdana"/>
              <a:cs typeface="Verdana"/>
            </a:endParaRPr>
          </a:p>
          <a:p>
            <a:pPr marL="12700" algn="ctr">
              <a:lnSpc>
                <a:spcPct val="100000"/>
              </a:lnSpc>
              <a:spcBef>
                <a:spcPts val="70"/>
              </a:spcBef>
            </a:pPr>
            <a:r>
              <a:rPr sz="1200" b="1" spc="-15" dirty="0">
                <a:solidFill>
                  <a:srgbClr val="9CC2E4"/>
                </a:solidFill>
                <a:latin typeface="Tahoma"/>
                <a:cs typeface="Tahoma"/>
              </a:rPr>
              <a:t>Mathematics</a:t>
            </a:r>
            <a:r>
              <a:rPr sz="1200" b="1" spc="-5" dirty="0">
                <a:solidFill>
                  <a:srgbClr val="9CC2E4"/>
                </a:solidFill>
                <a:latin typeface="Tahoma"/>
                <a:cs typeface="Tahoma"/>
              </a:rPr>
              <a:t> </a:t>
            </a:r>
            <a:r>
              <a:rPr sz="1200" spc="-130" dirty="0">
                <a:latin typeface="Verdana"/>
                <a:cs typeface="Verdana"/>
              </a:rPr>
              <a:t>(</a:t>
            </a:r>
            <a:r>
              <a:rPr lang="en-GB" sz="1200" spc="5" dirty="0">
                <a:latin typeface="Verdana"/>
                <a:cs typeface="Verdana"/>
              </a:rPr>
              <a:t>bold statements</a:t>
            </a:r>
            <a:r>
              <a:rPr sz="1200" spc="-85" dirty="0">
                <a:latin typeface="Verdana"/>
                <a:cs typeface="Verdana"/>
              </a:rPr>
              <a:t> </a:t>
            </a:r>
            <a:r>
              <a:rPr sz="1200" spc="-5" dirty="0">
                <a:latin typeface="Verdana"/>
                <a:cs typeface="Verdana"/>
              </a:rPr>
              <a:t>ar</a:t>
            </a:r>
            <a:r>
              <a:rPr sz="1200" dirty="0">
                <a:latin typeface="Verdana"/>
                <a:cs typeface="Verdana"/>
              </a:rPr>
              <a:t>e</a:t>
            </a:r>
            <a:r>
              <a:rPr sz="1200" spc="-90" dirty="0">
                <a:latin typeface="Verdana"/>
                <a:cs typeface="Verdana"/>
              </a:rPr>
              <a:t> </a:t>
            </a:r>
            <a:r>
              <a:rPr sz="1200" spc="-85" dirty="0">
                <a:latin typeface="Verdana"/>
                <a:cs typeface="Verdana"/>
              </a:rPr>
              <a:t>t</a:t>
            </a:r>
            <a:r>
              <a:rPr sz="1200" spc="15" dirty="0">
                <a:latin typeface="Verdana"/>
                <a:cs typeface="Verdana"/>
              </a:rPr>
              <a:t>he</a:t>
            </a:r>
            <a:r>
              <a:rPr sz="1200" spc="-90" dirty="0">
                <a:latin typeface="Verdana"/>
                <a:cs typeface="Verdana"/>
              </a:rPr>
              <a:t> </a:t>
            </a:r>
            <a:r>
              <a:rPr sz="1200" spc="-40" dirty="0">
                <a:latin typeface="Verdana"/>
                <a:cs typeface="Verdana"/>
              </a:rPr>
              <a:t>key</a:t>
            </a:r>
            <a:r>
              <a:rPr sz="1200" spc="-100" dirty="0">
                <a:latin typeface="Verdana"/>
                <a:cs typeface="Verdana"/>
              </a:rPr>
              <a:t> </a:t>
            </a:r>
            <a:r>
              <a:rPr sz="1200" spc="-45" dirty="0">
                <a:latin typeface="Verdana"/>
                <a:cs typeface="Verdana"/>
              </a:rPr>
              <a:t>f</a:t>
            </a:r>
            <a:r>
              <a:rPr sz="1200" spc="45" dirty="0">
                <a:latin typeface="Verdana"/>
                <a:cs typeface="Verdana"/>
              </a:rPr>
              <a:t>o</a:t>
            </a:r>
            <a:r>
              <a:rPr sz="1200" spc="150" dirty="0">
                <a:latin typeface="Verdana"/>
                <a:cs typeface="Verdana"/>
              </a:rPr>
              <a:t>c</a:t>
            </a:r>
            <a:r>
              <a:rPr sz="1200" spc="-95" dirty="0">
                <a:latin typeface="Verdana"/>
                <a:cs typeface="Verdana"/>
              </a:rPr>
              <a:t>us</a:t>
            </a:r>
            <a:r>
              <a:rPr sz="1200" spc="-90" dirty="0">
                <a:latin typeface="Verdana"/>
                <a:cs typeface="Verdana"/>
              </a:rPr>
              <a:t> </a:t>
            </a:r>
            <a:r>
              <a:rPr sz="1200" spc="5" dirty="0">
                <a:latin typeface="Verdana"/>
                <a:cs typeface="Verdana"/>
              </a:rPr>
              <a:t>fo</a:t>
            </a:r>
            <a:r>
              <a:rPr sz="1200" spc="-155" dirty="0">
                <a:latin typeface="Verdana"/>
                <a:cs typeface="Verdana"/>
              </a:rPr>
              <a:t>r</a:t>
            </a:r>
            <a:r>
              <a:rPr sz="1200" spc="-80" dirty="0">
                <a:latin typeface="Verdana"/>
                <a:cs typeface="Verdana"/>
              </a:rPr>
              <a:t> </a:t>
            </a:r>
            <a:r>
              <a:rPr sz="1200" spc="-95" dirty="0">
                <a:latin typeface="Verdana"/>
                <a:cs typeface="Verdana"/>
              </a:rPr>
              <a:t>t</a:t>
            </a:r>
            <a:r>
              <a:rPr sz="1200" spc="15" dirty="0">
                <a:latin typeface="Verdana"/>
                <a:cs typeface="Verdana"/>
              </a:rPr>
              <a:t>he</a:t>
            </a:r>
            <a:r>
              <a:rPr sz="1200" spc="-75" dirty="0">
                <a:latin typeface="Verdana"/>
                <a:cs typeface="Verdana"/>
              </a:rPr>
              <a:t> </a:t>
            </a:r>
            <a:r>
              <a:rPr sz="1200" spc="-85" dirty="0">
                <a:latin typeface="Verdana"/>
                <a:cs typeface="Verdana"/>
              </a:rPr>
              <a:t>t</a:t>
            </a:r>
            <a:r>
              <a:rPr sz="1200" spc="-35" dirty="0">
                <a:latin typeface="Verdana"/>
                <a:cs typeface="Verdana"/>
              </a:rPr>
              <a:t>er</a:t>
            </a:r>
            <a:r>
              <a:rPr sz="1200" spc="-55" dirty="0">
                <a:latin typeface="Verdana"/>
                <a:cs typeface="Verdana"/>
              </a:rPr>
              <a:t>m</a:t>
            </a:r>
            <a:r>
              <a:rPr sz="1200" spc="-105" dirty="0">
                <a:latin typeface="Verdana"/>
                <a:cs typeface="Verdana"/>
              </a:rPr>
              <a:t>)</a:t>
            </a:r>
            <a:endParaRPr sz="1200" dirty="0">
              <a:latin typeface="Verdana"/>
              <a:cs typeface="Verdana"/>
            </a:endParaRPr>
          </a:p>
        </p:txBody>
      </p:sp>
      <p:graphicFrame>
        <p:nvGraphicFramePr>
          <p:cNvPr id="3" name="object 3"/>
          <p:cNvGraphicFramePr>
            <a:graphicFrameLocks noGrp="1"/>
          </p:cNvGraphicFramePr>
          <p:nvPr>
            <p:extLst>
              <p:ext uri="{D42A27DB-BD31-4B8C-83A1-F6EECF244321}">
                <p14:modId xmlns:p14="http://schemas.microsoft.com/office/powerpoint/2010/main" val="3593585431"/>
              </p:ext>
            </p:extLst>
          </p:nvPr>
        </p:nvGraphicFramePr>
        <p:xfrm>
          <a:off x="472440" y="1160017"/>
          <a:ext cx="9742805" cy="5533390"/>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196850">
                <a:tc>
                  <a:txBody>
                    <a:bodyPr/>
                    <a:lstStyle/>
                    <a:p>
                      <a:pPr marL="68580">
                        <a:lnSpc>
                          <a:spcPts val="1380"/>
                        </a:lnSpc>
                        <a:spcBef>
                          <a:spcPts val="7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dirty="0">
                          <a:solidFill>
                            <a:srgbClr val="FFFFFF"/>
                          </a:solidFill>
                          <a:latin typeface="Tahoma"/>
                          <a:cs typeface="Tahoma"/>
                        </a:rPr>
                        <a:t>Mathematics</a:t>
                      </a:r>
                      <a:endParaRPr sz="1200">
                        <a:latin typeface="Tahoma"/>
                        <a:cs typeface="Tahoma"/>
                      </a:endParaRPr>
                    </a:p>
                  </a:txBody>
                  <a:tcPr marL="0" marR="0" marT="8890" marB="0">
                    <a:solidFill>
                      <a:srgbClr val="9CC2E4"/>
                    </a:solidFill>
                  </a:tcPr>
                </a:tc>
                <a:extLst>
                  <a:ext uri="{0D108BD9-81ED-4DB2-BD59-A6C34878D82A}">
                    <a16:rowId xmlns:a16="http://schemas.microsoft.com/office/drawing/2014/main" val="10000"/>
                  </a:ext>
                </a:extLst>
              </a:tr>
              <a:tr h="427355">
                <a:tc>
                  <a:txBody>
                    <a:bodyPr/>
                    <a:lstStyle/>
                    <a:p>
                      <a:pPr marL="68580">
                        <a:lnSpc>
                          <a:spcPct val="100000"/>
                        </a:lnSpc>
                        <a:spcBef>
                          <a:spcPts val="20"/>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a:lnSpc>
                          <a:spcPct val="100000"/>
                        </a:lnSpc>
                        <a:spcBef>
                          <a:spcPts val="35"/>
                        </a:spcBef>
                      </a:pPr>
                      <a:endParaRPr sz="950">
                        <a:latin typeface="Times New Roman"/>
                        <a:cs typeface="Times New Roman"/>
                      </a:endParaRPr>
                    </a:p>
                    <a:p>
                      <a:pPr marL="68580">
                        <a:lnSpc>
                          <a:spcPts val="1040"/>
                        </a:lnSpc>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a:latin typeface="Tahoma"/>
                        <a:cs typeface="Tahoma"/>
                      </a:endParaRPr>
                    </a:p>
                  </a:txBody>
                  <a:tcPr marL="0" marR="0" marT="2540" marB="0">
                    <a:solidFill>
                      <a:srgbClr val="9CC2E4"/>
                    </a:solidFill>
                  </a:tcPr>
                </a:tc>
                <a:extLst>
                  <a:ext uri="{0D108BD9-81ED-4DB2-BD59-A6C34878D82A}">
                    <a16:rowId xmlns:a16="http://schemas.microsoft.com/office/drawing/2014/main" val="10001"/>
                  </a:ext>
                </a:extLst>
              </a:tr>
              <a:tr h="4909185">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45" dirty="0">
                          <a:latin typeface="Tahoma"/>
                          <a:cs typeface="Tahoma"/>
                        </a:rPr>
                        <a:t>Subitise</a:t>
                      </a:r>
                      <a:r>
                        <a:rPr sz="900" b="1" spc="-10" dirty="0">
                          <a:latin typeface="Tahoma"/>
                          <a:cs typeface="Tahoma"/>
                        </a:rPr>
                        <a:t> up</a:t>
                      </a:r>
                      <a:r>
                        <a:rPr sz="900" b="1" spc="-5" dirty="0">
                          <a:latin typeface="Tahoma"/>
                          <a:cs typeface="Tahoma"/>
                        </a:rPr>
                        <a:t> </a:t>
                      </a:r>
                      <a:r>
                        <a:rPr sz="900" b="1" spc="-50" dirty="0">
                          <a:latin typeface="Tahoma"/>
                          <a:cs typeface="Tahoma"/>
                        </a:rPr>
                        <a:t>to</a:t>
                      </a:r>
                      <a:r>
                        <a:rPr sz="900" b="1" spc="-5" dirty="0">
                          <a:latin typeface="Tahoma"/>
                          <a:cs typeface="Tahoma"/>
                        </a:rPr>
                        <a:t> </a:t>
                      </a:r>
                      <a:r>
                        <a:rPr sz="900" b="1" spc="-40" dirty="0">
                          <a:latin typeface="Tahoma"/>
                          <a:cs typeface="Tahoma"/>
                        </a:rPr>
                        <a:t>three</a:t>
                      </a:r>
                      <a:r>
                        <a:rPr sz="900" b="1" spc="-10" dirty="0">
                          <a:latin typeface="Tahoma"/>
                          <a:cs typeface="Tahoma"/>
                        </a:rPr>
                        <a:t> </a:t>
                      </a:r>
                      <a:r>
                        <a:rPr sz="900" b="1" spc="-15" dirty="0">
                          <a:latin typeface="Tahoma"/>
                          <a:cs typeface="Tahoma"/>
                        </a:rPr>
                        <a:t>objects</a:t>
                      </a:r>
                      <a:r>
                        <a:rPr sz="900" b="1" dirty="0">
                          <a:latin typeface="Tahoma"/>
                          <a:cs typeface="Tahoma"/>
                        </a:rPr>
                        <a:t> </a:t>
                      </a:r>
                      <a:r>
                        <a:rPr sz="900" b="1" spc="-60" dirty="0">
                          <a:latin typeface="Tahoma"/>
                          <a:cs typeface="Tahoma"/>
                        </a:rPr>
                        <a:t>(fast</a:t>
                      </a:r>
                      <a:r>
                        <a:rPr sz="900" b="1" spc="-15" dirty="0">
                          <a:latin typeface="Tahoma"/>
                          <a:cs typeface="Tahoma"/>
                        </a:rPr>
                        <a:t> </a:t>
                      </a:r>
                      <a:r>
                        <a:rPr sz="900" b="1" spc="-20" dirty="0">
                          <a:latin typeface="Tahoma"/>
                          <a:cs typeface="Tahoma"/>
                        </a:rPr>
                        <a:t>recognition</a:t>
                      </a:r>
                      <a:r>
                        <a:rPr sz="900" b="1" spc="-10" dirty="0">
                          <a:latin typeface="Tahoma"/>
                          <a:cs typeface="Tahoma"/>
                        </a:rPr>
                        <a:t> </a:t>
                      </a:r>
                      <a:r>
                        <a:rPr sz="900" b="1" spc="-65" dirty="0">
                          <a:latin typeface="Tahoma"/>
                          <a:cs typeface="Tahoma"/>
                        </a:rPr>
                        <a:t>without</a:t>
                      </a:r>
                      <a:r>
                        <a:rPr sz="900" b="1" spc="-15" dirty="0">
                          <a:latin typeface="Tahoma"/>
                          <a:cs typeface="Tahoma"/>
                        </a:rPr>
                        <a:t> </a:t>
                      </a:r>
                      <a:r>
                        <a:rPr sz="900" b="1" spc="-25" dirty="0">
                          <a:latin typeface="Tahoma"/>
                          <a:cs typeface="Tahoma"/>
                        </a:rPr>
                        <a:t>counting)</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Recite</a:t>
                      </a:r>
                      <a:r>
                        <a:rPr sz="900" b="1" spc="-10" dirty="0">
                          <a:latin typeface="Tahoma"/>
                          <a:cs typeface="Tahoma"/>
                        </a:rPr>
                        <a:t> </a:t>
                      </a:r>
                      <a:r>
                        <a:rPr sz="900" b="1" spc="-30" dirty="0">
                          <a:latin typeface="Tahoma"/>
                          <a:cs typeface="Tahoma"/>
                        </a:rPr>
                        <a:t>numbers</a:t>
                      </a:r>
                      <a:r>
                        <a:rPr sz="900" b="1" spc="-10" dirty="0">
                          <a:latin typeface="Tahoma"/>
                          <a:cs typeface="Tahoma"/>
                        </a:rPr>
                        <a:t> </a:t>
                      </a:r>
                      <a:r>
                        <a:rPr sz="900" b="1" spc="-25" dirty="0">
                          <a:latin typeface="Tahoma"/>
                          <a:cs typeface="Tahoma"/>
                        </a:rPr>
                        <a:t>past</a:t>
                      </a:r>
                      <a:r>
                        <a:rPr sz="900" b="1" spc="-15" dirty="0">
                          <a:latin typeface="Tahoma"/>
                          <a:cs typeface="Tahoma"/>
                        </a:rPr>
                        <a:t> </a:t>
                      </a:r>
                      <a:r>
                        <a:rPr sz="900" b="1" spc="-70" dirty="0">
                          <a:latin typeface="Tahoma"/>
                          <a:cs typeface="Tahoma"/>
                        </a:rPr>
                        <a:t>5</a:t>
                      </a:r>
                      <a:r>
                        <a:rPr sz="900" b="1" spc="-5" dirty="0">
                          <a:latin typeface="Tahoma"/>
                          <a:cs typeface="Tahoma"/>
                        </a:rPr>
                        <a:t> </a:t>
                      </a:r>
                      <a:r>
                        <a:rPr sz="900" b="1" spc="15" dirty="0">
                          <a:latin typeface="Tahoma"/>
                          <a:cs typeface="Tahoma"/>
                        </a:rPr>
                        <a:t>by</a:t>
                      </a:r>
                      <a:r>
                        <a:rPr sz="900" b="1" spc="-5" dirty="0">
                          <a:latin typeface="Tahoma"/>
                          <a:cs typeface="Tahoma"/>
                        </a:rPr>
                        <a:t> </a:t>
                      </a:r>
                      <a:r>
                        <a:rPr sz="900" b="1" spc="-45" dirty="0">
                          <a:latin typeface="Tahoma"/>
                          <a:cs typeface="Tahoma"/>
                        </a:rPr>
                        <a:t>rote</a:t>
                      </a:r>
                      <a:r>
                        <a:rPr sz="900" b="1" spc="-10" dirty="0">
                          <a:latin typeface="Tahoma"/>
                          <a:cs typeface="Tahoma"/>
                        </a:rPr>
                        <a:t> </a:t>
                      </a:r>
                      <a:r>
                        <a:rPr sz="900" b="1" spc="15" dirty="0">
                          <a:latin typeface="Tahoma"/>
                          <a:cs typeface="Tahoma"/>
                        </a:rPr>
                        <a:t>and</a:t>
                      </a:r>
                      <a:r>
                        <a:rPr sz="900" b="1" dirty="0">
                          <a:latin typeface="Tahoma"/>
                          <a:cs typeface="Tahoma"/>
                        </a:rPr>
                        <a:t> </a:t>
                      </a:r>
                      <a:r>
                        <a:rPr sz="900" b="1" spc="-75" dirty="0">
                          <a:latin typeface="Tahoma"/>
                          <a:cs typeface="Tahoma"/>
                        </a:rPr>
                        <a:t>with</a:t>
                      </a:r>
                      <a:r>
                        <a:rPr sz="900" b="1" dirty="0">
                          <a:latin typeface="Tahoma"/>
                          <a:cs typeface="Tahoma"/>
                        </a:rPr>
                        <a:t> </a:t>
                      </a:r>
                      <a:r>
                        <a:rPr sz="900" b="1" spc="-35" dirty="0">
                          <a:latin typeface="Tahoma"/>
                          <a:cs typeface="Tahoma"/>
                        </a:rPr>
                        <a:t>visual</a:t>
                      </a:r>
                      <a:r>
                        <a:rPr sz="900" b="1" spc="-10" dirty="0">
                          <a:latin typeface="Tahoma"/>
                          <a:cs typeface="Tahoma"/>
                        </a:rPr>
                        <a:t> </a:t>
                      </a:r>
                      <a:r>
                        <a:rPr sz="900" b="1" spc="5" dirty="0">
                          <a:latin typeface="Tahoma"/>
                          <a:cs typeface="Tahoma"/>
                        </a:rPr>
                        <a:t>aid </a:t>
                      </a:r>
                      <a:r>
                        <a:rPr sz="900" b="1" spc="10" dirty="0">
                          <a:latin typeface="Tahoma"/>
                          <a:cs typeface="Tahoma"/>
                        </a:rPr>
                        <a:t>e.g</a:t>
                      </a:r>
                      <a:r>
                        <a:rPr sz="900" b="1" spc="-5" dirty="0">
                          <a:latin typeface="Tahoma"/>
                          <a:cs typeface="Tahoma"/>
                        </a:rPr>
                        <a:t> </a:t>
                      </a:r>
                      <a:r>
                        <a:rPr sz="900" b="1" spc="-25" dirty="0">
                          <a:latin typeface="Tahoma"/>
                          <a:cs typeface="Tahoma"/>
                        </a:rPr>
                        <a:t>number</a:t>
                      </a:r>
                      <a:r>
                        <a:rPr sz="900" b="1" spc="-10" dirty="0">
                          <a:latin typeface="Tahoma"/>
                          <a:cs typeface="Tahoma"/>
                        </a:rPr>
                        <a:t> </a:t>
                      </a:r>
                      <a:r>
                        <a:rPr sz="900" b="1" spc="-30" dirty="0">
                          <a:latin typeface="Tahoma"/>
                          <a:cs typeface="Tahoma"/>
                        </a:rPr>
                        <a:t>line</a:t>
                      </a:r>
                      <a:r>
                        <a:rPr sz="900" b="1" spc="-10" dirty="0">
                          <a:latin typeface="Tahoma"/>
                          <a:cs typeface="Tahoma"/>
                        </a:rPr>
                        <a:t> </a:t>
                      </a:r>
                      <a:r>
                        <a:rPr sz="900" b="1" spc="-75" dirty="0">
                          <a:latin typeface="Tahoma"/>
                          <a:cs typeface="Tahoma"/>
                        </a:rPr>
                        <a:t>with</a:t>
                      </a:r>
                      <a:r>
                        <a:rPr sz="900" b="1" spc="-5" dirty="0">
                          <a:latin typeface="Tahoma"/>
                          <a:cs typeface="Tahoma"/>
                        </a:rPr>
                        <a:t> </a:t>
                      </a:r>
                      <a:r>
                        <a:rPr sz="900" b="1" spc="-25" dirty="0">
                          <a:latin typeface="Tahoma"/>
                          <a:cs typeface="Tahoma"/>
                        </a:rPr>
                        <a:t>picture</a:t>
                      </a:r>
                      <a:r>
                        <a:rPr sz="900" b="1" spc="-10" dirty="0">
                          <a:latin typeface="Tahoma"/>
                          <a:cs typeface="Tahoma"/>
                        </a:rPr>
                        <a:t> </a:t>
                      </a:r>
                      <a:r>
                        <a:rPr sz="900" b="1" spc="-50" dirty="0">
                          <a:latin typeface="Tahoma"/>
                          <a:cs typeface="Tahoma"/>
                        </a:rPr>
                        <a:t>to</a:t>
                      </a:r>
                      <a:r>
                        <a:rPr sz="900" b="1" spc="-10" dirty="0">
                          <a:latin typeface="Tahoma"/>
                          <a:cs typeface="Tahoma"/>
                        </a:rPr>
                        <a:t> </a:t>
                      </a:r>
                      <a:r>
                        <a:rPr sz="900" b="1" spc="-5" dirty="0">
                          <a:latin typeface="Tahoma"/>
                          <a:cs typeface="Tahoma"/>
                        </a:rPr>
                        <a:t>match </a:t>
                      </a:r>
                      <a:r>
                        <a:rPr sz="900" b="1" spc="35" dirty="0">
                          <a:latin typeface="Tahoma"/>
                          <a:cs typeface="Tahoma"/>
                        </a:rPr>
                        <a:t>each</a:t>
                      </a:r>
                      <a:r>
                        <a:rPr sz="900" b="1" spc="-10" dirty="0">
                          <a:latin typeface="Tahoma"/>
                          <a:cs typeface="Tahoma"/>
                        </a:rPr>
                        <a:t> </a:t>
                      </a:r>
                      <a:r>
                        <a:rPr sz="900" b="1" spc="-25" dirty="0">
                          <a:latin typeface="Tahoma"/>
                          <a:cs typeface="Tahoma"/>
                        </a:rPr>
                        <a:t>numeral</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10" dirty="0">
                          <a:latin typeface="Tahoma"/>
                          <a:cs typeface="Tahoma"/>
                        </a:rPr>
                        <a:t>Recognise </a:t>
                      </a:r>
                      <a:r>
                        <a:rPr sz="900" b="1" spc="-50" dirty="0">
                          <a:latin typeface="Tahoma"/>
                          <a:cs typeface="Tahoma"/>
                        </a:rPr>
                        <a:t>that</a:t>
                      </a:r>
                      <a:r>
                        <a:rPr sz="900" b="1" spc="-15" dirty="0">
                          <a:latin typeface="Tahoma"/>
                          <a:cs typeface="Tahoma"/>
                        </a:rPr>
                        <a:t> </a:t>
                      </a:r>
                      <a:r>
                        <a:rPr sz="900" b="1" spc="35" dirty="0">
                          <a:latin typeface="Tahoma"/>
                          <a:cs typeface="Tahoma"/>
                        </a:rPr>
                        <a:t>each</a:t>
                      </a:r>
                      <a:r>
                        <a:rPr sz="900" b="1" spc="-10" dirty="0">
                          <a:latin typeface="Tahoma"/>
                          <a:cs typeface="Tahoma"/>
                        </a:rPr>
                        <a:t> </a:t>
                      </a:r>
                      <a:r>
                        <a:rPr sz="900" b="1" spc="-20" dirty="0">
                          <a:latin typeface="Tahoma"/>
                          <a:cs typeface="Tahoma"/>
                        </a:rPr>
                        <a:t>counting</a:t>
                      </a:r>
                      <a:r>
                        <a:rPr sz="900" b="1" spc="-5" dirty="0">
                          <a:latin typeface="Tahoma"/>
                          <a:cs typeface="Tahoma"/>
                        </a:rPr>
                        <a:t> </a:t>
                      </a:r>
                      <a:r>
                        <a:rPr sz="900" b="1" spc="-25" dirty="0">
                          <a:latin typeface="Tahoma"/>
                          <a:cs typeface="Tahoma"/>
                        </a:rPr>
                        <a:t>number</a:t>
                      </a:r>
                      <a:r>
                        <a:rPr sz="900" b="1" spc="-10" dirty="0">
                          <a:latin typeface="Tahoma"/>
                          <a:cs typeface="Tahoma"/>
                        </a:rPr>
                        <a:t> </a:t>
                      </a:r>
                      <a:r>
                        <a:rPr sz="900" b="1" spc="-65" dirty="0">
                          <a:latin typeface="Tahoma"/>
                          <a:cs typeface="Tahoma"/>
                        </a:rPr>
                        <a:t>is</a:t>
                      </a:r>
                      <a:r>
                        <a:rPr sz="900" b="1" spc="-10" dirty="0">
                          <a:latin typeface="Tahoma"/>
                          <a:cs typeface="Tahoma"/>
                        </a:rPr>
                        <a:t> </a:t>
                      </a:r>
                      <a:r>
                        <a:rPr sz="900" b="1" spc="5" dirty="0">
                          <a:latin typeface="Tahoma"/>
                          <a:cs typeface="Tahoma"/>
                        </a:rPr>
                        <a:t>one</a:t>
                      </a:r>
                      <a:r>
                        <a:rPr sz="900" b="1" spc="-15" dirty="0">
                          <a:latin typeface="Tahoma"/>
                          <a:cs typeface="Tahoma"/>
                        </a:rPr>
                        <a:t> more</a:t>
                      </a:r>
                      <a:r>
                        <a:rPr sz="900" b="1" spc="-10" dirty="0">
                          <a:latin typeface="Tahoma"/>
                          <a:cs typeface="Tahoma"/>
                        </a:rPr>
                        <a:t> </a:t>
                      </a:r>
                      <a:r>
                        <a:rPr sz="900" b="1" spc="-40" dirty="0">
                          <a:latin typeface="Tahoma"/>
                          <a:cs typeface="Tahoma"/>
                        </a:rPr>
                        <a:t>than</a:t>
                      </a:r>
                      <a:r>
                        <a:rPr sz="900" b="1" spc="-10" dirty="0">
                          <a:latin typeface="Tahoma"/>
                          <a:cs typeface="Tahoma"/>
                        </a:rPr>
                        <a:t> </a:t>
                      </a:r>
                      <a:r>
                        <a:rPr sz="900" b="1" spc="-40" dirty="0">
                          <a:latin typeface="Tahoma"/>
                          <a:cs typeface="Tahoma"/>
                        </a:rPr>
                        <a:t>the</a:t>
                      </a:r>
                      <a:r>
                        <a:rPr sz="900" b="1" spc="-10" dirty="0">
                          <a:latin typeface="Tahoma"/>
                          <a:cs typeface="Tahoma"/>
                        </a:rPr>
                        <a:t> </a:t>
                      </a:r>
                      <a:r>
                        <a:rPr sz="900" b="1" spc="5" dirty="0">
                          <a:latin typeface="Tahoma"/>
                          <a:cs typeface="Tahoma"/>
                        </a:rPr>
                        <a:t>one</a:t>
                      </a:r>
                      <a:r>
                        <a:rPr sz="900" b="1" spc="-10" dirty="0">
                          <a:latin typeface="Tahoma"/>
                          <a:cs typeface="Tahoma"/>
                        </a:rPr>
                        <a:t> </a:t>
                      </a:r>
                      <a:r>
                        <a:rPr sz="900" b="1" spc="-15" dirty="0">
                          <a:latin typeface="Tahoma"/>
                          <a:cs typeface="Tahoma"/>
                        </a:rPr>
                        <a:t>before</a:t>
                      </a:r>
                      <a:r>
                        <a:rPr sz="900" b="1" spc="5" dirty="0">
                          <a:latin typeface="Tahoma"/>
                          <a:cs typeface="Tahoma"/>
                        </a:rPr>
                        <a:t> </a:t>
                      </a:r>
                      <a:r>
                        <a:rPr sz="900" b="1" spc="-125" dirty="0">
                          <a:latin typeface="Tahoma"/>
                          <a:cs typeface="Tahoma"/>
                        </a:rPr>
                        <a:t>–</a:t>
                      </a:r>
                      <a:r>
                        <a:rPr sz="900" b="1" dirty="0">
                          <a:latin typeface="Tahoma"/>
                          <a:cs typeface="Tahoma"/>
                        </a:rPr>
                        <a:t> </a:t>
                      </a:r>
                      <a:r>
                        <a:rPr sz="900" b="1" spc="-35" dirty="0">
                          <a:latin typeface="Tahoma"/>
                          <a:cs typeface="Tahoma"/>
                        </a:rPr>
                        <a:t>visual</a:t>
                      </a:r>
                      <a:r>
                        <a:rPr sz="900" b="1" spc="-10" dirty="0">
                          <a:latin typeface="Tahoma"/>
                          <a:cs typeface="Tahoma"/>
                        </a:rPr>
                        <a:t> </a:t>
                      </a:r>
                      <a:r>
                        <a:rPr sz="900" b="1" spc="5" dirty="0">
                          <a:latin typeface="Tahoma"/>
                          <a:cs typeface="Tahoma"/>
                        </a:rPr>
                        <a:t>aid</a:t>
                      </a:r>
                      <a:r>
                        <a:rPr sz="900" b="1" spc="-5" dirty="0">
                          <a:latin typeface="Tahoma"/>
                          <a:cs typeface="Tahoma"/>
                        </a:rPr>
                        <a:t> </a:t>
                      </a:r>
                      <a:r>
                        <a:rPr sz="900" b="1" spc="-15" dirty="0">
                          <a:latin typeface="Tahoma"/>
                          <a:cs typeface="Tahoma"/>
                        </a:rPr>
                        <a:t>including</a:t>
                      </a:r>
                      <a:r>
                        <a:rPr sz="900" b="1" spc="-5" dirty="0">
                          <a:latin typeface="Tahoma"/>
                          <a:cs typeface="Tahoma"/>
                        </a:rPr>
                        <a:t> </a:t>
                      </a:r>
                      <a:r>
                        <a:rPr sz="900" b="1" spc="-40" dirty="0">
                          <a:latin typeface="Tahoma"/>
                          <a:cs typeface="Tahoma"/>
                        </a:rPr>
                        <a:t>the</a:t>
                      </a:r>
                      <a:r>
                        <a:rPr sz="900" b="1" spc="-10" dirty="0">
                          <a:latin typeface="Tahoma"/>
                          <a:cs typeface="Tahoma"/>
                        </a:rPr>
                        <a:t> </a:t>
                      </a:r>
                      <a:r>
                        <a:rPr sz="900" b="1" spc="10" dirty="0">
                          <a:latin typeface="Tahoma"/>
                          <a:cs typeface="Tahoma"/>
                        </a:rPr>
                        <a:t>idea</a:t>
                      </a:r>
                      <a:r>
                        <a:rPr sz="900" b="1" spc="-5" dirty="0">
                          <a:latin typeface="Tahoma"/>
                          <a:cs typeface="Tahoma"/>
                        </a:rPr>
                        <a:t> </a:t>
                      </a:r>
                      <a:r>
                        <a:rPr sz="900" b="1" spc="-40" dirty="0">
                          <a:latin typeface="Tahoma"/>
                          <a:cs typeface="Tahoma"/>
                        </a:rPr>
                        <a:t>of</a:t>
                      </a:r>
                      <a:r>
                        <a:rPr sz="900" b="1" spc="-5" dirty="0">
                          <a:latin typeface="Tahoma"/>
                          <a:cs typeface="Tahoma"/>
                        </a:rPr>
                        <a:t> </a:t>
                      </a:r>
                      <a:r>
                        <a:rPr sz="900" b="1" spc="55" dirty="0">
                          <a:latin typeface="Tahoma"/>
                          <a:cs typeface="Tahoma"/>
                        </a:rPr>
                        <a:t>a</a:t>
                      </a:r>
                      <a:r>
                        <a:rPr sz="900" b="1" spc="-5" dirty="0">
                          <a:latin typeface="Tahoma"/>
                          <a:cs typeface="Tahoma"/>
                        </a:rPr>
                        <a:t> </a:t>
                      </a:r>
                      <a:r>
                        <a:rPr sz="900" b="1" spc="-20" dirty="0">
                          <a:latin typeface="Tahoma"/>
                          <a:cs typeface="Tahoma"/>
                        </a:rPr>
                        <a:t>staircase</a:t>
                      </a:r>
                      <a:r>
                        <a:rPr sz="900" b="1" spc="-10" dirty="0">
                          <a:latin typeface="Tahoma"/>
                          <a:cs typeface="Tahoma"/>
                        </a:rPr>
                        <a:t> </a:t>
                      </a:r>
                      <a:r>
                        <a:rPr sz="900" b="1" spc="-50" dirty="0">
                          <a:latin typeface="Tahoma"/>
                          <a:cs typeface="Tahoma"/>
                        </a:rPr>
                        <a:t>in</a:t>
                      </a:r>
                      <a:r>
                        <a:rPr sz="900" b="1" spc="-10" dirty="0">
                          <a:latin typeface="Tahoma"/>
                          <a:cs typeface="Tahoma"/>
                        </a:rPr>
                        <a:t> </a:t>
                      </a:r>
                      <a:r>
                        <a:rPr sz="900" b="1" spc="-20" dirty="0">
                          <a:latin typeface="Tahoma"/>
                          <a:cs typeface="Tahoma"/>
                        </a:rPr>
                        <a:t>ones</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10" dirty="0">
                          <a:latin typeface="Tahoma"/>
                          <a:cs typeface="Tahoma"/>
                        </a:rPr>
                        <a:t>C</a:t>
                      </a:r>
                      <a:r>
                        <a:rPr sz="900" b="1" spc="-5" dirty="0">
                          <a:latin typeface="Tahoma"/>
                          <a:cs typeface="Tahoma"/>
                        </a:rPr>
                        <a:t>oun</a:t>
                      </a:r>
                      <a:r>
                        <a:rPr sz="900" b="1" dirty="0">
                          <a:latin typeface="Tahoma"/>
                          <a:cs typeface="Tahoma"/>
                        </a:rPr>
                        <a:t>t</a:t>
                      </a:r>
                      <a:r>
                        <a:rPr sz="900" b="1" spc="-20" dirty="0">
                          <a:latin typeface="Tahoma"/>
                          <a:cs typeface="Tahoma"/>
                        </a:rPr>
                        <a:t> </a:t>
                      </a:r>
                      <a:r>
                        <a:rPr sz="900" b="1" spc="5" dirty="0">
                          <a:latin typeface="Tahoma"/>
                          <a:cs typeface="Tahoma"/>
                        </a:rPr>
                        <a:t>ba</a:t>
                      </a:r>
                      <a:r>
                        <a:rPr sz="900" b="1" spc="-5" dirty="0">
                          <a:latin typeface="Tahoma"/>
                          <a:cs typeface="Tahoma"/>
                        </a:rPr>
                        <a:t>c</a:t>
                      </a:r>
                      <a:r>
                        <a:rPr sz="900" b="1" dirty="0">
                          <a:latin typeface="Tahoma"/>
                          <a:cs typeface="Tahoma"/>
                        </a:rPr>
                        <a:t>k</a:t>
                      </a:r>
                      <a:r>
                        <a:rPr sz="900" b="1" spc="-10" dirty="0">
                          <a:latin typeface="Tahoma"/>
                          <a:cs typeface="Tahoma"/>
                        </a:rPr>
                        <a:t> </a:t>
                      </a:r>
                      <a:r>
                        <a:rPr sz="900" b="1" dirty="0">
                          <a:latin typeface="Tahoma"/>
                          <a:cs typeface="Tahoma"/>
                        </a:rPr>
                        <a:t>from</a:t>
                      </a:r>
                      <a:r>
                        <a:rPr sz="900" b="1" spc="-10" dirty="0">
                          <a:latin typeface="Tahoma"/>
                          <a:cs typeface="Tahoma"/>
                        </a:rPr>
                        <a:t> </a:t>
                      </a:r>
                      <a:r>
                        <a:rPr sz="900" b="1" dirty="0">
                          <a:latin typeface="Tahoma"/>
                          <a:cs typeface="Tahoma"/>
                        </a:rPr>
                        <a:t>5</a:t>
                      </a:r>
                      <a:r>
                        <a:rPr sz="900" b="1" spc="-15" dirty="0">
                          <a:latin typeface="Tahoma"/>
                          <a:cs typeface="Tahoma"/>
                        </a:rPr>
                        <a:t> </a:t>
                      </a:r>
                      <a:r>
                        <a:rPr sz="900" b="1" spc="-10" dirty="0">
                          <a:latin typeface="Tahoma"/>
                          <a:cs typeface="Tahoma"/>
                        </a:rPr>
                        <a:t>t</a:t>
                      </a:r>
                      <a:r>
                        <a:rPr sz="900" b="1" dirty="0">
                          <a:latin typeface="Tahoma"/>
                          <a:cs typeface="Tahoma"/>
                        </a:rPr>
                        <a:t>o</a:t>
                      </a:r>
                      <a:r>
                        <a:rPr sz="900" b="1" spc="-15" dirty="0">
                          <a:latin typeface="Tahoma"/>
                          <a:cs typeface="Tahoma"/>
                        </a:rPr>
                        <a:t> </a:t>
                      </a:r>
                      <a:r>
                        <a:rPr sz="900" b="1" dirty="0">
                          <a:latin typeface="Tahoma"/>
                          <a:cs typeface="Tahoma"/>
                        </a:rPr>
                        <a:t>0</a:t>
                      </a:r>
                      <a:r>
                        <a:rPr sz="900" b="1" spc="-15" dirty="0">
                          <a:latin typeface="Tahoma"/>
                          <a:cs typeface="Tahoma"/>
                        </a:rPr>
                        <a:t> </a:t>
                      </a:r>
                      <a:r>
                        <a:rPr sz="900" b="1" spc="5" dirty="0">
                          <a:latin typeface="Tahoma"/>
                          <a:cs typeface="Tahoma"/>
                        </a:rPr>
                        <a:t>b</a:t>
                      </a:r>
                      <a:r>
                        <a:rPr sz="900" b="1" dirty="0">
                          <a:latin typeface="Tahoma"/>
                          <a:cs typeface="Tahoma"/>
                        </a:rPr>
                        <a:t>y</a:t>
                      </a:r>
                      <a:r>
                        <a:rPr sz="900" b="1" spc="-20" dirty="0">
                          <a:latin typeface="Tahoma"/>
                          <a:cs typeface="Tahoma"/>
                        </a:rPr>
                        <a:t> </a:t>
                      </a:r>
                      <a:r>
                        <a:rPr sz="900" b="1" spc="-15" dirty="0">
                          <a:latin typeface="Tahoma"/>
                          <a:cs typeface="Tahoma"/>
                        </a:rPr>
                        <a:t>r</a:t>
                      </a:r>
                      <a:r>
                        <a:rPr sz="900" b="1" spc="-5" dirty="0">
                          <a:latin typeface="Tahoma"/>
                          <a:cs typeface="Tahoma"/>
                        </a:rPr>
                        <a:t>o</a:t>
                      </a:r>
                      <a:r>
                        <a:rPr sz="900" b="1" spc="-10" dirty="0">
                          <a:latin typeface="Tahoma"/>
                          <a:cs typeface="Tahoma"/>
                        </a:rPr>
                        <a:t>t</a:t>
                      </a:r>
                      <a:r>
                        <a:rPr sz="900" b="1" dirty="0">
                          <a:latin typeface="Tahoma"/>
                          <a:cs typeface="Tahoma"/>
                        </a:rPr>
                        <a:t>e</a:t>
                      </a:r>
                      <a:endParaRPr sz="900" dirty="0">
                        <a:latin typeface="Tahoma"/>
                        <a:cs typeface="Tahom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Hold</a:t>
                      </a:r>
                      <a:r>
                        <a:rPr sz="900" b="1" spc="-10" dirty="0">
                          <a:latin typeface="Tahoma"/>
                          <a:cs typeface="Tahoma"/>
                        </a:rPr>
                        <a:t> </a:t>
                      </a:r>
                      <a:r>
                        <a:rPr sz="900" b="1" spc="-45" dirty="0">
                          <a:latin typeface="Tahoma"/>
                          <a:cs typeface="Tahoma"/>
                        </a:rPr>
                        <a:t>fingers</a:t>
                      </a:r>
                      <a:r>
                        <a:rPr sz="900" b="1" spc="-15" dirty="0">
                          <a:latin typeface="Tahoma"/>
                          <a:cs typeface="Tahoma"/>
                        </a:rPr>
                        <a:t> </a:t>
                      </a:r>
                      <a:r>
                        <a:rPr sz="900" b="1" spc="-10" dirty="0">
                          <a:latin typeface="Tahoma"/>
                          <a:cs typeface="Tahoma"/>
                        </a:rPr>
                        <a:t>up </a:t>
                      </a:r>
                      <a:r>
                        <a:rPr sz="900" b="1" spc="-15" dirty="0">
                          <a:latin typeface="Tahoma"/>
                          <a:cs typeface="Tahoma"/>
                        </a:rPr>
                        <a:t>correctly</a:t>
                      </a:r>
                      <a:r>
                        <a:rPr sz="900" b="1" spc="-20" dirty="0">
                          <a:latin typeface="Tahoma"/>
                          <a:cs typeface="Tahoma"/>
                        </a:rPr>
                        <a:t> </a:t>
                      </a:r>
                      <a:r>
                        <a:rPr sz="900" b="1" spc="-60" dirty="0">
                          <a:latin typeface="Tahoma"/>
                          <a:cs typeface="Tahoma"/>
                        </a:rPr>
                        <a:t>for</a:t>
                      </a:r>
                      <a:r>
                        <a:rPr sz="900" b="1" spc="-25" dirty="0">
                          <a:latin typeface="Tahoma"/>
                          <a:cs typeface="Tahoma"/>
                        </a:rPr>
                        <a:t> </a:t>
                      </a:r>
                      <a:r>
                        <a:rPr sz="900" b="1" spc="35" dirty="0">
                          <a:latin typeface="Tahoma"/>
                          <a:cs typeface="Tahoma"/>
                        </a:rPr>
                        <a:t>each</a:t>
                      </a:r>
                      <a:r>
                        <a:rPr sz="900" b="1" spc="-15" dirty="0">
                          <a:latin typeface="Tahoma"/>
                          <a:cs typeface="Tahoma"/>
                        </a:rPr>
                        <a:t> </a:t>
                      </a:r>
                      <a:r>
                        <a:rPr sz="900" b="1" spc="-25" dirty="0">
                          <a:latin typeface="Tahoma"/>
                          <a:cs typeface="Tahoma"/>
                        </a:rPr>
                        <a:t>number</a:t>
                      </a:r>
                      <a:r>
                        <a:rPr sz="900" b="1" spc="-15" dirty="0">
                          <a:latin typeface="Tahoma"/>
                          <a:cs typeface="Tahoma"/>
                        </a:rPr>
                        <a:t> </a:t>
                      </a:r>
                      <a:r>
                        <a:rPr sz="900" b="1" spc="-50" dirty="0">
                          <a:latin typeface="Tahoma"/>
                          <a:cs typeface="Tahoma"/>
                        </a:rPr>
                        <a:t>to</a:t>
                      </a:r>
                      <a:r>
                        <a:rPr sz="900" b="1" spc="-15" dirty="0">
                          <a:latin typeface="Tahoma"/>
                          <a:cs typeface="Tahoma"/>
                        </a:rPr>
                        <a:t> </a:t>
                      </a:r>
                      <a:r>
                        <a:rPr sz="900" b="1" spc="-70" dirty="0">
                          <a:latin typeface="Tahoma"/>
                          <a:cs typeface="Tahoma"/>
                        </a:rPr>
                        <a:t>5</a:t>
                      </a:r>
                      <a:r>
                        <a:rPr sz="900" b="1" dirty="0">
                          <a:latin typeface="Tahoma"/>
                          <a:cs typeface="Tahoma"/>
                        </a:rPr>
                        <a:t> </a:t>
                      </a:r>
                      <a:r>
                        <a:rPr sz="900" b="1" spc="-30" dirty="0">
                          <a:latin typeface="Tahoma"/>
                          <a:cs typeface="Tahoma"/>
                        </a:rPr>
                        <a:t>when</a:t>
                      </a:r>
                      <a:r>
                        <a:rPr sz="900" b="1" spc="-15" dirty="0">
                          <a:latin typeface="Tahoma"/>
                          <a:cs typeface="Tahoma"/>
                        </a:rPr>
                        <a:t> </a:t>
                      </a:r>
                      <a:r>
                        <a:rPr sz="900" b="1" spc="-20" dirty="0">
                          <a:latin typeface="Tahoma"/>
                          <a:cs typeface="Tahoma"/>
                        </a:rPr>
                        <a:t>counting</a:t>
                      </a:r>
                      <a:r>
                        <a:rPr sz="900" b="1" spc="-10" dirty="0">
                          <a:latin typeface="Tahoma"/>
                          <a:cs typeface="Tahoma"/>
                        </a:rPr>
                        <a:t> </a:t>
                      </a:r>
                      <a:r>
                        <a:rPr sz="900" b="1" spc="-25" dirty="0">
                          <a:latin typeface="Tahoma"/>
                          <a:cs typeface="Tahoma"/>
                        </a:rPr>
                        <a:t>orally</a:t>
                      </a:r>
                      <a:endParaRPr sz="900" dirty="0">
                        <a:latin typeface="Tahoma"/>
                        <a:cs typeface="Tahom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b="1" spc="-20" dirty="0">
                          <a:latin typeface="Tahoma"/>
                          <a:cs typeface="Tahoma"/>
                        </a:rPr>
                        <a:t>Count </a:t>
                      </a:r>
                      <a:r>
                        <a:rPr sz="900" b="1" spc="-15" dirty="0">
                          <a:latin typeface="Tahoma"/>
                          <a:cs typeface="Tahoma"/>
                        </a:rPr>
                        <a:t>on</a:t>
                      </a:r>
                      <a:r>
                        <a:rPr sz="900" b="1" spc="-10" dirty="0">
                          <a:latin typeface="Tahoma"/>
                          <a:cs typeface="Tahoma"/>
                        </a:rPr>
                        <a:t> </a:t>
                      </a:r>
                      <a:r>
                        <a:rPr sz="900" b="1" spc="-50" dirty="0">
                          <a:latin typeface="Tahoma"/>
                          <a:cs typeface="Tahoma"/>
                        </a:rPr>
                        <a:t>in</a:t>
                      </a:r>
                      <a:r>
                        <a:rPr sz="900" b="1" spc="-15" dirty="0">
                          <a:latin typeface="Tahoma"/>
                          <a:cs typeface="Tahoma"/>
                        </a:rPr>
                        <a:t> </a:t>
                      </a:r>
                      <a:r>
                        <a:rPr sz="900" b="1" spc="-75" dirty="0">
                          <a:latin typeface="Tahoma"/>
                          <a:cs typeface="Tahoma"/>
                        </a:rPr>
                        <a:t>1s</a:t>
                      </a:r>
                      <a:r>
                        <a:rPr sz="900" b="1" spc="-10" dirty="0">
                          <a:latin typeface="Tahoma"/>
                          <a:cs typeface="Tahoma"/>
                        </a:rPr>
                        <a:t> </a:t>
                      </a:r>
                      <a:r>
                        <a:rPr sz="900" b="1" spc="-50" dirty="0">
                          <a:latin typeface="Tahoma"/>
                          <a:cs typeface="Tahoma"/>
                        </a:rPr>
                        <a:t>from</a:t>
                      </a:r>
                      <a:r>
                        <a:rPr sz="900" b="1" spc="-5" dirty="0">
                          <a:latin typeface="Tahoma"/>
                          <a:cs typeface="Tahoma"/>
                        </a:rPr>
                        <a:t> </a:t>
                      </a:r>
                      <a:r>
                        <a:rPr sz="900" b="1" spc="5" dirty="0">
                          <a:latin typeface="Tahoma"/>
                          <a:cs typeface="Tahoma"/>
                        </a:rPr>
                        <a:t>any</a:t>
                      </a:r>
                      <a:r>
                        <a:rPr sz="900" b="1" spc="-10" dirty="0">
                          <a:latin typeface="Tahoma"/>
                          <a:cs typeface="Tahoma"/>
                        </a:rPr>
                        <a:t> </a:t>
                      </a:r>
                      <a:r>
                        <a:rPr sz="900" b="1" spc="-25" dirty="0">
                          <a:latin typeface="Tahoma"/>
                          <a:cs typeface="Tahoma"/>
                        </a:rPr>
                        <a:t>number</a:t>
                      </a:r>
                      <a:r>
                        <a:rPr sz="900" b="1" spc="-5" dirty="0">
                          <a:latin typeface="Tahoma"/>
                          <a:cs typeface="Tahoma"/>
                        </a:rPr>
                        <a:t> </a:t>
                      </a:r>
                      <a:r>
                        <a:rPr sz="900" b="1" spc="-10" dirty="0">
                          <a:latin typeface="Tahoma"/>
                          <a:cs typeface="Tahoma"/>
                        </a:rPr>
                        <a:t>up</a:t>
                      </a:r>
                      <a:r>
                        <a:rPr sz="900" b="1" spc="-5" dirty="0">
                          <a:latin typeface="Tahoma"/>
                          <a:cs typeface="Tahoma"/>
                        </a:rPr>
                        <a:t> </a:t>
                      </a:r>
                      <a:r>
                        <a:rPr sz="900" b="1" spc="-50" dirty="0">
                          <a:latin typeface="Tahoma"/>
                          <a:cs typeface="Tahoma"/>
                        </a:rPr>
                        <a:t>to</a:t>
                      </a:r>
                      <a:r>
                        <a:rPr sz="900" b="1" spc="-15" dirty="0">
                          <a:latin typeface="Tahoma"/>
                          <a:cs typeface="Tahoma"/>
                        </a:rPr>
                        <a:t> </a:t>
                      </a:r>
                      <a:r>
                        <a:rPr sz="900" b="1" spc="-70" dirty="0">
                          <a:latin typeface="Tahoma"/>
                          <a:cs typeface="Tahoma"/>
                        </a:rPr>
                        <a:t>5</a:t>
                      </a:r>
                      <a:r>
                        <a:rPr sz="900" b="1" spc="-20" dirty="0">
                          <a:latin typeface="Tahoma"/>
                          <a:cs typeface="Tahoma"/>
                        </a:rPr>
                        <a:t> </a:t>
                      </a:r>
                      <a:r>
                        <a:rPr sz="900" b="1" spc="-125" dirty="0">
                          <a:latin typeface="Tahoma"/>
                          <a:cs typeface="Tahoma"/>
                        </a:rPr>
                        <a:t>–</a:t>
                      </a:r>
                      <a:r>
                        <a:rPr sz="900" b="1" spc="-5" dirty="0">
                          <a:latin typeface="Tahoma"/>
                          <a:cs typeface="Tahoma"/>
                        </a:rPr>
                        <a:t> </a:t>
                      </a:r>
                      <a:r>
                        <a:rPr sz="900" b="1" spc="-35" dirty="0">
                          <a:latin typeface="Tahoma"/>
                          <a:cs typeface="Tahoma"/>
                        </a:rPr>
                        <a:t>visual</a:t>
                      </a:r>
                      <a:r>
                        <a:rPr sz="900" b="1" spc="-25" dirty="0">
                          <a:latin typeface="Tahoma"/>
                          <a:cs typeface="Tahoma"/>
                        </a:rPr>
                        <a:t> </a:t>
                      </a:r>
                      <a:r>
                        <a:rPr sz="900" b="1" spc="10" dirty="0">
                          <a:latin typeface="Tahoma"/>
                          <a:cs typeface="Tahoma"/>
                        </a:rPr>
                        <a:t>aid</a:t>
                      </a:r>
                      <a:r>
                        <a:rPr sz="900" b="1" spc="-15" dirty="0">
                          <a:latin typeface="Tahoma"/>
                          <a:cs typeface="Tahoma"/>
                        </a:rPr>
                        <a:t> </a:t>
                      </a:r>
                      <a:r>
                        <a:rPr sz="900" b="1" spc="10" dirty="0">
                          <a:latin typeface="Tahoma"/>
                          <a:cs typeface="Tahoma"/>
                        </a:rPr>
                        <a:t>and</a:t>
                      </a:r>
                      <a:r>
                        <a:rPr sz="900" b="1" spc="-5" dirty="0">
                          <a:latin typeface="Tahoma"/>
                          <a:cs typeface="Tahoma"/>
                        </a:rPr>
                        <a:t> </a:t>
                      </a:r>
                      <a:r>
                        <a:rPr sz="900" b="1" spc="-45" dirty="0">
                          <a:latin typeface="Tahoma"/>
                          <a:cs typeface="Tahoma"/>
                        </a:rPr>
                        <a:t>fingers</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Be</a:t>
                      </a:r>
                      <a:r>
                        <a:rPr sz="900" b="1" spc="-15" dirty="0">
                          <a:latin typeface="Tahoma"/>
                          <a:cs typeface="Tahoma"/>
                        </a:rPr>
                        <a:t> </a:t>
                      </a:r>
                      <a:r>
                        <a:rPr sz="900" b="1" spc="15" dirty="0">
                          <a:latin typeface="Tahoma"/>
                          <a:cs typeface="Tahoma"/>
                        </a:rPr>
                        <a:t>able</a:t>
                      </a:r>
                      <a:r>
                        <a:rPr sz="900" b="1" spc="-10" dirty="0">
                          <a:latin typeface="Tahoma"/>
                          <a:cs typeface="Tahoma"/>
                        </a:rPr>
                        <a:t> </a:t>
                      </a:r>
                      <a:r>
                        <a:rPr sz="900" b="1" spc="-50" dirty="0">
                          <a:latin typeface="Tahoma"/>
                          <a:cs typeface="Tahoma"/>
                        </a:rPr>
                        <a:t>to</a:t>
                      </a:r>
                      <a:r>
                        <a:rPr sz="900" b="1" spc="-10" dirty="0">
                          <a:latin typeface="Tahoma"/>
                          <a:cs typeface="Tahoma"/>
                        </a:rPr>
                        <a:t> say </a:t>
                      </a:r>
                      <a:r>
                        <a:rPr sz="900" b="1" spc="-40" dirty="0">
                          <a:latin typeface="Tahoma"/>
                          <a:cs typeface="Tahoma"/>
                        </a:rPr>
                        <a:t>the</a:t>
                      </a:r>
                      <a:r>
                        <a:rPr sz="900" b="1" spc="-10" dirty="0">
                          <a:latin typeface="Tahoma"/>
                          <a:cs typeface="Tahoma"/>
                        </a:rPr>
                        <a:t> </a:t>
                      </a:r>
                      <a:r>
                        <a:rPr sz="900" b="1" spc="-25" dirty="0">
                          <a:latin typeface="Tahoma"/>
                          <a:cs typeface="Tahoma"/>
                        </a:rPr>
                        <a:t>number</a:t>
                      </a:r>
                      <a:r>
                        <a:rPr sz="900" b="1" spc="-20" dirty="0">
                          <a:latin typeface="Tahoma"/>
                          <a:cs typeface="Tahoma"/>
                        </a:rPr>
                        <a:t> </a:t>
                      </a:r>
                      <a:r>
                        <a:rPr sz="900" b="1" spc="-15" dirty="0">
                          <a:latin typeface="Tahoma"/>
                          <a:cs typeface="Tahoma"/>
                        </a:rPr>
                        <a:t>before </a:t>
                      </a:r>
                      <a:r>
                        <a:rPr sz="900" b="1" spc="15" dirty="0">
                          <a:latin typeface="Tahoma"/>
                          <a:cs typeface="Tahoma"/>
                        </a:rPr>
                        <a:t>and</a:t>
                      </a:r>
                      <a:r>
                        <a:rPr sz="900" b="1" spc="-15" dirty="0">
                          <a:latin typeface="Tahoma"/>
                          <a:cs typeface="Tahoma"/>
                        </a:rPr>
                        <a:t> </a:t>
                      </a:r>
                      <a:r>
                        <a:rPr sz="900" b="1" spc="-45" dirty="0">
                          <a:latin typeface="Tahoma"/>
                          <a:cs typeface="Tahoma"/>
                        </a:rPr>
                        <a:t>after</a:t>
                      </a:r>
                      <a:r>
                        <a:rPr sz="900" b="1" spc="-10" dirty="0">
                          <a:latin typeface="Tahoma"/>
                          <a:cs typeface="Tahoma"/>
                        </a:rPr>
                        <a:t> </a:t>
                      </a:r>
                      <a:r>
                        <a:rPr sz="900" b="1" spc="55" dirty="0">
                          <a:latin typeface="Tahoma"/>
                          <a:cs typeface="Tahoma"/>
                        </a:rPr>
                        <a:t>a</a:t>
                      </a:r>
                      <a:r>
                        <a:rPr sz="900" b="1" spc="-10" dirty="0">
                          <a:latin typeface="Tahoma"/>
                          <a:cs typeface="Tahoma"/>
                        </a:rPr>
                        <a:t> given </a:t>
                      </a:r>
                      <a:r>
                        <a:rPr sz="900" b="1" spc="-25" dirty="0">
                          <a:latin typeface="Tahoma"/>
                          <a:cs typeface="Tahoma"/>
                        </a:rPr>
                        <a:t>number</a:t>
                      </a:r>
                      <a:r>
                        <a:rPr sz="900" b="1" spc="-10" dirty="0">
                          <a:latin typeface="Tahoma"/>
                          <a:cs typeface="Tahoma"/>
                        </a:rPr>
                        <a:t> </a:t>
                      </a:r>
                      <a:r>
                        <a:rPr sz="900" b="1" spc="-50" dirty="0">
                          <a:latin typeface="Tahoma"/>
                          <a:cs typeface="Tahoma"/>
                        </a:rPr>
                        <a:t>to</a:t>
                      </a:r>
                      <a:r>
                        <a:rPr sz="900" b="1" spc="-15" dirty="0">
                          <a:latin typeface="Tahoma"/>
                          <a:cs typeface="Tahoma"/>
                        </a:rPr>
                        <a:t> </a:t>
                      </a:r>
                      <a:r>
                        <a:rPr sz="900" b="1" spc="-70" dirty="0">
                          <a:latin typeface="Tahoma"/>
                          <a:cs typeface="Tahoma"/>
                        </a:rPr>
                        <a:t>5</a:t>
                      </a:r>
                      <a:r>
                        <a:rPr sz="900" b="1" spc="5" dirty="0">
                          <a:latin typeface="Tahoma"/>
                          <a:cs typeface="Tahoma"/>
                        </a:rPr>
                        <a:t> </a:t>
                      </a:r>
                      <a:r>
                        <a:rPr sz="900" b="1" spc="-125" dirty="0">
                          <a:latin typeface="Tahoma"/>
                          <a:cs typeface="Tahoma"/>
                        </a:rPr>
                        <a:t>–</a:t>
                      </a:r>
                      <a:r>
                        <a:rPr sz="900" b="1" spc="-5" dirty="0">
                          <a:latin typeface="Tahoma"/>
                          <a:cs typeface="Tahoma"/>
                        </a:rPr>
                        <a:t> </a:t>
                      </a:r>
                      <a:r>
                        <a:rPr sz="900" b="1" spc="-35" dirty="0">
                          <a:latin typeface="Tahoma"/>
                          <a:cs typeface="Tahoma"/>
                        </a:rPr>
                        <a:t>visual</a:t>
                      </a:r>
                      <a:r>
                        <a:rPr sz="900" b="1" spc="-15" dirty="0">
                          <a:latin typeface="Tahoma"/>
                          <a:cs typeface="Tahoma"/>
                        </a:rPr>
                        <a:t> aids</a:t>
                      </a:r>
                      <a:endParaRPr sz="900" dirty="0">
                        <a:latin typeface="Tahoma"/>
                        <a:cs typeface="Tahom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10" dirty="0">
                          <a:latin typeface="Tahoma"/>
                          <a:cs typeface="Tahoma"/>
                        </a:rPr>
                        <a:t>Chant</a:t>
                      </a:r>
                      <a:r>
                        <a:rPr sz="900" b="1" spc="-20" dirty="0">
                          <a:latin typeface="Tahoma"/>
                          <a:cs typeface="Tahoma"/>
                        </a:rPr>
                        <a:t> </a:t>
                      </a:r>
                      <a:r>
                        <a:rPr sz="900" b="1" spc="-30" dirty="0">
                          <a:latin typeface="Tahoma"/>
                          <a:cs typeface="Tahoma"/>
                        </a:rPr>
                        <a:t>rhymes</a:t>
                      </a:r>
                      <a:r>
                        <a:rPr sz="900" b="1" spc="-10" dirty="0">
                          <a:latin typeface="Tahoma"/>
                          <a:cs typeface="Tahoma"/>
                        </a:rPr>
                        <a:t> </a:t>
                      </a:r>
                      <a:r>
                        <a:rPr sz="900" b="1" spc="15" dirty="0">
                          <a:latin typeface="Tahoma"/>
                          <a:cs typeface="Tahoma"/>
                        </a:rPr>
                        <a:t>and</a:t>
                      </a:r>
                      <a:r>
                        <a:rPr sz="900" b="1" spc="-5" dirty="0">
                          <a:latin typeface="Tahoma"/>
                          <a:cs typeface="Tahoma"/>
                        </a:rPr>
                        <a:t> </a:t>
                      </a:r>
                      <a:r>
                        <a:rPr sz="900" b="1" spc="-30" dirty="0">
                          <a:latin typeface="Tahoma"/>
                          <a:cs typeface="Tahoma"/>
                        </a:rPr>
                        <a:t>songs</a:t>
                      </a:r>
                      <a:r>
                        <a:rPr sz="900" b="1" spc="-15" dirty="0">
                          <a:latin typeface="Tahoma"/>
                          <a:cs typeface="Tahoma"/>
                        </a:rPr>
                        <a:t> </a:t>
                      </a:r>
                      <a:r>
                        <a:rPr sz="900" b="1" spc="-30" dirty="0">
                          <a:latin typeface="Tahoma"/>
                          <a:cs typeface="Tahoma"/>
                        </a:rPr>
                        <a:t>involving</a:t>
                      </a:r>
                      <a:r>
                        <a:rPr sz="900" b="1" spc="-5" dirty="0">
                          <a:latin typeface="Tahoma"/>
                          <a:cs typeface="Tahoma"/>
                        </a:rPr>
                        <a:t> </a:t>
                      </a:r>
                      <a:r>
                        <a:rPr sz="900" b="1" spc="-30" dirty="0">
                          <a:latin typeface="Tahoma"/>
                          <a:cs typeface="Tahoma"/>
                        </a:rPr>
                        <a:t>numbers</a:t>
                      </a:r>
                      <a:r>
                        <a:rPr sz="900" b="1" spc="-15" dirty="0">
                          <a:latin typeface="Tahoma"/>
                          <a:cs typeface="Tahoma"/>
                        </a:rPr>
                        <a:t> </a:t>
                      </a:r>
                      <a:r>
                        <a:rPr sz="900" b="1" spc="-50" dirty="0">
                          <a:latin typeface="Tahoma"/>
                          <a:cs typeface="Tahoma"/>
                        </a:rPr>
                        <a:t>to</a:t>
                      </a:r>
                      <a:r>
                        <a:rPr sz="900" b="1" spc="-10" dirty="0">
                          <a:latin typeface="Tahoma"/>
                          <a:cs typeface="Tahoma"/>
                        </a:rPr>
                        <a:t> </a:t>
                      </a:r>
                      <a:r>
                        <a:rPr sz="900" b="1" spc="-70" dirty="0">
                          <a:latin typeface="Tahoma"/>
                          <a:cs typeface="Tahoma"/>
                        </a:rPr>
                        <a:t>5</a:t>
                      </a:r>
                      <a:r>
                        <a:rPr sz="900" b="1" spc="-15" dirty="0">
                          <a:latin typeface="Tahoma"/>
                          <a:cs typeface="Tahoma"/>
                        </a:rPr>
                        <a:t> </a:t>
                      </a:r>
                      <a:r>
                        <a:rPr sz="900" b="1" spc="10" dirty="0">
                          <a:latin typeface="Tahoma"/>
                          <a:cs typeface="Tahoma"/>
                        </a:rPr>
                        <a:t>and</a:t>
                      </a:r>
                      <a:r>
                        <a:rPr sz="900" b="1" spc="-5" dirty="0">
                          <a:latin typeface="Tahoma"/>
                          <a:cs typeface="Tahoma"/>
                        </a:rPr>
                        <a:t> </a:t>
                      </a:r>
                      <a:r>
                        <a:rPr sz="900" b="1" spc="5" dirty="0">
                          <a:latin typeface="Tahoma"/>
                          <a:cs typeface="Tahoma"/>
                        </a:rPr>
                        <a:t>beyond,</a:t>
                      </a:r>
                      <a:r>
                        <a:rPr sz="900" b="1" spc="-15" dirty="0">
                          <a:latin typeface="Tahoma"/>
                          <a:cs typeface="Tahoma"/>
                        </a:rPr>
                        <a:t> </a:t>
                      </a:r>
                      <a:r>
                        <a:rPr sz="900" b="1" spc="-5" dirty="0">
                          <a:latin typeface="Tahoma"/>
                          <a:cs typeface="Tahoma"/>
                        </a:rPr>
                        <a:t>e.g.,</a:t>
                      </a:r>
                      <a:r>
                        <a:rPr sz="900" b="1" spc="-15" dirty="0">
                          <a:latin typeface="Tahoma"/>
                          <a:cs typeface="Tahoma"/>
                        </a:rPr>
                        <a:t> </a:t>
                      </a:r>
                      <a:r>
                        <a:rPr sz="900" b="1" i="1" spc="-110" dirty="0">
                          <a:latin typeface="Verdana"/>
                          <a:cs typeface="Verdana"/>
                        </a:rPr>
                        <a:t>1,2,3,4,5</a:t>
                      </a:r>
                      <a:r>
                        <a:rPr sz="900" b="1" i="1" spc="-55" dirty="0">
                          <a:latin typeface="Verdana"/>
                          <a:cs typeface="Verdana"/>
                        </a:rPr>
                        <a:t> </a:t>
                      </a:r>
                      <a:r>
                        <a:rPr sz="900" b="1" i="1" spc="-35" dirty="0">
                          <a:latin typeface="Verdana"/>
                          <a:cs typeface="Verdana"/>
                        </a:rPr>
                        <a:t>once</a:t>
                      </a:r>
                      <a:r>
                        <a:rPr sz="900" b="1" i="1" spc="-60" dirty="0">
                          <a:latin typeface="Verdana"/>
                          <a:cs typeface="Verdana"/>
                        </a:rPr>
                        <a:t> </a:t>
                      </a:r>
                      <a:r>
                        <a:rPr sz="900" b="1" i="1" spc="-240" dirty="0">
                          <a:latin typeface="Verdana"/>
                          <a:cs typeface="Verdana"/>
                        </a:rPr>
                        <a:t>I</a:t>
                      </a:r>
                      <a:r>
                        <a:rPr sz="900" b="1" i="1" spc="-200" dirty="0">
                          <a:latin typeface="Verdana"/>
                          <a:cs typeface="Verdana"/>
                        </a:rPr>
                        <a:t> </a:t>
                      </a:r>
                      <a:r>
                        <a:rPr sz="900" b="1" i="1" spc="-60" dirty="0">
                          <a:latin typeface="Verdana"/>
                          <a:cs typeface="Verdana"/>
                        </a:rPr>
                        <a:t>caught </a:t>
                      </a:r>
                      <a:r>
                        <a:rPr sz="900" b="1" i="1" spc="-10" dirty="0">
                          <a:latin typeface="Verdana"/>
                          <a:cs typeface="Verdana"/>
                        </a:rPr>
                        <a:t>a</a:t>
                      </a:r>
                      <a:r>
                        <a:rPr sz="900" b="1" i="1" spc="-55" dirty="0">
                          <a:latin typeface="Verdana"/>
                          <a:cs typeface="Verdana"/>
                        </a:rPr>
                        <a:t> </a:t>
                      </a:r>
                      <a:r>
                        <a:rPr sz="900" b="1" i="1" spc="-114" dirty="0">
                          <a:latin typeface="Verdana"/>
                          <a:cs typeface="Verdana"/>
                        </a:rPr>
                        <a:t>fish</a:t>
                      </a:r>
                      <a:r>
                        <a:rPr sz="900" b="1" i="1" spc="-50" dirty="0">
                          <a:latin typeface="Verdana"/>
                          <a:cs typeface="Verdana"/>
                        </a:rPr>
                        <a:t> </a:t>
                      </a:r>
                      <a:r>
                        <a:rPr sz="900" b="1" i="1" spc="-65" dirty="0">
                          <a:latin typeface="Verdana"/>
                          <a:cs typeface="Verdana"/>
                        </a:rPr>
                        <a:t>alive</a:t>
                      </a:r>
                      <a:endParaRPr sz="900" dirty="0">
                        <a:latin typeface="Verdana"/>
                        <a:cs typeface="Verdana"/>
                      </a:endParaRPr>
                    </a:p>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b="1" spc="5" dirty="0">
                          <a:latin typeface="Tahoma"/>
                          <a:cs typeface="Tahoma"/>
                        </a:rPr>
                        <a:t>R</a:t>
                      </a:r>
                      <a:r>
                        <a:rPr sz="900" b="1" spc="-5" dirty="0">
                          <a:latin typeface="Tahoma"/>
                          <a:cs typeface="Tahoma"/>
                        </a:rPr>
                        <a:t>ec</a:t>
                      </a:r>
                      <a:r>
                        <a:rPr sz="900" b="1" dirty="0">
                          <a:latin typeface="Tahoma"/>
                          <a:cs typeface="Tahoma"/>
                        </a:rPr>
                        <a:t>o</a:t>
                      </a:r>
                      <a:r>
                        <a:rPr sz="900" b="1" spc="5" dirty="0">
                          <a:latin typeface="Tahoma"/>
                          <a:cs typeface="Tahoma"/>
                        </a:rPr>
                        <a:t>g</a:t>
                      </a:r>
                      <a:r>
                        <a:rPr sz="900" b="1" spc="-5" dirty="0">
                          <a:latin typeface="Tahoma"/>
                          <a:cs typeface="Tahoma"/>
                        </a:rPr>
                        <a:t>nis</a:t>
                      </a:r>
                      <a:r>
                        <a:rPr sz="900" b="1" dirty="0">
                          <a:latin typeface="Tahoma"/>
                          <a:cs typeface="Tahoma"/>
                        </a:rPr>
                        <a:t>e</a:t>
                      </a:r>
                      <a:r>
                        <a:rPr sz="900" b="1" spc="-15" dirty="0">
                          <a:latin typeface="Tahoma"/>
                          <a:cs typeface="Tahoma"/>
                        </a:rPr>
                        <a:t> </a:t>
                      </a:r>
                      <a:r>
                        <a:rPr sz="900" b="1" spc="-5" dirty="0">
                          <a:latin typeface="Tahoma"/>
                          <a:cs typeface="Tahoma"/>
                        </a:rPr>
                        <a:t>nu</a:t>
                      </a:r>
                      <a:r>
                        <a:rPr sz="900" b="1" spc="5" dirty="0">
                          <a:latin typeface="Tahoma"/>
                          <a:cs typeface="Tahoma"/>
                        </a:rPr>
                        <a:t>m</a:t>
                      </a:r>
                      <a:r>
                        <a:rPr sz="900" b="1" spc="-5" dirty="0">
                          <a:latin typeface="Tahoma"/>
                          <a:cs typeface="Tahoma"/>
                        </a:rPr>
                        <a:t>e</a:t>
                      </a:r>
                      <a:r>
                        <a:rPr sz="900" b="1" spc="-15" dirty="0">
                          <a:latin typeface="Tahoma"/>
                          <a:cs typeface="Tahoma"/>
                        </a:rPr>
                        <a:t>r</a:t>
                      </a:r>
                      <a:r>
                        <a:rPr sz="900" b="1" spc="5" dirty="0">
                          <a:latin typeface="Tahoma"/>
                          <a:cs typeface="Tahoma"/>
                        </a:rPr>
                        <a:t>a</a:t>
                      </a:r>
                      <a:r>
                        <a:rPr sz="900" b="1" dirty="0">
                          <a:latin typeface="Tahoma"/>
                          <a:cs typeface="Tahoma"/>
                        </a:rPr>
                        <a:t>ls</a:t>
                      </a:r>
                      <a:r>
                        <a:rPr sz="900" b="1" spc="-15" dirty="0">
                          <a:latin typeface="Tahoma"/>
                          <a:cs typeface="Tahoma"/>
                        </a:rPr>
                        <a:t> </a:t>
                      </a:r>
                      <a:r>
                        <a:rPr sz="900" b="1" dirty="0">
                          <a:latin typeface="Tahoma"/>
                          <a:cs typeface="Tahoma"/>
                        </a:rPr>
                        <a:t>0</a:t>
                      </a:r>
                      <a:r>
                        <a:rPr sz="900" b="1" spc="5" dirty="0">
                          <a:latin typeface="Tahoma"/>
                          <a:cs typeface="Tahoma"/>
                        </a:rPr>
                        <a:t>-</a:t>
                      </a:r>
                      <a:r>
                        <a:rPr lang="en-GB" sz="900" b="1" spc="5" dirty="0">
                          <a:latin typeface="Tahoma"/>
                          <a:cs typeface="Tahoma"/>
                        </a:rPr>
                        <a:t>5</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20" dirty="0">
                          <a:latin typeface="Tahoma"/>
                          <a:cs typeface="Tahoma"/>
                        </a:rPr>
                        <a:t>Counting</a:t>
                      </a:r>
                      <a:r>
                        <a:rPr sz="900" b="1" spc="-10" dirty="0">
                          <a:latin typeface="Tahoma"/>
                          <a:cs typeface="Tahoma"/>
                        </a:rPr>
                        <a:t> one-to-one </a:t>
                      </a:r>
                      <a:r>
                        <a:rPr sz="900" b="1" dirty="0">
                          <a:latin typeface="Tahoma"/>
                          <a:cs typeface="Tahoma"/>
                        </a:rPr>
                        <a:t>correspondence</a:t>
                      </a:r>
                      <a:r>
                        <a:rPr sz="900" b="1" spc="-10" dirty="0">
                          <a:latin typeface="Tahoma"/>
                          <a:cs typeface="Tahoma"/>
                        </a:rPr>
                        <a:t> </a:t>
                      </a:r>
                      <a:r>
                        <a:rPr sz="900" b="1" spc="-50" dirty="0">
                          <a:latin typeface="Tahoma"/>
                          <a:cs typeface="Tahoma"/>
                        </a:rPr>
                        <a:t>to</a:t>
                      </a:r>
                      <a:r>
                        <a:rPr sz="900" b="1" spc="-15" dirty="0">
                          <a:latin typeface="Tahoma"/>
                          <a:cs typeface="Tahoma"/>
                        </a:rPr>
                        <a:t> </a:t>
                      </a:r>
                      <a:r>
                        <a:rPr lang="en-GB" sz="900" b="1" spc="-70" dirty="0">
                          <a:latin typeface="Tahoma"/>
                          <a:cs typeface="Tahoma"/>
                        </a:rPr>
                        <a:t>5</a:t>
                      </a:r>
                      <a:r>
                        <a:rPr sz="900" b="1" spc="-5" dirty="0">
                          <a:latin typeface="Tahoma"/>
                          <a:cs typeface="Tahoma"/>
                        </a:rPr>
                        <a:t> </a:t>
                      </a:r>
                      <a:r>
                        <a:rPr sz="900" b="1" spc="-125" dirty="0">
                          <a:latin typeface="Tahoma"/>
                          <a:cs typeface="Tahoma"/>
                        </a:rPr>
                        <a:t>–</a:t>
                      </a:r>
                      <a:r>
                        <a:rPr sz="900" b="1" spc="-5" dirty="0">
                          <a:latin typeface="Tahoma"/>
                          <a:cs typeface="Tahoma"/>
                        </a:rPr>
                        <a:t> </a:t>
                      </a:r>
                      <a:r>
                        <a:rPr sz="900" b="1" spc="-40" dirty="0">
                          <a:latin typeface="Tahoma"/>
                          <a:cs typeface="Tahoma"/>
                        </a:rPr>
                        <a:t>how</a:t>
                      </a:r>
                      <a:r>
                        <a:rPr sz="900" b="1" spc="-15" dirty="0">
                          <a:latin typeface="Tahoma"/>
                          <a:cs typeface="Tahoma"/>
                        </a:rPr>
                        <a:t> </a:t>
                      </a:r>
                      <a:r>
                        <a:rPr sz="900" b="1" spc="-5" dirty="0">
                          <a:latin typeface="Tahoma"/>
                          <a:cs typeface="Tahoma"/>
                        </a:rPr>
                        <a:t>many? </a:t>
                      </a:r>
                      <a:r>
                        <a:rPr sz="900" b="1" spc="-75" dirty="0">
                          <a:latin typeface="Tahoma"/>
                          <a:cs typeface="Tahoma"/>
                        </a:rPr>
                        <a:t>(1:1</a:t>
                      </a:r>
                      <a:r>
                        <a:rPr sz="900" b="1" spc="-10" dirty="0">
                          <a:latin typeface="Tahoma"/>
                          <a:cs typeface="Tahoma"/>
                        </a:rPr>
                        <a:t> </a:t>
                      </a:r>
                      <a:r>
                        <a:rPr sz="900" b="1" spc="-20" dirty="0">
                          <a:latin typeface="Tahoma"/>
                          <a:cs typeface="Tahoma"/>
                        </a:rPr>
                        <a:t>principle)</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20" dirty="0">
                          <a:latin typeface="Tahoma"/>
                          <a:cs typeface="Tahoma"/>
                        </a:rPr>
                        <a:t>Counting</a:t>
                      </a:r>
                      <a:r>
                        <a:rPr sz="900" b="1" spc="-10" dirty="0">
                          <a:latin typeface="Tahoma"/>
                          <a:cs typeface="Tahoma"/>
                        </a:rPr>
                        <a:t> one-to-one</a:t>
                      </a:r>
                      <a:r>
                        <a:rPr sz="900" b="1" spc="-15" dirty="0">
                          <a:latin typeface="Tahoma"/>
                          <a:cs typeface="Tahoma"/>
                        </a:rPr>
                        <a:t> </a:t>
                      </a:r>
                      <a:r>
                        <a:rPr sz="900" b="1" dirty="0">
                          <a:latin typeface="Tahoma"/>
                          <a:cs typeface="Tahoma"/>
                        </a:rPr>
                        <a:t>correspondence</a:t>
                      </a:r>
                      <a:r>
                        <a:rPr sz="900" b="1" spc="-10" dirty="0">
                          <a:latin typeface="Tahoma"/>
                          <a:cs typeface="Tahoma"/>
                        </a:rPr>
                        <a:t> </a:t>
                      </a:r>
                      <a:r>
                        <a:rPr sz="900" b="1" spc="-50" dirty="0">
                          <a:latin typeface="Tahoma"/>
                          <a:cs typeface="Tahoma"/>
                        </a:rPr>
                        <a:t>to</a:t>
                      </a:r>
                      <a:r>
                        <a:rPr sz="900" b="1" spc="-15" dirty="0">
                          <a:latin typeface="Tahoma"/>
                          <a:cs typeface="Tahoma"/>
                        </a:rPr>
                        <a:t> </a:t>
                      </a:r>
                      <a:r>
                        <a:rPr lang="en-GB" sz="900" b="1" spc="-70" dirty="0">
                          <a:latin typeface="Tahoma"/>
                          <a:cs typeface="Tahoma"/>
                        </a:rPr>
                        <a:t>5</a:t>
                      </a:r>
                      <a:r>
                        <a:rPr sz="900" b="1" spc="-5" dirty="0">
                          <a:latin typeface="Tahoma"/>
                          <a:cs typeface="Tahoma"/>
                        </a:rPr>
                        <a:t> </a:t>
                      </a:r>
                      <a:r>
                        <a:rPr sz="900" b="1" spc="-125" dirty="0">
                          <a:latin typeface="Tahoma"/>
                          <a:cs typeface="Tahoma"/>
                        </a:rPr>
                        <a:t>–</a:t>
                      </a:r>
                      <a:r>
                        <a:rPr sz="900" b="1" spc="-10" dirty="0">
                          <a:latin typeface="Tahoma"/>
                          <a:cs typeface="Tahoma"/>
                        </a:rPr>
                        <a:t> </a:t>
                      </a:r>
                      <a:r>
                        <a:rPr sz="900" b="1" dirty="0">
                          <a:latin typeface="Tahoma"/>
                          <a:cs typeface="Tahoma"/>
                        </a:rPr>
                        <a:t>give</a:t>
                      </a:r>
                      <a:r>
                        <a:rPr sz="900" b="1" spc="-20" dirty="0">
                          <a:latin typeface="Tahoma"/>
                          <a:cs typeface="Tahoma"/>
                        </a:rPr>
                        <a:t> </a:t>
                      </a:r>
                      <a:r>
                        <a:rPr sz="900" b="1" spc="5" dirty="0">
                          <a:latin typeface="Tahoma"/>
                          <a:cs typeface="Tahoma"/>
                        </a:rPr>
                        <a:t>me?</a:t>
                      </a:r>
                      <a:r>
                        <a:rPr sz="900" b="1" spc="-10" dirty="0">
                          <a:latin typeface="Tahoma"/>
                          <a:cs typeface="Tahoma"/>
                        </a:rPr>
                        <a:t> </a:t>
                      </a:r>
                      <a:r>
                        <a:rPr sz="900" b="1" spc="-75" dirty="0">
                          <a:latin typeface="Tahoma"/>
                          <a:cs typeface="Tahoma"/>
                        </a:rPr>
                        <a:t>(1:1</a:t>
                      </a:r>
                      <a:r>
                        <a:rPr sz="900" b="1" spc="-15" dirty="0">
                          <a:latin typeface="Tahoma"/>
                          <a:cs typeface="Tahoma"/>
                        </a:rPr>
                        <a:t> </a:t>
                      </a:r>
                      <a:r>
                        <a:rPr sz="900" b="1" spc="-20" dirty="0">
                          <a:latin typeface="Tahoma"/>
                          <a:cs typeface="Tahoma"/>
                        </a:rPr>
                        <a:t>principle)</a:t>
                      </a:r>
                      <a:endParaRPr sz="900" dirty="0">
                        <a:latin typeface="Tahoma"/>
                        <a:cs typeface="Tahom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b="1" spc="-45" dirty="0">
                          <a:latin typeface="Tahoma"/>
                          <a:cs typeface="Tahoma"/>
                        </a:rPr>
                        <a:t>Know</a:t>
                      </a:r>
                      <a:r>
                        <a:rPr sz="900" b="1" spc="-15" dirty="0">
                          <a:latin typeface="Tahoma"/>
                          <a:cs typeface="Tahoma"/>
                        </a:rPr>
                        <a:t> </a:t>
                      </a:r>
                      <a:r>
                        <a:rPr sz="900" b="1" spc="-50" dirty="0">
                          <a:latin typeface="Tahoma"/>
                          <a:cs typeface="Tahoma"/>
                        </a:rPr>
                        <a:t>that</a:t>
                      </a:r>
                      <a:r>
                        <a:rPr sz="900" b="1" spc="-15" dirty="0">
                          <a:latin typeface="Tahoma"/>
                          <a:cs typeface="Tahoma"/>
                        </a:rPr>
                        <a:t> </a:t>
                      </a:r>
                      <a:r>
                        <a:rPr sz="900" b="1" spc="-40" dirty="0">
                          <a:latin typeface="Tahoma"/>
                          <a:cs typeface="Tahoma"/>
                        </a:rPr>
                        <a:t>the</a:t>
                      </a:r>
                      <a:r>
                        <a:rPr sz="900" b="1" spc="-10" dirty="0">
                          <a:latin typeface="Tahoma"/>
                          <a:cs typeface="Tahoma"/>
                        </a:rPr>
                        <a:t> </a:t>
                      </a:r>
                      <a:r>
                        <a:rPr sz="900" b="1" spc="-25" dirty="0">
                          <a:latin typeface="Tahoma"/>
                          <a:cs typeface="Tahoma"/>
                        </a:rPr>
                        <a:t>order</a:t>
                      </a:r>
                      <a:r>
                        <a:rPr sz="900" b="1" spc="-10" dirty="0">
                          <a:latin typeface="Tahoma"/>
                          <a:cs typeface="Tahoma"/>
                        </a:rPr>
                        <a:t> </a:t>
                      </a:r>
                      <a:r>
                        <a:rPr sz="900" b="1" spc="-50" dirty="0">
                          <a:latin typeface="Tahoma"/>
                          <a:cs typeface="Tahoma"/>
                        </a:rPr>
                        <a:t>in</a:t>
                      </a:r>
                      <a:r>
                        <a:rPr sz="900" b="1" spc="-10" dirty="0">
                          <a:latin typeface="Tahoma"/>
                          <a:cs typeface="Tahoma"/>
                        </a:rPr>
                        <a:t> </a:t>
                      </a:r>
                      <a:r>
                        <a:rPr sz="900" b="1" spc="-25" dirty="0">
                          <a:latin typeface="Tahoma"/>
                          <a:cs typeface="Tahoma"/>
                        </a:rPr>
                        <a:t>which</a:t>
                      </a:r>
                      <a:r>
                        <a:rPr sz="900" b="1" spc="-10" dirty="0">
                          <a:latin typeface="Tahoma"/>
                          <a:cs typeface="Tahoma"/>
                        </a:rPr>
                        <a:t> </a:t>
                      </a:r>
                      <a:r>
                        <a:rPr sz="900" b="1" spc="-15" dirty="0">
                          <a:latin typeface="Tahoma"/>
                          <a:cs typeface="Tahoma"/>
                        </a:rPr>
                        <a:t>objects </a:t>
                      </a:r>
                      <a:r>
                        <a:rPr sz="900" b="1" spc="-5" dirty="0">
                          <a:latin typeface="Tahoma"/>
                          <a:cs typeface="Tahoma"/>
                        </a:rPr>
                        <a:t>are</a:t>
                      </a:r>
                      <a:r>
                        <a:rPr sz="900" b="1" spc="-10" dirty="0">
                          <a:latin typeface="Tahoma"/>
                          <a:cs typeface="Tahoma"/>
                        </a:rPr>
                        <a:t> </a:t>
                      </a:r>
                      <a:r>
                        <a:rPr sz="900" b="1" spc="-5" dirty="0">
                          <a:latin typeface="Tahoma"/>
                          <a:cs typeface="Tahoma"/>
                        </a:rPr>
                        <a:t>counted </a:t>
                      </a:r>
                      <a:r>
                        <a:rPr sz="900" b="1" spc="-20" dirty="0">
                          <a:latin typeface="Tahoma"/>
                          <a:cs typeface="Tahoma"/>
                        </a:rPr>
                        <a:t>doesn’t</a:t>
                      </a:r>
                      <a:r>
                        <a:rPr sz="900" b="1" spc="-15" dirty="0">
                          <a:latin typeface="Tahoma"/>
                          <a:cs typeface="Tahoma"/>
                        </a:rPr>
                        <a:t> affect </a:t>
                      </a:r>
                      <a:r>
                        <a:rPr sz="900" b="1" spc="-40" dirty="0">
                          <a:latin typeface="Tahoma"/>
                          <a:cs typeface="Tahoma"/>
                        </a:rPr>
                        <a:t>the</a:t>
                      </a:r>
                      <a:r>
                        <a:rPr sz="900" b="1" spc="-10" dirty="0">
                          <a:latin typeface="Tahoma"/>
                          <a:cs typeface="Tahoma"/>
                        </a:rPr>
                        <a:t> </a:t>
                      </a:r>
                      <a:r>
                        <a:rPr sz="900" b="1" spc="-40" dirty="0">
                          <a:latin typeface="Tahoma"/>
                          <a:cs typeface="Tahoma"/>
                        </a:rPr>
                        <a:t>total</a:t>
                      </a:r>
                      <a:r>
                        <a:rPr sz="900" b="1" spc="-15" dirty="0">
                          <a:latin typeface="Tahoma"/>
                          <a:cs typeface="Tahoma"/>
                        </a:rPr>
                        <a:t> </a:t>
                      </a:r>
                      <a:r>
                        <a:rPr sz="900" b="1" spc="10" dirty="0">
                          <a:latin typeface="Tahoma"/>
                          <a:cs typeface="Tahoma"/>
                        </a:rPr>
                        <a:t>e.g</a:t>
                      </a:r>
                      <a:r>
                        <a:rPr sz="900" b="1" spc="-5" dirty="0">
                          <a:latin typeface="Tahoma"/>
                          <a:cs typeface="Tahoma"/>
                        </a:rPr>
                        <a:t> </a:t>
                      </a:r>
                      <a:r>
                        <a:rPr sz="900" b="1" spc="-55" dirty="0">
                          <a:latin typeface="Tahoma"/>
                          <a:cs typeface="Tahoma"/>
                        </a:rPr>
                        <a:t>left</a:t>
                      </a:r>
                      <a:r>
                        <a:rPr sz="900" b="1" spc="-15" dirty="0">
                          <a:latin typeface="Tahoma"/>
                          <a:cs typeface="Tahoma"/>
                        </a:rPr>
                        <a:t> </a:t>
                      </a:r>
                      <a:r>
                        <a:rPr sz="900" b="1" spc="-50" dirty="0">
                          <a:latin typeface="Tahoma"/>
                          <a:cs typeface="Tahoma"/>
                        </a:rPr>
                        <a:t>to</a:t>
                      </a:r>
                      <a:r>
                        <a:rPr sz="900" b="1" dirty="0">
                          <a:latin typeface="Tahoma"/>
                          <a:cs typeface="Tahoma"/>
                        </a:rPr>
                        <a:t> </a:t>
                      </a:r>
                      <a:r>
                        <a:rPr sz="900" b="1" spc="-55" dirty="0">
                          <a:latin typeface="Tahoma"/>
                          <a:cs typeface="Tahoma"/>
                        </a:rPr>
                        <a:t>right</a:t>
                      </a:r>
                      <a:r>
                        <a:rPr sz="900" b="1" dirty="0">
                          <a:latin typeface="Tahoma"/>
                          <a:cs typeface="Tahoma"/>
                        </a:rPr>
                        <a:t> </a:t>
                      </a:r>
                      <a:r>
                        <a:rPr sz="900" b="1" spc="-45" dirty="0">
                          <a:latin typeface="Tahoma"/>
                          <a:cs typeface="Tahoma"/>
                        </a:rPr>
                        <a:t>or</a:t>
                      </a:r>
                      <a:r>
                        <a:rPr sz="900" b="1" spc="-10" dirty="0">
                          <a:latin typeface="Tahoma"/>
                          <a:cs typeface="Tahoma"/>
                        </a:rPr>
                        <a:t> </a:t>
                      </a:r>
                      <a:r>
                        <a:rPr sz="900" b="1" spc="-55" dirty="0">
                          <a:latin typeface="Tahoma"/>
                          <a:cs typeface="Tahoma"/>
                        </a:rPr>
                        <a:t>right</a:t>
                      </a:r>
                      <a:r>
                        <a:rPr sz="900" b="1" spc="-20" dirty="0">
                          <a:latin typeface="Tahoma"/>
                          <a:cs typeface="Tahoma"/>
                        </a:rPr>
                        <a:t> </a:t>
                      </a:r>
                      <a:r>
                        <a:rPr sz="900" b="1" spc="-50" dirty="0">
                          <a:latin typeface="Tahoma"/>
                          <a:cs typeface="Tahoma"/>
                        </a:rPr>
                        <a:t>to</a:t>
                      </a:r>
                      <a:r>
                        <a:rPr sz="900" b="1" spc="-10" dirty="0">
                          <a:latin typeface="Tahoma"/>
                          <a:cs typeface="Tahoma"/>
                        </a:rPr>
                        <a:t> </a:t>
                      </a:r>
                      <a:r>
                        <a:rPr sz="900" b="1" spc="-55" dirty="0">
                          <a:latin typeface="Tahoma"/>
                          <a:cs typeface="Tahoma"/>
                        </a:rPr>
                        <a:t>left</a:t>
                      </a:r>
                      <a:r>
                        <a:rPr sz="900" b="1" spc="-15" dirty="0">
                          <a:latin typeface="Tahoma"/>
                          <a:cs typeface="Tahoma"/>
                        </a:rPr>
                        <a:t> </a:t>
                      </a:r>
                      <a:r>
                        <a:rPr sz="900" b="1" dirty="0">
                          <a:latin typeface="Tahoma"/>
                          <a:cs typeface="Tahoma"/>
                        </a:rPr>
                        <a:t>…</a:t>
                      </a:r>
                      <a:r>
                        <a:rPr sz="900" b="1" spc="-10" dirty="0">
                          <a:latin typeface="Tahoma"/>
                          <a:cs typeface="Tahoma"/>
                        </a:rPr>
                        <a:t> </a:t>
                      </a:r>
                      <a:r>
                        <a:rPr sz="900" b="1" spc="-35" dirty="0">
                          <a:latin typeface="Tahoma"/>
                          <a:cs typeface="Tahoma"/>
                        </a:rPr>
                        <a:t>(order</a:t>
                      </a:r>
                      <a:r>
                        <a:rPr sz="900" b="1" dirty="0">
                          <a:latin typeface="Tahoma"/>
                          <a:cs typeface="Tahoma"/>
                        </a:rPr>
                        <a:t> </a:t>
                      </a:r>
                      <a:r>
                        <a:rPr sz="900" b="1" spc="-10" dirty="0">
                          <a:latin typeface="Tahoma"/>
                          <a:cs typeface="Tahoma"/>
                        </a:rPr>
                        <a:t>irrelevance </a:t>
                      </a:r>
                      <a:r>
                        <a:rPr sz="900" b="1" spc="-20" dirty="0">
                          <a:latin typeface="Tahoma"/>
                          <a:cs typeface="Tahoma"/>
                        </a:rPr>
                        <a:t>principle)</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40" dirty="0">
                          <a:latin typeface="Tahoma"/>
                          <a:cs typeface="Tahoma"/>
                        </a:rPr>
                        <a:t>When</a:t>
                      </a:r>
                      <a:r>
                        <a:rPr sz="900" b="1" spc="-10" dirty="0">
                          <a:latin typeface="Tahoma"/>
                          <a:cs typeface="Tahoma"/>
                        </a:rPr>
                        <a:t> </a:t>
                      </a:r>
                      <a:r>
                        <a:rPr sz="900" b="1" spc="-20" dirty="0">
                          <a:latin typeface="Tahoma"/>
                          <a:cs typeface="Tahoma"/>
                        </a:rPr>
                        <a:t>counting</a:t>
                      </a:r>
                      <a:r>
                        <a:rPr sz="900" b="1" spc="-5" dirty="0">
                          <a:latin typeface="Tahoma"/>
                          <a:cs typeface="Tahoma"/>
                        </a:rPr>
                        <a:t> </a:t>
                      </a:r>
                      <a:r>
                        <a:rPr sz="900" b="1" spc="-20" dirty="0">
                          <a:latin typeface="Tahoma"/>
                          <a:cs typeface="Tahoma"/>
                        </a:rPr>
                        <a:t>objects,</a:t>
                      </a:r>
                      <a:r>
                        <a:rPr sz="900" b="1" spc="-10" dirty="0">
                          <a:latin typeface="Tahoma"/>
                          <a:cs typeface="Tahoma"/>
                        </a:rPr>
                        <a:t> </a:t>
                      </a:r>
                      <a:r>
                        <a:rPr sz="900" b="1" spc="-15" dirty="0">
                          <a:latin typeface="Tahoma"/>
                          <a:cs typeface="Tahoma"/>
                        </a:rPr>
                        <a:t>Say </a:t>
                      </a:r>
                      <a:r>
                        <a:rPr sz="900" b="1" spc="5" dirty="0">
                          <a:latin typeface="Tahoma"/>
                          <a:cs typeface="Tahoma"/>
                        </a:rPr>
                        <a:t>one</a:t>
                      </a:r>
                      <a:r>
                        <a:rPr sz="900" b="1" spc="-5" dirty="0">
                          <a:latin typeface="Tahoma"/>
                          <a:cs typeface="Tahoma"/>
                        </a:rPr>
                        <a:t> </a:t>
                      </a:r>
                      <a:r>
                        <a:rPr sz="900" b="1" spc="-25" dirty="0">
                          <a:latin typeface="Tahoma"/>
                          <a:cs typeface="Tahoma"/>
                        </a:rPr>
                        <a:t>number</a:t>
                      </a:r>
                      <a:r>
                        <a:rPr sz="900" b="1" spc="-10" dirty="0">
                          <a:latin typeface="Tahoma"/>
                          <a:cs typeface="Tahoma"/>
                        </a:rPr>
                        <a:t> </a:t>
                      </a:r>
                      <a:r>
                        <a:rPr sz="900" b="1" spc="-60" dirty="0">
                          <a:latin typeface="Tahoma"/>
                          <a:cs typeface="Tahoma"/>
                        </a:rPr>
                        <a:t>for</a:t>
                      </a:r>
                      <a:r>
                        <a:rPr sz="900" b="1" spc="-10" dirty="0">
                          <a:latin typeface="Tahoma"/>
                          <a:cs typeface="Tahoma"/>
                        </a:rPr>
                        <a:t> </a:t>
                      </a:r>
                      <a:r>
                        <a:rPr sz="900" b="1" spc="35" dirty="0">
                          <a:latin typeface="Tahoma"/>
                          <a:cs typeface="Tahoma"/>
                        </a:rPr>
                        <a:t>each</a:t>
                      </a:r>
                      <a:r>
                        <a:rPr sz="900" b="1" spc="-10" dirty="0">
                          <a:latin typeface="Tahoma"/>
                          <a:cs typeface="Tahoma"/>
                        </a:rPr>
                        <a:t> </a:t>
                      </a:r>
                      <a:r>
                        <a:rPr sz="900" b="1" spc="-40" dirty="0">
                          <a:latin typeface="Tahoma"/>
                          <a:cs typeface="Tahoma"/>
                        </a:rPr>
                        <a:t>item</a:t>
                      </a:r>
                      <a:r>
                        <a:rPr sz="900" b="1" dirty="0">
                          <a:latin typeface="Tahoma"/>
                          <a:cs typeface="Tahoma"/>
                        </a:rPr>
                        <a:t> </a:t>
                      </a:r>
                      <a:r>
                        <a:rPr sz="900" b="1" spc="-55" dirty="0">
                          <a:latin typeface="Tahoma"/>
                          <a:cs typeface="Tahoma"/>
                        </a:rPr>
                        <a:t>in</a:t>
                      </a:r>
                      <a:r>
                        <a:rPr sz="900" b="1" spc="-10" dirty="0">
                          <a:latin typeface="Tahoma"/>
                          <a:cs typeface="Tahoma"/>
                        </a:rPr>
                        <a:t> </a:t>
                      </a:r>
                      <a:r>
                        <a:rPr sz="900" b="1" spc="-25" dirty="0">
                          <a:latin typeface="Tahoma"/>
                          <a:cs typeface="Tahoma"/>
                        </a:rPr>
                        <a:t>order</a:t>
                      </a:r>
                      <a:r>
                        <a:rPr sz="900" b="1" spc="-10" dirty="0">
                          <a:latin typeface="Tahoma"/>
                          <a:cs typeface="Tahoma"/>
                        </a:rPr>
                        <a:t> </a:t>
                      </a:r>
                      <a:r>
                        <a:rPr sz="900" b="1" spc="10" dirty="0">
                          <a:latin typeface="Tahoma"/>
                          <a:cs typeface="Tahoma"/>
                        </a:rPr>
                        <a:t>e.g</a:t>
                      </a:r>
                      <a:r>
                        <a:rPr sz="900" b="1" spc="-5" dirty="0">
                          <a:latin typeface="Tahoma"/>
                          <a:cs typeface="Tahoma"/>
                        </a:rPr>
                        <a:t> </a:t>
                      </a:r>
                      <a:r>
                        <a:rPr sz="900" b="1" spc="-60" dirty="0">
                          <a:latin typeface="Tahoma"/>
                          <a:cs typeface="Tahoma"/>
                        </a:rPr>
                        <a:t>1,2,3</a:t>
                      </a:r>
                      <a:r>
                        <a:rPr sz="900" b="1" spc="-5" dirty="0">
                          <a:latin typeface="Tahoma"/>
                          <a:cs typeface="Tahoma"/>
                        </a:rPr>
                        <a:t> </a:t>
                      </a:r>
                      <a:r>
                        <a:rPr sz="900" b="1" dirty="0">
                          <a:latin typeface="Tahoma"/>
                          <a:cs typeface="Tahoma"/>
                        </a:rPr>
                        <a:t>…</a:t>
                      </a:r>
                      <a:r>
                        <a:rPr sz="900" b="1" spc="-10" dirty="0">
                          <a:latin typeface="Tahoma"/>
                          <a:cs typeface="Tahoma"/>
                        </a:rPr>
                        <a:t> </a:t>
                      </a:r>
                      <a:r>
                        <a:rPr sz="900" b="1" spc="-30" dirty="0">
                          <a:latin typeface="Tahoma"/>
                          <a:cs typeface="Tahoma"/>
                        </a:rPr>
                        <a:t>(stable</a:t>
                      </a:r>
                      <a:r>
                        <a:rPr sz="900" b="1" spc="-10" dirty="0">
                          <a:latin typeface="Tahoma"/>
                          <a:cs typeface="Tahoma"/>
                        </a:rPr>
                        <a:t> </a:t>
                      </a:r>
                      <a:r>
                        <a:rPr sz="900" b="1" spc="-30" dirty="0">
                          <a:latin typeface="Tahoma"/>
                          <a:cs typeface="Tahoma"/>
                        </a:rPr>
                        <a:t>order</a:t>
                      </a:r>
                      <a:r>
                        <a:rPr sz="900" b="1" spc="-10" dirty="0">
                          <a:latin typeface="Tahoma"/>
                          <a:cs typeface="Tahoma"/>
                        </a:rPr>
                        <a:t> </a:t>
                      </a:r>
                      <a:r>
                        <a:rPr sz="900" b="1" spc="-20" dirty="0">
                          <a:latin typeface="Tahoma"/>
                          <a:cs typeface="Tahoma"/>
                        </a:rPr>
                        <a:t>principle)</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45" dirty="0">
                          <a:latin typeface="Tahoma"/>
                          <a:cs typeface="Tahoma"/>
                        </a:rPr>
                        <a:t>Know</a:t>
                      </a:r>
                      <a:r>
                        <a:rPr sz="900" b="1" spc="-10" dirty="0">
                          <a:latin typeface="Tahoma"/>
                          <a:cs typeface="Tahoma"/>
                        </a:rPr>
                        <a:t> </a:t>
                      </a:r>
                      <a:r>
                        <a:rPr sz="900" b="1" spc="-50" dirty="0">
                          <a:latin typeface="Tahoma"/>
                          <a:cs typeface="Tahoma"/>
                        </a:rPr>
                        <a:t>that</a:t>
                      </a:r>
                      <a:r>
                        <a:rPr sz="900" b="1" spc="-15" dirty="0">
                          <a:latin typeface="Tahoma"/>
                          <a:cs typeface="Tahoma"/>
                        </a:rPr>
                        <a:t> </a:t>
                      </a:r>
                      <a:r>
                        <a:rPr sz="900" b="1" spc="-40" dirty="0">
                          <a:latin typeface="Tahoma"/>
                          <a:cs typeface="Tahoma"/>
                        </a:rPr>
                        <a:t>the</a:t>
                      </a:r>
                      <a:r>
                        <a:rPr sz="900" b="1" spc="-10" dirty="0">
                          <a:latin typeface="Tahoma"/>
                          <a:cs typeface="Tahoma"/>
                        </a:rPr>
                        <a:t> </a:t>
                      </a:r>
                      <a:r>
                        <a:rPr sz="900" b="1" spc="-45" dirty="0">
                          <a:latin typeface="Tahoma"/>
                          <a:cs typeface="Tahoma"/>
                        </a:rPr>
                        <a:t>last</a:t>
                      </a:r>
                      <a:r>
                        <a:rPr sz="900" b="1" spc="-15" dirty="0">
                          <a:latin typeface="Tahoma"/>
                          <a:cs typeface="Tahoma"/>
                        </a:rPr>
                        <a:t> </a:t>
                      </a:r>
                      <a:r>
                        <a:rPr sz="900" b="1" spc="-25" dirty="0">
                          <a:latin typeface="Tahoma"/>
                          <a:cs typeface="Tahoma"/>
                        </a:rPr>
                        <a:t>number</a:t>
                      </a:r>
                      <a:r>
                        <a:rPr sz="900" b="1" spc="-10" dirty="0">
                          <a:latin typeface="Tahoma"/>
                          <a:cs typeface="Tahoma"/>
                        </a:rPr>
                        <a:t> </a:t>
                      </a:r>
                      <a:r>
                        <a:rPr sz="900" b="1" spc="10" dirty="0">
                          <a:latin typeface="Tahoma"/>
                          <a:cs typeface="Tahoma"/>
                        </a:rPr>
                        <a:t>reached</a:t>
                      </a:r>
                      <a:r>
                        <a:rPr sz="900" b="1" spc="-5" dirty="0">
                          <a:latin typeface="Tahoma"/>
                          <a:cs typeface="Tahoma"/>
                        </a:rPr>
                        <a:t> </a:t>
                      </a:r>
                      <a:r>
                        <a:rPr sz="900" b="1" spc="-30" dirty="0">
                          <a:latin typeface="Tahoma"/>
                          <a:cs typeface="Tahoma"/>
                        </a:rPr>
                        <a:t>when</a:t>
                      </a:r>
                      <a:r>
                        <a:rPr sz="900" b="1" spc="-10" dirty="0">
                          <a:latin typeface="Tahoma"/>
                          <a:cs typeface="Tahoma"/>
                        </a:rPr>
                        <a:t> </a:t>
                      </a:r>
                      <a:r>
                        <a:rPr sz="900" b="1" spc="-20" dirty="0">
                          <a:latin typeface="Tahoma"/>
                          <a:cs typeface="Tahoma"/>
                        </a:rPr>
                        <a:t>counting</a:t>
                      </a:r>
                      <a:r>
                        <a:rPr sz="900" b="1" spc="-5" dirty="0">
                          <a:latin typeface="Tahoma"/>
                          <a:cs typeface="Tahoma"/>
                        </a:rPr>
                        <a:t> </a:t>
                      </a:r>
                      <a:r>
                        <a:rPr sz="900" b="1" spc="55" dirty="0">
                          <a:latin typeface="Tahoma"/>
                          <a:cs typeface="Tahoma"/>
                        </a:rPr>
                        <a:t>a</a:t>
                      </a:r>
                      <a:r>
                        <a:rPr sz="900" b="1" spc="-5" dirty="0">
                          <a:latin typeface="Tahoma"/>
                          <a:cs typeface="Tahoma"/>
                        </a:rPr>
                        <a:t> </a:t>
                      </a:r>
                      <a:r>
                        <a:rPr sz="900" b="1" spc="-30" dirty="0">
                          <a:latin typeface="Tahoma"/>
                          <a:cs typeface="Tahoma"/>
                        </a:rPr>
                        <a:t>small</a:t>
                      </a:r>
                      <a:r>
                        <a:rPr sz="900" b="1" spc="-10" dirty="0">
                          <a:latin typeface="Tahoma"/>
                          <a:cs typeface="Tahoma"/>
                        </a:rPr>
                        <a:t> </a:t>
                      </a:r>
                      <a:r>
                        <a:rPr sz="900" b="1" spc="-45" dirty="0">
                          <a:latin typeface="Tahoma"/>
                          <a:cs typeface="Tahoma"/>
                        </a:rPr>
                        <a:t>set</a:t>
                      </a:r>
                      <a:r>
                        <a:rPr sz="900" b="1" spc="-15" dirty="0">
                          <a:latin typeface="Tahoma"/>
                          <a:cs typeface="Tahoma"/>
                        </a:rPr>
                        <a:t> </a:t>
                      </a:r>
                      <a:r>
                        <a:rPr sz="900" b="1" spc="-55" dirty="0">
                          <a:latin typeface="Tahoma"/>
                          <a:cs typeface="Tahoma"/>
                        </a:rPr>
                        <a:t>tells</a:t>
                      </a:r>
                      <a:r>
                        <a:rPr sz="900" b="1" spc="-10" dirty="0">
                          <a:latin typeface="Tahoma"/>
                          <a:cs typeface="Tahoma"/>
                        </a:rPr>
                        <a:t> </a:t>
                      </a:r>
                      <a:r>
                        <a:rPr sz="900" b="1" spc="-5" dirty="0">
                          <a:latin typeface="Tahoma"/>
                          <a:cs typeface="Tahoma"/>
                        </a:rPr>
                        <a:t>you</a:t>
                      </a:r>
                      <a:r>
                        <a:rPr sz="900" b="1" spc="-10" dirty="0">
                          <a:latin typeface="Tahoma"/>
                          <a:cs typeface="Tahoma"/>
                        </a:rPr>
                        <a:t> </a:t>
                      </a:r>
                      <a:r>
                        <a:rPr sz="900" b="1" spc="-40" dirty="0">
                          <a:latin typeface="Tahoma"/>
                          <a:cs typeface="Tahoma"/>
                        </a:rPr>
                        <a:t>how</a:t>
                      </a:r>
                      <a:r>
                        <a:rPr sz="900" b="1" spc="-10" dirty="0">
                          <a:latin typeface="Tahoma"/>
                          <a:cs typeface="Tahoma"/>
                        </a:rPr>
                        <a:t> </a:t>
                      </a:r>
                      <a:r>
                        <a:rPr sz="900" b="1" dirty="0">
                          <a:latin typeface="Tahoma"/>
                          <a:cs typeface="Tahoma"/>
                        </a:rPr>
                        <a:t>many</a:t>
                      </a:r>
                      <a:r>
                        <a:rPr sz="900" b="1" spc="-15" dirty="0">
                          <a:latin typeface="Tahoma"/>
                          <a:cs typeface="Tahoma"/>
                        </a:rPr>
                        <a:t> </a:t>
                      </a:r>
                      <a:r>
                        <a:rPr sz="900" b="1" spc="-40" dirty="0">
                          <a:latin typeface="Tahoma"/>
                          <a:cs typeface="Tahoma"/>
                        </a:rPr>
                        <a:t>there</a:t>
                      </a:r>
                      <a:r>
                        <a:rPr sz="900" b="1" spc="-10" dirty="0">
                          <a:latin typeface="Tahoma"/>
                          <a:cs typeface="Tahoma"/>
                        </a:rPr>
                        <a:t> </a:t>
                      </a:r>
                      <a:r>
                        <a:rPr sz="900" b="1" spc="-5" dirty="0">
                          <a:latin typeface="Tahoma"/>
                          <a:cs typeface="Tahoma"/>
                        </a:rPr>
                        <a:t>are</a:t>
                      </a:r>
                      <a:r>
                        <a:rPr sz="900" b="1" spc="-10" dirty="0">
                          <a:latin typeface="Tahoma"/>
                          <a:cs typeface="Tahoma"/>
                        </a:rPr>
                        <a:t> (cardinal </a:t>
                      </a:r>
                      <a:r>
                        <a:rPr sz="900" b="1" spc="-20" dirty="0">
                          <a:latin typeface="Tahoma"/>
                          <a:cs typeface="Tahoma"/>
                        </a:rPr>
                        <a:t>principle)</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45" dirty="0">
                          <a:latin typeface="Tahoma"/>
                          <a:cs typeface="Tahoma"/>
                        </a:rPr>
                        <a:t>Know</a:t>
                      </a:r>
                      <a:r>
                        <a:rPr sz="900" b="1" spc="-10" dirty="0">
                          <a:latin typeface="Tahoma"/>
                          <a:cs typeface="Tahoma"/>
                        </a:rPr>
                        <a:t> </a:t>
                      </a:r>
                      <a:r>
                        <a:rPr sz="900" b="1" spc="-50" dirty="0">
                          <a:latin typeface="Tahoma"/>
                          <a:cs typeface="Tahoma"/>
                        </a:rPr>
                        <a:t>that</a:t>
                      </a:r>
                      <a:r>
                        <a:rPr sz="900" b="1" spc="-10" dirty="0">
                          <a:latin typeface="Tahoma"/>
                          <a:cs typeface="Tahoma"/>
                        </a:rPr>
                        <a:t> </a:t>
                      </a:r>
                      <a:r>
                        <a:rPr sz="900" b="1" spc="-30" dirty="0">
                          <a:latin typeface="Tahoma"/>
                          <a:cs typeface="Tahoma"/>
                        </a:rPr>
                        <a:t>anything</a:t>
                      </a:r>
                      <a:r>
                        <a:rPr sz="900" b="1" dirty="0">
                          <a:latin typeface="Tahoma"/>
                          <a:cs typeface="Tahoma"/>
                        </a:rPr>
                        <a:t> </a:t>
                      </a:r>
                      <a:r>
                        <a:rPr sz="900" b="1" spc="40" dirty="0">
                          <a:latin typeface="Tahoma"/>
                          <a:cs typeface="Tahoma"/>
                        </a:rPr>
                        <a:t>can</a:t>
                      </a:r>
                      <a:r>
                        <a:rPr sz="900" b="1" spc="-15" dirty="0">
                          <a:latin typeface="Tahoma"/>
                          <a:cs typeface="Tahoma"/>
                        </a:rPr>
                        <a:t> </a:t>
                      </a:r>
                      <a:r>
                        <a:rPr sz="900" b="1" spc="35" dirty="0">
                          <a:latin typeface="Tahoma"/>
                          <a:cs typeface="Tahoma"/>
                        </a:rPr>
                        <a:t>be</a:t>
                      </a:r>
                      <a:r>
                        <a:rPr sz="900" b="1" spc="-20" dirty="0">
                          <a:latin typeface="Tahoma"/>
                          <a:cs typeface="Tahoma"/>
                        </a:rPr>
                        <a:t> </a:t>
                      </a:r>
                      <a:r>
                        <a:rPr sz="900" b="1" spc="-5" dirty="0">
                          <a:latin typeface="Tahoma"/>
                          <a:cs typeface="Tahoma"/>
                        </a:rPr>
                        <a:t>counted</a:t>
                      </a:r>
                      <a:r>
                        <a:rPr sz="900" b="1" dirty="0">
                          <a:latin typeface="Tahoma"/>
                          <a:cs typeface="Tahoma"/>
                        </a:rPr>
                        <a:t> </a:t>
                      </a:r>
                      <a:r>
                        <a:rPr sz="900" b="1" spc="-50" dirty="0">
                          <a:latin typeface="Tahoma"/>
                          <a:cs typeface="Tahoma"/>
                        </a:rPr>
                        <a:t>to</a:t>
                      </a:r>
                      <a:r>
                        <a:rPr sz="900" b="1" spc="-5" dirty="0">
                          <a:latin typeface="Tahoma"/>
                          <a:cs typeface="Tahoma"/>
                        </a:rPr>
                        <a:t> </a:t>
                      </a:r>
                      <a:r>
                        <a:rPr lang="en-GB" sz="900" b="1" spc="-55" dirty="0">
                          <a:latin typeface="Tahoma"/>
                          <a:cs typeface="Tahoma"/>
                        </a:rPr>
                        <a:t>5</a:t>
                      </a:r>
                      <a:r>
                        <a:rPr sz="900" b="1" spc="-55" dirty="0">
                          <a:latin typeface="Tahoma"/>
                          <a:cs typeface="Tahoma"/>
                        </a:rPr>
                        <a:t>,</a:t>
                      </a:r>
                      <a:r>
                        <a:rPr sz="900" b="1" spc="-5" dirty="0">
                          <a:latin typeface="Tahoma"/>
                          <a:cs typeface="Tahoma"/>
                        </a:rPr>
                        <a:t> </a:t>
                      </a:r>
                      <a:r>
                        <a:rPr sz="900" b="1" spc="-60" dirty="0">
                          <a:latin typeface="Tahoma"/>
                          <a:cs typeface="Tahoma"/>
                        </a:rPr>
                        <a:t>for</a:t>
                      </a:r>
                      <a:r>
                        <a:rPr sz="900" b="1" spc="-10" dirty="0">
                          <a:latin typeface="Tahoma"/>
                          <a:cs typeface="Tahoma"/>
                        </a:rPr>
                        <a:t> </a:t>
                      </a:r>
                      <a:r>
                        <a:rPr sz="900" b="1" spc="5" dirty="0">
                          <a:latin typeface="Tahoma"/>
                          <a:cs typeface="Tahoma"/>
                        </a:rPr>
                        <a:t>example</a:t>
                      </a:r>
                      <a:r>
                        <a:rPr sz="900" b="1" spc="-5" dirty="0">
                          <a:latin typeface="Tahoma"/>
                          <a:cs typeface="Tahoma"/>
                        </a:rPr>
                        <a:t> </a:t>
                      </a:r>
                      <a:r>
                        <a:rPr sz="900" b="1" spc="-35" dirty="0">
                          <a:latin typeface="Tahoma"/>
                          <a:cs typeface="Tahoma"/>
                        </a:rPr>
                        <a:t>drum</a:t>
                      </a:r>
                      <a:r>
                        <a:rPr sz="900" b="1" dirty="0">
                          <a:latin typeface="Tahoma"/>
                          <a:cs typeface="Tahoma"/>
                        </a:rPr>
                        <a:t> </a:t>
                      </a:r>
                      <a:r>
                        <a:rPr sz="900" b="1" spc="-15" dirty="0">
                          <a:latin typeface="Tahoma"/>
                          <a:cs typeface="Tahoma"/>
                        </a:rPr>
                        <a:t>beats,</a:t>
                      </a:r>
                      <a:r>
                        <a:rPr sz="900" b="1" spc="-5" dirty="0">
                          <a:latin typeface="Tahoma"/>
                          <a:cs typeface="Tahoma"/>
                        </a:rPr>
                        <a:t> </a:t>
                      </a:r>
                      <a:r>
                        <a:rPr sz="900" b="1" dirty="0">
                          <a:latin typeface="Tahoma"/>
                          <a:cs typeface="Tahoma"/>
                        </a:rPr>
                        <a:t>claps,</a:t>
                      </a:r>
                      <a:r>
                        <a:rPr sz="900" b="1" spc="-5" dirty="0">
                          <a:latin typeface="Tahoma"/>
                          <a:cs typeface="Tahoma"/>
                        </a:rPr>
                        <a:t> </a:t>
                      </a:r>
                      <a:r>
                        <a:rPr sz="900" b="1" spc="-30" dirty="0">
                          <a:latin typeface="Tahoma"/>
                          <a:cs typeface="Tahoma"/>
                        </a:rPr>
                        <a:t>pictures</a:t>
                      </a:r>
                      <a:r>
                        <a:rPr sz="900" b="1" spc="-10" dirty="0">
                          <a:latin typeface="Tahoma"/>
                          <a:cs typeface="Tahoma"/>
                        </a:rPr>
                        <a:t> </a:t>
                      </a:r>
                      <a:r>
                        <a:rPr sz="900" b="1" spc="-50" dirty="0">
                          <a:latin typeface="Tahoma"/>
                          <a:cs typeface="Tahoma"/>
                        </a:rPr>
                        <a:t>in</a:t>
                      </a:r>
                      <a:r>
                        <a:rPr sz="900" b="1" spc="-5" dirty="0">
                          <a:latin typeface="Tahoma"/>
                          <a:cs typeface="Tahoma"/>
                        </a:rPr>
                        <a:t> </a:t>
                      </a:r>
                      <a:r>
                        <a:rPr sz="900" b="1" spc="55" dirty="0">
                          <a:latin typeface="Tahoma"/>
                          <a:cs typeface="Tahoma"/>
                        </a:rPr>
                        <a:t>a</a:t>
                      </a:r>
                      <a:r>
                        <a:rPr sz="900" b="1" dirty="0">
                          <a:latin typeface="Tahoma"/>
                          <a:cs typeface="Tahoma"/>
                        </a:rPr>
                        <a:t> book,</a:t>
                      </a:r>
                      <a:r>
                        <a:rPr sz="900" b="1" spc="-15" dirty="0">
                          <a:latin typeface="Tahoma"/>
                          <a:cs typeface="Tahoma"/>
                        </a:rPr>
                        <a:t> </a:t>
                      </a:r>
                      <a:r>
                        <a:rPr sz="900" b="1" spc="-5" dirty="0">
                          <a:latin typeface="Tahoma"/>
                          <a:cs typeface="Tahoma"/>
                        </a:rPr>
                        <a:t>large </a:t>
                      </a:r>
                      <a:r>
                        <a:rPr sz="900" b="1" spc="-20" dirty="0">
                          <a:latin typeface="Tahoma"/>
                          <a:cs typeface="Tahoma"/>
                        </a:rPr>
                        <a:t>objects</a:t>
                      </a:r>
                      <a:r>
                        <a:rPr sz="900" b="1" spc="-10" dirty="0">
                          <a:latin typeface="Tahoma"/>
                          <a:cs typeface="Tahoma"/>
                        </a:rPr>
                        <a:t> </a:t>
                      </a:r>
                      <a:r>
                        <a:rPr sz="900" b="1" spc="15" dirty="0">
                          <a:latin typeface="Tahoma"/>
                          <a:cs typeface="Tahoma"/>
                        </a:rPr>
                        <a:t>and</a:t>
                      </a:r>
                      <a:r>
                        <a:rPr sz="900" b="1" dirty="0">
                          <a:latin typeface="Tahoma"/>
                          <a:cs typeface="Tahoma"/>
                        </a:rPr>
                        <a:t> </a:t>
                      </a:r>
                      <a:r>
                        <a:rPr sz="900" b="1" spc="-40" dirty="0">
                          <a:latin typeface="Tahoma"/>
                          <a:cs typeface="Tahoma"/>
                        </a:rPr>
                        <a:t>tiny…</a:t>
                      </a:r>
                      <a:r>
                        <a:rPr sz="900" b="1" spc="-5" dirty="0">
                          <a:latin typeface="Tahoma"/>
                          <a:cs typeface="Tahoma"/>
                        </a:rPr>
                        <a:t> </a:t>
                      </a:r>
                      <a:r>
                        <a:rPr sz="900" b="1" spc="-30" dirty="0">
                          <a:latin typeface="Tahoma"/>
                          <a:cs typeface="Tahoma"/>
                        </a:rPr>
                        <a:t>(Abstraction</a:t>
                      </a:r>
                      <a:r>
                        <a:rPr sz="900" b="1" spc="-5" dirty="0">
                          <a:latin typeface="Tahoma"/>
                          <a:cs typeface="Tahoma"/>
                        </a:rPr>
                        <a:t> </a:t>
                      </a:r>
                      <a:r>
                        <a:rPr sz="900" b="1" spc="-20" dirty="0">
                          <a:latin typeface="Tahoma"/>
                          <a:cs typeface="Tahoma"/>
                        </a:rPr>
                        <a:t>principle)</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60" dirty="0">
                          <a:latin typeface="Tahoma"/>
                          <a:cs typeface="Tahoma"/>
                        </a:rPr>
                        <a:t>Link</a:t>
                      </a:r>
                      <a:r>
                        <a:rPr sz="900" b="1" spc="-10" dirty="0">
                          <a:latin typeface="Tahoma"/>
                          <a:cs typeface="Tahoma"/>
                        </a:rPr>
                        <a:t> </a:t>
                      </a:r>
                      <a:r>
                        <a:rPr sz="900" b="1" spc="-30" dirty="0">
                          <a:latin typeface="Tahoma"/>
                          <a:cs typeface="Tahoma"/>
                        </a:rPr>
                        <a:t>numerals</a:t>
                      </a:r>
                      <a:r>
                        <a:rPr sz="900" b="1" spc="-25" dirty="0">
                          <a:latin typeface="Tahoma"/>
                          <a:cs typeface="Tahoma"/>
                        </a:rPr>
                        <a:t> </a:t>
                      </a:r>
                      <a:r>
                        <a:rPr sz="900" b="1" spc="15" dirty="0">
                          <a:latin typeface="Tahoma"/>
                          <a:cs typeface="Tahoma"/>
                        </a:rPr>
                        <a:t>and</a:t>
                      </a:r>
                      <a:r>
                        <a:rPr sz="900" b="1" spc="-15" dirty="0">
                          <a:latin typeface="Tahoma"/>
                          <a:cs typeface="Tahoma"/>
                        </a:rPr>
                        <a:t> </a:t>
                      </a:r>
                      <a:r>
                        <a:rPr sz="900" b="1" spc="-30" dirty="0">
                          <a:latin typeface="Tahoma"/>
                          <a:cs typeface="Tahoma"/>
                        </a:rPr>
                        <a:t>amounts</a:t>
                      </a:r>
                      <a:r>
                        <a:rPr sz="900" b="1" spc="-25" dirty="0">
                          <a:latin typeface="Tahoma"/>
                          <a:cs typeface="Tahoma"/>
                        </a:rPr>
                        <a:t> </a:t>
                      </a:r>
                      <a:r>
                        <a:rPr sz="900" b="1" spc="-50" dirty="0">
                          <a:latin typeface="Tahoma"/>
                          <a:cs typeface="Tahoma"/>
                        </a:rPr>
                        <a:t>to</a:t>
                      </a:r>
                      <a:r>
                        <a:rPr sz="900" b="1" spc="-15" dirty="0">
                          <a:latin typeface="Tahoma"/>
                          <a:cs typeface="Tahoma"/>
                        </a:rPr>
                        <a:t> </a:t>
                      </a:r>
                      <a:r>
                        <a:rPr sz="900" b="1" spc="-10" dirty="0">
                          <a:latin typeface="Tahoma"/>
                          <a:cs typeface="Tahoma"/>
                        </a:rPr>
                        <a:t>up</a:t>
                      </a:r>
                      <a:r>
                        <a:rPr sz="900" b="1" spc="-5" dirty="0">
                          <a:latin typeface="Tahoma"/>
                          <a:cs typeface="Tahoma"/>
                        </a:rPr>
                        <a:t> </a:t>
                      </a:r>
                      <a:r>
                        <a:rPr sz="900" b="1" spc="-50" dirty="0">
                          <a:latin typeface="Tahoma"/>
                          <a:cs typeface="Tahoma"/>
                        </a:rPr>
                        <a:t>to</a:t>
                      </a:r>
                      <a:r>
                        <a:rPr sz="900" b="1" spc="-15" dirty="0">
                          <a:latin typeface="Tahoma"/>
                          <a:cs typeface="Tahoma"/>
                        </a:rPr>
                        <a:t> </a:t>
                      </a:r>
                      <a:r>
                        <a:rPr lang="en-GB" sz="900" b="1" spc="-70" dirty="0">
                          <a:latin typeface="Tahoma"/>
                          <a:cs typeface="Tahoma"/>
                        </a:rPr>
                        <a:t>5</a:t>
                      </a:r>
                      <a:r>
                        <a:rPr sz="900" b="1" spc="-10" dirty="0">
                          <a:latin typeface="Tahoma"/>
                          <a:cs typeface="Tahoma"/>
                        </a:rPr>
                        <a:t> </a:t>
                      </a:r>
                      <a:r>
                        <a:rPr sz="900" b="1" spc="15" dirty="0">
                          <a:latin typeface="Tahoma"/>
                          <a:cs typeface="Tahoma"/>
                        </a:rPr>
                        <a:t>by</a:t>
                      </a:r>
                      <a:r>
                        <a:rPr sz="900" b="1" spc="-10" dirty="0">
                          <a:latin typeface="Tahoma"/>
                          <a:cs typeface="Tahoma"/>
                        </a:rPr>
                        <a:t> matching </a:t>
                      </a:r>
                      <a:r>
                        <a:rPr sz="900" b="1" spc="-20" dirty="0">
                          <a:latin typeface="Tahoma"/>
                          <a:cs typeface="Tahoma"/>
                        </a:rPr>
                        <a:t>objects</a:t>
                      </a:r>
                      <a:r>
                        <a:rPr sz="900" b="1" spc="-10" dirty="0">
                          <a:latin typeface="Tahoma"/>
                          <a:cs typeface="Tahoma"/>
                        </a:rPr>
                        <a:t> </a:t>
                      </a:r>
                      <a:r>
                        <a:rPr sz="900" b="1" spc="-50" dirty="0">
                          <a:latin typeface="Tahoma"/>
                          <a:cs typeface="Tahoma"/>
                        </a:rPr>
                        <a:t>to</a:t>
                      </a:r>
                      <a:r>
                        <a:rPr sz="900" b="1" spc="-15" dirty="0">
                          <a:latin typeface="Tahoma"/>
                          <a:cs typeface="Tahoma"/>
                        </a:rPr>
                        <a:t> </a:t>
                      </a:r>
                      <a:r>
                        <a:rPr sz="900" b="1" spc="-40" dirty="0">
                          <a:latin typeface="Tahoma"/>
                          <a:cs typeface="Tahoma"/>
                        </a:rPr>
                        <a:t>the</a:t>
                      </a:r>
                      <a:r>
                        <a:rPr sz="900" b="1" spc="-10" dirty="0">
                          <a:latin typeface="Tahoma"/>
                          <a:cs typeface="Tahoma"/>
                        </a:rPr>
                        <a:t> </a:t>
                      </a:r>
                      <a:r>
                        <a:rPr sz="900" b="1" spc="-25" dirty="0">
                          <a:latin typeface="Tahoma"/>
                          <a:cs typeface="Tahoma"/>
                        </a:rPr>
                        <a:t>number</a:t>
                      </a:r>
                      <a:endParaRPr sz="900" dirty="0">
                        <a:latin typeface="Tahoma"/>
                        <a:cs typeface="Tahom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10" dirty="0">
                          <a:latin typeface="Tahoma"/>
                          <a:cs typeface="Tahoma"/>
                        </a:rPr>
                        <a:t>Experience</a:t>
                      </a:r>
                      <a:r>
                        <a:rPr sz="900" b="1" spc="-5" dirty="0">
                          <a:latin typeface="Tahoma"/>
                          <a:cs typeface="Tahoma"/>
                        </a:rPr>
                        <a:t> </a:t>
                      </a:r>
                      <a:r>
                        <a:rPr sz="900" b="1" spc="-40" dirty="0">
                          <a:latin typeface="Tahoma"/>
                          <a:cs typeface="Tahoma"/>
                        </a:rPr>
                        <a:t>the</a:t>
                      </a:r>
                      <a:r>
                        <a:rPr sz="900" b="1" spc="-10" dirty="0">
                          <a:latin typeface="Tahoma"/>
                          <a:cs typeface="Tahoma"/>
                        </a:rPr>
                        <a:t> </a:t>
                      </a:r>
                      <a:r>
                        <a:rPr sz="900" b="1" spc="5" dirty="0">
                          <a:latin typeface="Tahoma"/>
                          <a:cs typeface="Tahoma"/>
                        </a:rPr>
                        <a:t>language</a:t>
                      </a:r>
                      <a:r>
                        <a:rPr sz="900" b="1" spc="-5" dirty="0">
                          <a:latin typeface="Tahoma"/>
                          <a:cs typeface="Tahoma"/>
                        </a:rPr>
                        <a:t> </a:t>
                      </a:r>
                      <a:r>
                        <a:rPr sz="900" b="1" spc="-40" dirty="0">
                          <a:latin typeface="Tahoma"/>
                          <a:cs typeface="Tahoma"/>
                        </a:rPr>
                        <a:t>of</a:t>
                      </a:r>
                      <a:r>
                        <a:rPr sz="900" b="1" spc="-15" dirty="0">
                          <a:latin typeface="Tahoma"/>
                          <a:cs typeface="Tahoma"/>
                        </a:rPr>
                        <a:t> </a:t>
                      </a:r>
                      <a:r>
                        <a:rPr sz="900" b="1" spc="-30" dirty="0">
                          <a:latin typeface="Tahoma"/>
                          <a:cs typeface="Tahoma"/>
                        </a:rPr>
                        <a:t>zero</a:t>
                      </a:r>
                      <a:r>
                        <a:rPr sz="900" b="1" spc="-5" dirty="0">
                          <a:latin typeface="Tahoma"/>
                          <a:cs typeface="Tahoma"/>
                        </a:rPr>
                        <a:t> meaning</a:t>
                      </a:r>
                      <a:r>
                        <a:rPr sz="900" b="1" dirty="0">
                          <a:latin typeface="Tahoma"/>
                          <a:cs typeface="Tahoma"/>
                        </a:rPr>
                        <a:t> </a:t>
                      </a:r>
                      <a:r>
                        <a:rPr sz="900" b="1" spc="-40" dirty="0">
                          <a:latin typeface="Tahoma"/>
                          <a:cs typeface="Tahoma"/>
                        </a:rPr>
                        <a:t>nothing</a:t>
                      </a:r>
                      <a:r>
                        <a:rPr sz="900" b="1" dirty="0">
                          <a:latin typeface="Tahoma"/>
                          <a:cs typeface="Tahoma"/>
                        </a:rPr>
                        <a:t> </a:t>
                      </a:r>
                      <a:r>
                        <a:rPr sz="900" b="1" spc="-45" dirty="0">
                          <a:latin typeface="Tahoma"/>
                          <a:cs typeface="Tahoma"/>
                        </a:rPr>
                        <a:t>through</a:t>
                      </a:r>
                      <a:r>
                        <a:rPr sz="900" b="1" spc="-5" dirty="0">
                          <a:latin typeface="Tahoma"/>
                          <a:cs typeface="Tahoma"/>
                        </a:rPr>
                        <a:t> </a:t>
                      </a:r>
                      <a:r>
                        <a:rPr sz="900" b="1" spc="5" dirty="0">
                          <a:latin typeface="Tahoma"/>
                          <a:cs typeface="Tahoma"/>
                        </a:rPr>
                        <a:t>play</a:t>
                      </a:r>
                      <a:r>
                        <a:rPr sz="900" b="1" dirty="0">
                          <a:latin typeface="Tahoma"/>
                          <a:cs typeface="Tahoma"/>
                        </a:rPr>
                        <a:t> </a:t>
                      </a:r>
                      <a:r>
                        <a:rPr sz="900" b="1" spc="10" dirty="0">
                          <a:latin typeface="Tahoma"/>
                          <a:cs typeface="Tahoma"/>
                        </a:rPr>
                        <a:t>and</a:t>
                      </a:r>
                      <a:r>
                        <a:rPr sz="900" b="1" spc="15" dirty="0">
                          <a:latin typeface="Tahoma"/>
                          <a:cs typeface="Tahoma"/>
                        </a:rPr>
                        <a:t> </a:t>
                      </a:r>
                      <a:r>
                        <a:rPr sz="900" b="1" spc="-15" dirty="0">
                          <a:latin typeface="Tahoma"/>
                          <a:cs typeface="Tahoma"/>
                        </a:rPr>
                        <a:t>every</a:t>
                      </a:r>
                      <a:r>
                        <a:rPr sz="900" b="1" spc="-10" dirty="0">
                          <a:latin typeface="Tahoma"/>
                          <a:cs typeface="Tahoma"/>
                        </a:rPr>
                        <a:t> </a:t>
                      </a:r>
                      <a:r>
                        <a:rPr sz="900" b="1" spc="25" dirty="0">
                          <a:latin typeface="Tahoma"/>
                          <a:cs typeface="Tahoma"/>
                        </a:rPr>
                        <a:t>day</a:t>
                      </a:r>
                      <a:r>
                        <a:rPr sz="900" b="1" spc="5" dirty="0">
                          <a:latin typeface="Tahoma"/>
                          <a:cs typeface="Tahoma"/>
                        </a:rPr>
                        <a:t> </a:t>
                      </a:r>
                      <a:r>
                        <a:rPr sz="900" b="1" spc="-5" dirty="0">
                          <a:latin typeface="Tahoma"/>
                          <a:cs typeface="Tahoma"/>
                        </a:rPr>
                        <a:t>practical </a:t>
                      </a:r>
                      <a:r>
                        <a:rPr sz="900" b="1" spc="-30" dirty="0">
                          <a:latin typeface="Tahoma"/>
                          <a:cs typeface="Tahoma"/>
                        </a:rPr>
                        <a:t>activities,</a:t>
                      </a:r>
                      <a:r>
                        <a:rPr sz="900" b="1" dirty="0">
                          <a:latin typeface="Tahoma"/>
                          <a:cs typeface="Tahoma"/>
                        </a:rPr>
                        <a:t> </a:t>
                      </a:r>
                      <a:r>
                        <a:rPr sz="900" b="1" spc="-5" dirty="0">
                          <a:latin typeface="Tahoma"/>
                          <a:cs typeface="Tahoma"/>
                        </a:rPr>
                        <a:t>e.g., </a:t>
                      </a:r>
                      <a:r>
                        <a:rPr sz="900" b="1" i="1" spc="-95" dirty="0">
                          <a:latin typeface="Verdana"/>
                          <a:cs typeface="Verdana"/>
                        </a:rPr>
                        <a:t>there</a:t>
                      </a:r>
                      <a:r>
                        <a:rPr sz="900" b="1" i="1" spc="-50" dirty="0">
                          <a:latin typeface="Verdana"/>
                          <a:cs typeface="Verdana"/>
                        </a:rPr>
                        <a:t> </a:t>
                      </a:r>
                      <a:r>
                        <a:rPr sz="900" b="1" i="1" spc="-65" dirty="0">
                          <a:latin typeface="Verdana"/>
                          <a:cs typeface="Verdana"/>
                        </a:rPr>
                        <a:t>are</a:t>
                      </a:r>
                      <a:r>
                        <a:rPr sz="900" b="1" i="1" spc="-50" dirty="0">
                          <a:latin typeface="Verdana"/>
                          <a:cs typeface="Verdana"/>
                        </a:rPr>
                        <a:t> </a:t>
                      </a:r>
                      <a:r>
                        <a:rPr sz="900" b="1" i="1" spc="-75" dirty="0">
                          <a:latin typeface="Verdana"/>
                          <a:cs typeface="Verdana"/>
                        </a:rPr>
                        <a:t>no</a:t>
                      </a:r>
                      <a:r>
                        <a:rPr sz="900" b="1" i="1" spc="-50" dirty="0">
                          <a:latin typeface="Verdana"/>
                          <a:cs typeface="Verdana"/>
                        </a:rPr>
                        <a:t> </a:t>
                      </a:r>
                      <a:r>
                        <a:rPr sz="900" b="1" i="1" spc="-75" dirty="0">
                          <a:latin typeface="Verdana"/>
                          <a:cs typeface="Verdana"/>
                        </a:rPr>
                        <a:t>oranges</a:t>
                      </a:r>
                      <a:r>
                        <a:rPr sz="900" b="1" i="1" spc="-50" dirty="0">
                          <a:latin typeface="Verdana"/>
                          <a:cs typeface="Verdana"/>
                        </a:rPr>
                        <a:t> </a:t>
                      </a:r>
                      <a:r>
                        <a:rPr sz="900" b="1" i="1" spc="-100" dirty="0">
                          <a:latin typeface="Verdana"/>
                          <a:cs typeface="Verdana"/>
                        </a:rPr>
                        <a:t>left</a:t>
                      </a:r>
                      <a:r>
                        <a:rPr sz="900" b="1" i="1" spc="-55" dirty="0">
                          <a:latin typeface="Verdana"/>
                          <a:cs typeface="Verdana"/>
                        </a:rPr>
                        <a:t> </a:t>
                      </a:r>
                      <a:r>
                        <a:rPr sz="900" b="1" i="1" spc="-100" dirty="0">
                          <a:latin typeface="Verdana"/>
                          <a:cs typeface="Verdana"/>
                        </a:rPr>
                        <a:t>in</a:t>
                      </a:r>
                      <a:r>
                        <a:rPr sz="900" b="1" i="1" spc="-50" dirty="0">
                          <a:latin typeface="Verdana"/>
                          <a:cs typeface="Verdana"/>
                        </a:rPr>
                        <a:t> </a:t>
                      </a:r>
                      <a:r>
                        <a:rPr sz="900" b="1" i="1" spc="-95" dirty="0">
                          <a:latin typeface="Verdana"/>
                          <a:cs typeface="Verdana"/>
                        </a:rPr>
                        <a:t>the</a:t>
                      </a:r>
                      <a:r>
                        <a:rPr sz="900" b="1" i="1" spc="-55" dirty="0">
                          <a:latin typeface="Verdana"/>
                          <a:cs typeface="Verdana"/>
                        </a:rPr>
                        <a:t> </a:t>
                      </a:r>
                      <a:r>
                        <a:rPr sz="900" b="1" i="1" spc="-85" dirty="0">
                          <a:latin typeface="Verdana"/>
                          <a:cs typeface="Verdana"/>
                        </a:rPr>
                        <a:t>bowl</a:t>
                      </a:r>
                      <a:endParaRPr sz="900" dirty="0">
                        <a:latin typeface="Verdana"/>
                        <a:cs typeface="Verdana"/>
                      </a:endParaRPr>
                    </a:p>
                    <a:p>
                      <a:pPr marL="297180">
                        <a:lnSpc>
                          <a:spcPct val="100000"/>
                        </a:lnSpc>
                        <a:spcBef>
                          <a:spcPts val="40"/>
                        </a:spcBef>
                        <a:tabLst>
                          <a:tab pos="525145" algn="l"/>
                        </a:tabLst>
                      </a:pPr>
                      <a:r>
                        <a:rPr sz="900" dirty="0">
                          <a:latin typeface="Symbol"/>
                          <a:cs typeface="Symbol"/>
                        </a:rPr>
                        <a:t></a:t>
                      </a:r>
                      <a:r>
                        <a:rPr sz="900" dirty="0">
                          <a:latin typeface="Times New Roman"/>
                          <a:cs typeface="Times New Roman"/>
                        </a:rPr>
                        <a:t>	</a:t>
                      </a:r>
                      <a:r>
                        <a:rPr lang="en-GB" sz="900" b="1" dirty="0">
                          <a:latin typeface="Tahoma" panose="020B0604030504040204" pitchFamily="34" charset="0"/>
                          <a:ea typeface="Tahoma" panose="020B0604030504040204" pitchFamily="34" charset="0"/>
                          <a:cs typeface="Tahoma" panose="020B0604030504040204" pitchFamily="34" charset="0"/>
                        </a:rPr>
                        <a:t>Begin to </a:t>
                      </a:r>
                      <a:r>
                        <a:rPr lang="en-GB" sz="900" b="1" spc="-25" dirty="0">
                          <a:latin typeface="Tahoma"/>
                          <a:cs typeface="Tahoma"/>
                        </a:rPr>
                        <a:t>d</a:t>
                      </a:r>
                      <a:r>
                        <a:rPr sz="900" b="1" spc="-25" dirty="0" err="1">
                          <a:latin typeface="Tahoma"/>
                          <a:cs typeface="Tahoma"/>
                        </a:rPr>
                        <a:t>isplay</a:t>
                      </a:r>
                      <a:r>
                        <a:rPr sz="900" b="1" spc="-10" dirty="0">
                          <a:latin typeface="Tahoma"/>
                          <a:cs typeface="Tahoma"/>
                        </a:rPr>
                        <a:t> </a:t>
                      </a:r>
                      <a:r>
                        <a:rPr sz="900" b="1" spc="10" dirty="0">
                          <a:latin typeface="Tahoma"/>
                          <a:cs typeface="Tahoma"/>
                        </a:rPr>
                        <a:t>an</a:t>
                      </a:r>
                      <a:r>
                        <a:rPr sz="900" b="1" spc="-5" dirty="0">
                          <a:latin typeface="Tahoma"/>
                          <a:cs typeface="Tahoma"/>
                        </a:rPr>
                        <a:t> </a:t>
                      </a:r>
                      <a:r>
                        <a:rPr sz="900" b="1" spc="-30" dirty="0">
                          <a:latin typeface="Tahoma"/>
                          <a:cs typeface="Tahoma"/>
                        </a:rPr>
                        <a:t>understanding</a:t>
                      </a:r>
                      <a:r>
                        <a:rPr sz="900" b="1" spc="-5" dirty="0">
                          <a:latin typeface="Tahoma"/>
                          <a:cs typeface="Tahoma"/>
                        </a:rPr>
                        <a:t> </a:t>
                      </a:r>
                      <a:r>
                        <a:rPr sz="900" b="1" spc="-40" dirty="0">
                          <a:latin typeface="Tahoma"/>
                          <a:cs typeface="Tahoma"/>
                        </a:rPr>
                        <a:t>of</a:t>
                      </a:r>
                      <a:r>
                        <a:rPr sz="900" b="1" spc="-20" dirty="0">
                          <a:latin typeface="Tahoma"/>
                          <a:cs typeface="Tahoma"/>
                        </a:rPr>
                        <a:t> </a:t>
                      </a:r>
                      <a:r>
                        <a:rPr sz="900" b="1" spc="-40" dirty="0">
                          <a:latin typeface="Tahoma"/>
                          <a:cs typeface="Tahoma"/>
                        </a:rPr>
                        <a:t>the</a:t>
                      </a:r>
                      <a:r>
                        <a:rPr sz="900" b="1" spc="-10" dirty="0">
                          <a:latin typeface="Tahoma"/>
                          <a:cs typeface="Tahoma"/>
                        </a:rPr>
                        <a:t> </a:t>
                      </a:r>
                      <a:r>
                        <a:rPr sz="900" b="1" spc="-15" dirty="0">
                          <a:latin typeface="Tahoma"/>
                          <a:cs typeface="Tahoma"/>
                        </a:rPr>
                        <a:t>composition </a:t>
                      </a:r>
                      <a:r>
                        <a:rPr sz="900" b="1" spc="-40" dirty="0">
                          <a:latin typeface="Tahoma"/>
                          <a:cs typeface="Tahoma"/>
                        </a:rPr>
                        <a:t>of</a:t>
                      </a:r>
                      <a:r>
                        <a:rPr sz="900" b="1" dirty="0">
                          <a:latin typeface="Tahoma"/>
                          <a:cs typeface="Tahoma"/>
                        </a:rPr>
                        <a:t> </a:t>
                      </a:r>
                      <a:r>
                        <a:rPr sz="900" b="1" spc="-30" dirty="0">
                          <a:latin typeface="Tahoma"/>
                          <a:cs typeface="Tahoma"/>
                        </a:rPr>
                        <a:t>numbers</a:t>
                      </a:r>
                      <a:r>
                        <a:rPr sz="900" b="1" spc="-10" dirty="0">
                          <a:latin typeface="Tahoma"/>
                          <a:cs typeface="Tahoma"/>
                        </a:rPr>
                        <a:t> </a:t>
                      </a:r>
                      <a:r>
                        <a:rPr sz="900" b="1" spc="-50" dirty="0">
                          <a:latin typeface="Tahoma"/>
                          <a:cs typeface="Tahoma"/>
                        </a:rPr>
                        <a:t>to</a:t>
                      </a:r>
                      <a:r>
                        <a:rPr sz="900" b="1" spc="-10" dirty="0">
                          <a:latin typeface="Tahoma"/>
                          <a:cs typeface="Tahoma"/>
                        </a:rPr>
                        <a:t> </a:t>
                      </a:r>
                      <a:r>
                        <a:rPr lang="en-GB" sz="900" b="1" spc="-55" dirty="0">
                          <a:latin typeface="Tahoma"/>
                          <a:cs typeface="Tahoma"/>
                        </a:rPr>
                        <a:t>5</a:t>
                      </a:r>
                      <a:r>
                        <a:rPr sz="900" b="1" spc="-55" dirty="0">
                          <a:latin typeface="Tahoma"/>
                          <a:cs typeface="Tahoma"/>
                        </a:rPr>
                        <a:t>,</a:t>
                      </a:r>
                      <a:r>
                        <a:rPr sz="900" b="1" spc="-10" dirty="0">
                          <a:latin typeface="Tahoma"/>
                          <a:cs typeface="Tahoma"/>
                        </a:rPr>
                        <a:t> </a:t>
                      </a:r>
                      <a:r>
                        <a:rPr sz="900" b="1" spc="-60" dirty="0">
                          <a:latin typeface="Tahoma"/>
                          <a:cs typeface="Tahoma"/>
                        </a:rPr>
                        <a:t>for</a:t>
                      </a:r>
                      <a:r>
                        <a:rPr sz="900" b="1" spc="-15" dirty="0">
                          <a:latin typeface="Tahoma"/>
                          <a:cs typeface="Tahoma"/>
                        </a:rPr>
                        <a:t> </a:t>
                      </a:r>
                      <a:r>
                        <a:rPr sz="900" b="1" spc="5" dirty="0">
                          <a:latin typeface="Tahoma"/>
                          <a:cs typeface="Tahoma"/>
                        </a:rPr>
                        <a:t>example</a:t>
                      </a:r>
                      <a:r>
                        <a:rPr sz="900" b="1" spc="-10" dirty="0">
                          <a:latin typeface="Tahoma"/>
                          <a:cs typeface="Tahoma"/>
                        </a:rPr>
                        <a:t> </a:t>
                      </a:r>
                      <a:r>
                        <a:rPr sz="900" b="1" spc="-70" dirty="0">
                          <a:latin typeface="Tahoma"/>
                          <a:cs typeface="Tahoma"/>
                        </a:rPr>
                        <a:t>1</a:t>
                      </a:r>
                      <a:r>
                        <a:rPr sz="900" b="1" spc="-10" dirty="0">
                          <a:latin typeface="Tahoma"/>
                          <a:cs typeface="Tahoma"/>
                        </a:rPr>
                        <a:t> </a:t>
                      </a:r>
                      <a:r>
                        <a:rPr sz="900" b="1" spc="-200" dirty="0">
                          <a:latin typeface="Tahoma"/>
                          <a:cs typeface="Tahoma"/>
                        </a:rPr>
                        <a:t>+ </a:t>
                      </a:r>
                      <a:r>
                        <a:rPr sz="900" b="1" spc="-195" dirty="0">
                          <a:latin typeface="Tahoma"/>
                          <a:cs typeface="Tahoma"/>
                        </a:rPr>
                        <a:t> </a:t>
                      </a:r>
                      <a:r>
                        <a:rPr sz="900" b="1" spc="-55" dirty="0">
                          <a:latin typeface="Tahoma"/>
                          <a:cs typeface="Tahoma"/>
                        </a:rPr>
                        <a:t>2,</a:t>
                      </a:r>
                      <a:r>
                        <a:rPr sz="900" b="1" spc="-10" dirty="0">
                          <a:latin typeface="Tahoma"/>
                          <a:cs typeface="Tahoma"/>
                        </a:rPr>
                        <a:t> </a:t>
                      </a:r>
                      <a:r>
                        <a:rPr sz="900" b="1" spc="-70" dirty="0">
                          <a:latin typeface="Tahoma"/>
                          <a:cs typeface="Tahoma"/>
                        </a:rPr>
                        <a:t>0</a:t>
                      </a:r>
                      <a:r>
                        <a:rPr sz="900" b="1" spc="-10" dirty="0">
                          <a:latin typeface="Tahoma"/>
                          <a:cs typeface="Tahoma"/>
                        </a:rPr>
                        <a:t> </a:t>
                      </a:r>
                      <a:r>
                        <a:rPr sz="900" b="1" spc="-105" dirty="0">
                          <a:latin typeface="Tahoma"/>
                          <a:cs typeface="Tahoma"/>
                        </a:rPr>
                        <a:t>+3,</a:t>
                      </a:r>
                      <a:r>
                        <a:rPr sz="900" b="1" spc="-10" dirty="0">
                          <a:latin typeface="Tahoma"/>
                          <a:cs typeface="Tahoma"/>
                        </a:rPr>
                        <a:t> </a:t>
                      </a:r>
                      <a:r>
                        <a:rPr sz="900" b="1" spc="-125" dirty="0">
                          <a:latin typeface="Tahoma"/>
                          <a:cs typeface="Tahoma"/>
                        </a:rPr>
                        <a:t>1+1+1</a:t>
                      </a:r>
                      <a:r>
                        <a:rPr sz="900" b="1" spc="-10" dirty="0">
                          <a:latin typeface="Tahoma"/>
                          <a:cs typeface="Tahoma"/>
                        </a:rPr>
                        <a:t> </a:t>
                      </a:r>
                      <a:r>
                        <a:rPr sz="900" b="1" spc="-75" dirty="0">
                          <a:latin typeface="Tahoma"/>
                          <a:cs typeface="Tahoma"/>
                        </a:rPr>
                        <a:t>with</a:t>
                      </a:r>
                      <a:r>
                        <a:rPr sz="900" b="1" spc="-10" dirty="0">
                          <a:latin typeface="Tahoma"/>
                          <a:cs typeface="Tahoma"/>
                        </a:rPr>
                        <a:t> </a:t>
                      </a:r>
                      <a:r>
                        <a:rPr sz="900" b="1" spc="-15" dirty="0">
                          <a:latin typeface="Tahoma"/>
                          <a:cs typeface="Tahoma"/>
                        </a:rPr>
                        <a:t>objects</a:t>
                      </a:r>
                      <a:endParaRPr sz="900" dirty="0">
                        <a:latin typeface="Tahoma"/>
                        <a:cs typeface="Tahoma"/>
                      </a:endParaRPr>
                    </a:p>
                    <a:p>
                      <a:pPr marL="525780" marR="218440" indent="-228600">
                        <a:lnSpc>
                          <a:spcPts val="1100"/>
                        </a:lnSpc>
                        <a:spcBef>
                          <a:spcPts val="30"/>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Begin</a:t>
                      </a:r>
                      <a:r>
                        <a:rPr sz="900" b="1" spc="-10" dirty="0">
                          <a:latin typeface="Tahoma"/>
                          <a:cs typeface="Tahoma"/>
                        </a:rPr>
                        <a:t> </a:t>
                      </a:r>
                      <a:r>
                        <a:rPr sz="900" b="1" spc="-50" dirty="0">
                          <a:latin typeface="Tahoma"/>
                          <a:cs typeface="Tahoma"/>
                        </a:rPr>
                        <a:t>to</a:t>
                      </a:r>
                      <a:r>
                        <a:rPr sz="900" b="1" spc="-5" dirty="0">
                          <a:latin typeface="Tahoma"/>
                          <a:cs typeface="Tahoma"/>
                        </a:rPr>
                        <a:t> </a:t>
                      </a:r>
                      <a:r>
                        <a:rPr sz="900" b="1" spc="35" dirty="0">
                          <a:latin typeface="Tahoma"/>
                          <a:cs typeface="Tahoma"/>
                        </a:rPr>
                        <a:t>add</a:t>
                      </a:r>
                      <a:r>
                        <a:rPr sz="900" b="1" spc="-5" dirty="0">
                          <a:latin typeface="Tahoma"/>
                          <a:cs typeface="Tahoma"/>
                        </a:rPr>
                        <a:t> </a:t>
                      </a:r>
                      <a:r>
                        <a:rPr sz="900" b="1" spc="10" dirty="0">
                          <a:latin typeface="Tahoma"/>
                          <a:cs typeface="Tahoma"/>
                        </a:rPr>
                        <a:t>and</a:t>
                      </a:r>
                      <a:r>
                        <a:rPr sz="900" b="1" dirty="0">
                          <a:latin typeface="Tahoma"/>
                          <a:cs typeface="Tahoma"/>
                        </a:rPr>
                        <a:t> </a:t>
                      </a:r>
                      <a:r>
                        <a:rPr sz="900" b="1" spc="-30" dirty="0">
                          <a:latin typeface="Tahoma"/>
                          <a:cs typeface="Tahoma"/>
                        </a:rPr>
                        <a:t>subtract</a:t>
                      </a:r>
                      <a:r>
                        <a:rPr sz="900" b="1" spc="-15" dirty="0">
                          <a:latin typeface="Tahoma"/>
                          <a:cs typeface="Tahoma"/>
                        </a:rPr>
                        <a:t> </a:t>
                      </a:r>
                      <a:r>
                        <a:rPr sz="900" b="1" spc="-40" dirty="0">
                          <a:latin typeface="Tahoma"/>
                          <a:cs typeface="Tahoma"/>
                        </a:rPr>
                        <a:t>using</a:t>
                      </a:r>
                      <a:r>
                        <a:rPr sz="900" b="1" dirty="0">
                          <a:latin typeface="Tahoma"/>
                          <a:cs typeface="Tahoma"/>
                        </a:rPr>
                        <a:t> practical</a:t>
                      </a:r>
                      <a:r>
                        <a:rPr sz="900" b="1" spc="-15" dirty="0">
                          <a:latin typeface="Tahoma"/>
                          <a:cs typeface="Tahoma"/>
                        </a:rPr>
                        <a:t> </a:t>
                      </a:r>
                      <a:r>
                        <a:rPr sz="900" b="1" spc="-20" dirty="0">
                          <a:latin typeface="Tahoma"/>
                          <a:cs typeface="Tahoma"/>
                        </a:rPr>
                        <a:t>resources</a:t>
                      </a:r>
                      <a:r>
                        <a:rPr sz="900" b="1" dirty="0">
                          <a:latin typeface="Tahoma"/>
                          <a:cs typeface="Tahoma"/>
                        </a:rPr>
                        <a:t> </a:t>
                      </a:r>
                      <a:r>
                        <a:rPr sz="900" b="1" spc="-50" dirty="0">
                          <a:latin typeface="Tahoma"/>
                          <a:cs typeface="Tahoma"/>
                        </a:rPr>
                        <a:t>to</a:t>
                      </a:r>
                      <a:r>
                        <a:rPr sz="900" b="1" spc="-5" dirty="0">
                          <a:latin typeface="Tahoma"/>
                          <a:cs typeface="Tahoma"/>
                        </a:rPr>
                        <a:t> </a:t>
                      </a:r>
                      <a:r>
                        <a:rPr sz="900" b="1" spc="-50" dirty="0">
                          <a:latin typeface="Tahoma"/>
                          <a:cs typeface="Tahoma"/>
                        </a:rPr>
                        <a:t>3,</a:t>
                      </a:r>
                      <a:r>
                        <a:rPr sz="900" b="1" spc="-10" dirty="0">
                          <a:latin typeface="Tahoma"/>
                          <a:cs typeface="Tahoma"/>
                        </a:rPr>
                        <a:t> </a:t>
                      </a:r>
                      <a:r>
                        <a:rPr sz="900" b="1" spc="-75" dirty="0">
                          <a:latin typeface="Tahoma"/>
                          <a:cs typeface="Tahoma"/>
                        </a:rPr>
                        <a:t>with</a:t>
                      </a:r>
                      <a:r>
                        <a:rPr sz="900" b="1" spc="-5" dirty="0">
                          <a:latin typeface="Tahoma"/>
                          <a:cs typeface="Tahoma"/>
                        </a:rPr>
                        <a:t> </a:t>
                      </a:r>
                      <a:r>
                        <a:rPr sz="900" b="1" spc="-35" dirty="0">
                          <a:latin typeface="Tahoma"/>
                          <a:cs typeface="Tahoma"/>
                        </a:rPr>
                        <a:t>practitioners</a:t>
                      </a:r>
                      <a:r>
                        <a:rPr sz="900" b="1" spc="-10" dirty="0">
                          <a:latin typeface="Tahoma"/>
                          <a:cs typeface="Tahoma"/>
                        </a:rPr>
                        <a:t> </a:t>
                      </a:r>
                      <a:r>
                        <a:rPr sz="900" b="1" spc="-15" dirty="0">
                          <a:latin typeface="Tahoma"/>
                          <a:cs typeface="Tahoma"/>
                        </a:rPr>
                        <a:t>modelling</a:t>
                      </a:r>
                      <a:r>
                        <a:rPr sz="900" b="1" dirty="0">
                          <a:latin typeface="Tahoma"/>
                          <a:cs typeface="Tahoma"/>
                        </a:rPr>
                        <a:t> </a:t>
                      </a:r>
                      <a:r>
                        <a:rPr sz="900" b="1" spc="-40" dirty="0">
                          <a:latin typeface="Tahoma"/>
                          <a:cs typeface="Tahoma"/>
                        </a:rPr>
                        <a:t>the</a:t>
                      </a:r>
                      <a:r>
                        <a:rPr sz="900" b="1" spc="-5" dirty="0">
                          <a:latin typeface="Tahoma"/>
                          <a:cs typeface="Tahoma"/>
                        </a:rPr>
                        <a:t> </a:t>
                      </a:r>
                      <a:r>
                        <a:rPr sz="900" b="1" spc="5" dirty="0">
                          <a:latin typeface="Tahoma"/>
                          <a:cs typeface="Tahoma"/>
                        </a:rPr>
                        <a:t>language</a:t>
                      </a:r>
                      <a:r>
                        <a:rPr sz="900" b="1" spc="-5" dirty="0">
                          <a:latin typeface="Tahoma"/>
                          <a:cs typeface="Tahoma"/>
                        </a:rPr>
                        <a:t> e.g.,</a:t>
                      </a:r>
                      <a:r>
                        <a:rPr sz="900" b="1" spc="-15" dirty="0">
                          <a:latin typeface="Tahoma"/>
                          <a:cs typeface="Tahoma"/>
                        </a:rPr>
                        <a:t> </a:t>
                      </a:r>
                      <a:r>
                        <a:rPr sz="900" b="1" spc="5" dirty="0">
                          <a:latin typeface="Tahoma"/>
                          <a:cs typeface="Tahoma"/>
                        </a:rPr>
                        <a:t>add</a:t>
                      </a:r>
                      <a:r>
                        <a:rPr sz="900" b="1" i="1" spc="5" dirty="0">
                          <a:latin typeface="Verdana"/>
                          <a:cs typeface="Verdana"/>
                        </a:rPr>
                        <a:t>,</a:t>
                      </a:r>
                      <a:r>
                        <a:rPr sz="900" b="1" i="1" spc="-55" dirty="0">
                          <a:latin typeface="Verdana"/>
                          <a:cs typeface="Verdana"/>
                        </a:rPr>
                        <a:t> </a:t>
                      </a:r>
                      <a:r>
                        <a:rPr sz="900" b="1" i="1" spc="-80" dirty="0">
                          <a:latin typeface="Verdana"/>
                          <a:cs typeface="Verdana"/>
                        </a:rPr>
                        <a:t>altogether,</a:t>
                      </a:r>
                      <a:r>
                        <a:rPr sz="900" b="1" i="1" spc="-50" dirty="0">
                          <a:latin typeface="Verdana"/>
                          <a:cs typeface="Verdana"/>
                        </a:rPr>
                        <a:t> </a:t>
                      </a:r>
                      <a:r>
                        <a:rPr sz="900" b="1" i="1" spc="-90" dirty="0">
                          <a:latin typeface="Verdana"/>
                          <a:cs typeface="Verdana"/>
                        </a:rPr>
                        <a:t>total,</a:t>
                      </a:r>
                      <a:r>
                        <a:rPr sz="900" b="1" i="1" spc="-55" dirty="0">
                          <a:latin typeface="Verdana"/>
                          <a:cs typeface="Verdana"/>
                        </a:rPr>
                        <a:t> </a:t>
                      </a:r>
                      <a:r>
                        <a:rPr sz="900" b="1" i="1" spc="-114" dirty="0">
                          <a:latin typeface="Verdana"/>
                          <a:cs typeface="Verdana"/>
                        </a:rPr>
                        <a:t>is</a:t>
                      </a:r>
                      <a:r>
                        <a:rPr sz="900" b="1" i="1" spc="-45" dirty="0">
                          <a:latin typeface="Verdana"/>
                          <a:cs typeface="Verdana"/>
                        </a:rPr>
                        <a:t> </a:t>
                      </a:r>
                      <a:r>
                        <a:rPr sz="900" b="1" i="1" spc="-95" dirty="0">
                          <a:latin typeface="Verdana"/>
                          <a:cs typeface="Verdana"/>
                        </a:rPr>
                        <a:t>the</a:t>
                      </a:r>
                      <a:r>
                        <a:rPr sz="900" b="1" i="1" spc="-50" dirty="0">
                          <a:latin typeface="Verdana"/>
                          <a:cs typeface="Verdana"/>
                        </a:rPr>
                        <a:t> </a:t>
                      </a:r>
                      <a:r>
                        <a:rPr sz="900" b="1" i="1" spc="-70" dirty="0">
                          <a:latin typeface="Verdana"/>
                          <a:cs typeface="Verdana"/>
                        </a:rPr>
                        <a:t>same</a:t>
                      </a:r>
                      <a:r>
                        <a:rPr sz="900" b="1" i="1" spc="-55" dirty="0">
                          <a:latin typeface="Verdana"/>
                          <a:cs typeface="Verdana"/>
                        </a:rPr>
                        <a:t> </a:t>
                      </a:r>
                      <a:r>
                        <a:rPr sz="900" b="1" i="1" spc="-70" dirty="0">
                          <a:latin typeface="Verdana"/>
                          <a:cs typeface="Verdana"/>
                        </a:rPr>
                        <a:t>as,</a:t>
                      </a:r>
                      <a:r>
                        <a:rPr sz="900" b="1" i="1" spc="-50" dirty="0">
                          <a:latin typeface="Verdana"/>
                          <a:cs typeface="Verdana"/>
                        </a:rPr>
                        <a:t> </a:t>
                      </a:r>
                      <a:r>
                        <a:rPr sz="900" b="1" i="1" spc="-85" dirty="0">
                          <a:latin typeface="Verdana"/>
                          <a:cs typeface="Verdana"/>
                        </a:rPr>
                        <a:t>subtract,</a:t>
                      </a:r>
                      <a:r>
                        <a:rPr sz="900" b="1" i="1" spc="-55" dirty="0">
                          <a:latin typeface="Verdana"/>
                          <a:cs typeface="Verdana"/>
                        </a:rPr>
                        <a:t> </a:t>
                      </a:r>
                      <a:r>
                        <a:rPr sz="900" b="1" i="1" spc="-65" dirty="0">
                          <a:latin typeface="Verdana"/>
                          <a:cs typeface="Verdana"/>
                        </a:rPr>
                        <a:t>take</a:t>
                      </a:r>
                      <a:r>
                        <a:rPr sz="900" b="1" i="1" spc="-50" dirty="0">
                          <a:latin typeface="Verdana"/>
                          <a:cs typeface="Verdana"/>
                        </a:rPr>
                        <a:t> </a:t>
                      </a:r>
                      <a:r>
                        <a:rPr sz="900" b="1" i="1" spc="-65" dirty="0">
                          <a:latin typeface="Verdana"/>
                          <a:cs typeface="Verdana"/>
                        </a:rPr>
                        <a:t>away, </a:t>
                      </a:r>
                      <a:r>
                        <a:rPr sz="900" b="1" i="1" spc="-60" dirty="0">
                          <a:latin typeface="Verdana"/>
                          <a:cs typeface="Verdana"/>
                        </a:rPr>
                        <a:t> </a:t>
                      </a:r>
                      <a:r>
                        <a:rPr sz="900" b="1" i="1" spc="-105" dirty="0">
                          <a:latin typeface="Verdana"/>
                          <a:cs typeface="Verdana"/>
                        </a:rPr>
                        <a:t>how</a:t>
                      </a:r>
                      <a:r>
                        <a:rPr sz="900" b="1" i="1" spc="-60" dirty="0">
                          <a:latin typeface="Verdana"/>
                          <a:cs typeface="Verdana"/>
                        </a:rPr>
                        <a:t> </a:t>
                      </a:r>
                      <a:r>
                        <a:rPr sz="900" b="1" i="1" spc="-70" dirty="0">
                          <a:latin typeface="Verdana"/>
                          <a:cs typeface="Verdana"/>
                        </a:rPr>
                        <a:t>many</a:t>
                      </a:r>
                      <a:r>
                        <a:rPr sz="900" b="1" i="1" spc="-55" dirty="0">
                          <a:latin typeface="Verdana"/>
                          <a:cs typeface="Verdana"/>
                        </a:rPr>
                        <a:t> </a:t>
                      </a:r>
                      <a:r>
                        <a:rPr sz="900" b="1" i="1" spc="-95" dirty="0">
                          <a:latin typeface="Verdana"/>
                          <a:cs typeface="Verdana"/>
                        </a:rPr>
                        <a:t>left,</a:t>
                      </a:r>
                      <a:r>
                        <a:rPr sz="900" b="1" i="1" spc="-75" dirty="0">
                          <a:latin typeface="Verdana"/>
                          <a:cs typeface="Verdana"/>
                        </a:rPr>
                        <a:t> </a:t>
                      </a:r>
                      <a:r>
                        <a:rPr sz="900" b="1" i="1" spc="-85" dirty="0">
                          <a:latin typeface="Verdana"/>
                          <a:cs typeface="Verdana"/>
                        </a:rPr>
                        <a:t>more</a:t>
                      </a:r>
                      <a:r>
                        <a:rPr sz="900" b="1" i="1" spc="-60" dirty="0">
                          <a:latin typeface="Verdana"/>
                          <a:cs typeface="Verdana"/>
                        </a:rPr>
                        <a:t> </a:t>
                      </a:r>
                      <a:r>
                        <a:rPr sz="900" b="1" i="1" spc="-50" dirty="0">
                          <a:latin typeface="Verdana"/>
                          <a:cs typeface="Verdana"/>
                        </a:rPr>
                        <a:t>and</a:t>
                      </a:r>
                      <a:r>
                        <a:rPr sz="900" b="1" i="1" spc="-65" dirty="0">
                          <a:latin typeface="Verdana"/>
                          <a:cs typeface="Verdana"/>
                        </a:rPr>
                        <a:t> </a:t>
                      </a:r>
                      <a:r>
                        <a:rPr sz="900" b="1" i="1" spc="-100" dirty="0">
                          <a:latin typeface="Verdana"/>
                          <a:cs typeface="Verdana"/>
                        </a:rPr>
                        <a:t>less,</a:t>
                      </a:r>
                      <a:r>
                        <a:rPr sz="900" b="1" i="1" spc="-60" dirty="0">
                          <a:latin typeface="Verdana"/>
                          <a:cs typeface="Verdana"/>
                        </a:rPr>
                        <a:t> </a:t>
                      </a:r>
                      <a:r>
                        <a:rPr sz="900" b="1" i="1" spc="-65" dirty="0">
                          <a:latin typeface="Verdana"/>
                          <a:cs typeface="Verdana"/>
                        </a:rPr>
                        <a:t>bigger</a:t>
                      </a:r>
                      <a:r>
                        <a:rPr sz="900" b="1" i="1" spc="-60" dirty="0">
                          <a:latin typeface="Verdana"/>
                          <a:cs typeface="Verdana"/>
                        </a:rPr>
                        <a:t> </a:t>
                      </a:r>
                      <a:r>
                        <a:rPr sz="900" b="1" i="1" spc="-50" dirty="0">
                          <a:latin typeface="Verdana"/>
                          <a:cs typeface="Verdana"/>
                        </a:rPr>
                        <a:t>and</a:t>
                      </a:r>
                      <a:r>
                        <a:rPr sz="900" b="1" i="1" spc="-55" dirty="0">
                          <a:latin typeface="Verdana"/>
                          <a:cs typeface="Verdana"/>
                        </a:rPr>
                        <a:t> </a:t>
                      </a:r>
                      <a:r>
                        <a:rPr sz="900" b="1" i="1" spc="-95" dirty="0">
                          <a:latin typeface="Verdana"/>
                          <a:cs typeface="Verdana"/>
                        </a:rPr>
                        <a:t>smaller</a:t>
                      </a:r>
                      <a:endParaRPr sz="900" dirty="0">
                        <a:latin typeface="Verdana"/>
                        <a:cs typeface="Verdana"/>
                      </a:endParaRPr>
                    </a:p>
                    <a:p>
                      <a:pPr marL="297180">
                        <a:lnSpc>
                          <a:spcPct val="100000"/>
                        </a:lnSpc>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Solve</a:t>
                      </a:r>
                      <a:r>
                        <a:rPr sz="900" b="1" spc="-10" dirty="0">
                          <a:latin typeface="Tahoma"/>
                          <a:cs typeface="Tahoma"/>
                        </a:rPr>
                        <a:t> </a:t>
                      </a:r>
                      <a:r>
                        <a:rPr sz="900" b="1" spc="-15" dirty="0">
                          <a:latin typeface="Tahoma"/>
                          <a:cs typeface="Tahoma"/>
                        </a:rPr>
                        <a:t>real</a:t>
                      </a:r>
                      <a:r>
                        <a:rPr sz="900" b="1" spc="-10" dirty="0">
                          <a:latin typeface="Tahoma"/>
                          <a:cs typeface="Tahoma"/>
                        </a:rPr>
                        <a:t> </a:t>
                      </a:r>
                      <a:r>
                        <a:rPr sz="900" b="1" spc="-40" dirty="0">
                          <a:latin typeface="Tahoma"/>
                          <a:cs typeface="Tahoma"/>
                        </a:rPr>
                        <a:t>world</a:t>
                      </a:r>
                      <a:r>
                        <a:rPr sz="900" b="1" spc="-15" dirty="0">
                          <a:latin typeface="Tahoma"/>
                          <a:cs typeface="Tahoma"/>
                        </a:rPr>
                        <a:t> </a:t>
                      </a:r>
                      <a:r>
                        <a:rPr sz="900" b="1" spc="-35" dirty="0">
                          <a:latin typeface="Tahoma"/>
                          <a:cs typeface="Tahoma"/>
                        </a:rPr>
                        <a:t>maths</a:t>
                      </a:r>
                      <a:r>
                        <a:rPr sz="900" b="1" spc="-10" dirty="0">
                          <a:latin typeface="Tahoma"/>
                          <a:cs typeface="Tahoma"/>
                        </a:rPr>
                        <a:t> </a:t>
                      </a:r>
                      <a:r>
                        <a:rPr sz="900" b="1" spc="-20" dirty="0">
                          <a:latin typeface="Tahoma"/>
                          <a:cs typeface="Tahoma"/>
                        </a:rPr>
                        <a:t>problems</a:t>
                      </a:r>
                      <a:r>
                        <a:rPr sz="900" b="1" spc="-10" dirty="0">
                          <a:latin typeface="Tahoma"/>
                          <a:cs typeface="Tahoma"/>
                        </a:rPr>
                        <a:t> </a:t>
                      </a:r>
                      <a:r>
                        <a:rPr sz="900" b="1" spc="-75" dirty="0">
                          <a:latin typeface="Tahoma"/>
                          <a:cs typeface="Tahoma"/>
                        </a:rPr>
                        <a:t>with</a:t>
                      </a:r>
                      <a:r>
                        <a:rPr sz="900" b="1" spc="-10" dirty="0">
                          <a:latin typeface="Tahoma"/>
                          <a:cs typeface="Tahoma"/>
                        </a:rPr>
                        <a:t> </a:t>
                      </a:r>
                      <a:r>
                        <a:rPr sz="900" b="1" spc="-30" dirty="0">
                          <a:latin typeface="Tahoma"/>
                          <a:cs typeface="Tahoma"/>
                        </a:rPr>
                        <a:t>numbers</a:t>
                      </a:r>
                      <a:r>
                        <a:rPr sz="900" b="1" spc="-10" dirty="0">
                          <a:latin typeface="Tahoma"/>
                          <a:cs typeface="Tahoma"/>
                        </a:rPr>
                        <a:t> </a:t>
                      </a:r>
                      <a:r>
                        <a:rPr sz="900" b="1" spc="-15" dirty="0">
                          <a:latin typeface="Tahoma"/>
                          <a:cs typeface="Tahoma"/>
                        </a:rPr>
                        <a:t>up</a:t>
                      </a:r>
                      <a:r>
                        <a:rPr sz="900" b="1" spc="-5" dirty="0">
                          <a:latin typeface="Tahoma"/>
                          <a:cs typeface="Tahoma"/>
                        </a:rPr>
                        <a:t> </a:t>
                      </a:r>
                      <a:r>
                        <a:rPr sz="900" b="1" spc="-50" dirty="0">
                          <a:latin typeface="Tahoma"/>
                          <a:cs typeface="Tahoma"/>
                        </a:rPr>
                        <a:t>to</a:t>
                      </a:r>
                      <a:r>
                        <a:rPr sz="900" b="1" spc="-10" dirty="0">
                          <a:latin typeface="Tahoma"/>
                          <a:cs typeface="Tahoma"/>
                        </a:rPr>
                        <a:t> </a:t>
                      </a:r>
                      <a:r>
                        <a:rPr sz="900" b="1" spc="-70" dirty="0">
                          <a:latin typeface="Tahoma"/>
                          <a:cs typeface="Tahoma"/>
                        </a:rPr>
                        <a:t>5</a:t>
                      </a:r>
                      <a:r>
                        <a:rPr sz="900" b="1" dirty="0">
                          <a:latin typeface="Tahoma"/>
                          <a:cs typeface="Tahoma"/>
                        </a:rPr>
                        <a:t> </a:t>
                      </a:r>
                      <a:r>
                        <a:rPr sz="900" b="1" spc="-125" dirty="0">
                          <a:latin typeface="Tahoma"/>
                          <a:cs typeface="Tahoma"/>
                        </a:rPr>
                        <a:t>–</a:t>
                      </a:r>
                      <a:r>
                        <a:rPr sz="900" b="1" spc="-15" dirty="0">
                          <a:latin typeface="Tahoma"/>
                          <a:cs typeface="Tahoma"/>
                        </a:rPr>
                        <a:t> </a:t>
                      </a:r>
                      <a:r>
                        <a:rPr sz="900" b="1" spc="-5" dirty="0">
                          <a:latin typeface="Tahoma"/>
                          <a:cs typeface="Tahoma"/>
                        </a:rPr>
                        <a:t>e.g.,</a:t>
                      </a:r>
                      <a:r>
                        <a:rPr sz="900" b="1" spc="-10" dirty="0">
                          <a:latin typeface="Tahoma"/>
                          <a:cs typeface="Tahoma"/>
                        </a:rPr>
                        <a:t> </a:t>
                      </a:r>
                      <a:r>
                        <a:rPr sz="900" b="1" spc="-40" dirty="0">
                          <a:latin typeface="Tahoma"/>
                          <a:cs typeface="Tahoma"/>
                        </a:rPr>
                        <a:t>there</a:t>
                      </a:r>
                      <a:r>
                        <a:rPr sz="900" b="1" spc="-5" dirty="0">
                          <a:latin typeface="Tahoma"/>
                          <a:cs typeface="Tahoma"/>
                        </a:rPr>
                        <a:t> are</a:t>
                      </a:r>
                      <a:r>
                        <a:rPr sz="900" b="1" spc="-10" dirty="0">
                          <a:latin typeface="Tahoma"/>
                          <a:cs typeface="Tahoma"/>
                        </a:rPr>
                        <a:t> </a:t>
                      </a:r>
                      <a:r>
                        <a:rPr sz="900" b="1" spc="-70" dirty="0">
                          <a:latin typeface="Tahoma"/>
                          <a:cs typeface="Tahoma"/>
                        </a:rPr>
                        <a:t>4</a:t>
                      </a:r>
                      <a:r>
                        <a:rPr sz="900" b="1" spc="-10" dirty="0">
                          <a:latin typeface="Tahoma"/>
                          <a:cs typeface="Tahoma"/>
                        </a:rPr>
                        <a:t> </a:t>
                      </a:r>
                      <a:r>
                        <a:rPr sz="900" b="1" spc="-20" dirty="0">
                          <a:latin typeface="Tahoma"/>
                          <a:cs typeface="Tahoma"/>
                        </a:rPr>
                        <a:t>children </a:t>
                      </a:r>
                      <a:r>
                        <a:rPr sz="900" b="1" spc="10" dirty="0">
                          <a:latin typeface="Tahoma"/>
                          <a:cs typeface="Tahoma"/>
                        </a:rPr>
                        <a:t>and</a:t>
                      </a:r>
                      <a:r>
                        <a:rPr sz="900" b="1" spc="-5" dirty="0">
                          <a:latin typeface="Tahoma"/>
                          <a:cs typeface="Tahoma"/>
                        </a:rPr>
                        <a:t> </a:t>
                      </a:r>
                      <a:r>
                        <a:rPr sz="900" b="1" spc="-70" dirty="0">
                          <a:latin typeface="Tahoma"/>
                          <a:cs typeface="Tahoma"/>
                        </a:rPr>
                        <a:t>3</a:t>
                      </a:r>
                      <a:r>
                        <a:rPr sz="900" b="1" spc="-10" dirty="0">
                          <a:latin typeface="Tahoma"/>
                          <a:cs typeface="Tahoma"/>
                        </a:rPr>
                        <a:t> </a:t>
                      </a:r>
                      <a:r>
                        <a:rPr sz="900" b="1" spc="-20" dirty="0">
                          <a:latin typeface="Tahoma"/>
                          <a:cs typeface="Tahoma"/>
                        </a:rPr>
                        <a:t>chairs </a:t>
                      </a:r>
                      <a:r>
                        <a:rPr sz="900" b="1" spc="-125" dirty="0">
                          <a:latin typeface="Tahoma"/>
                          <a:cs typeface="Tahoma"/>
                        </a:rPr>
                        <a:t>–</a:t>
                      </a:r>
                      <a:r>
                        <a:rPr sz="900" b="1" spc="-5" dirty="0">
                          <a:latin typeface="Tahoma"/>
                          <a:cs typeface="Tahoma"/>
                        </a:rPr>
                        <a:t> </a:t>
                      </a:r>
                      <a:r>
                        <a:rPr sz="900" b="1" spc="-40" dirty="0">
                          <a:latin typeface="Tahoma"/>
                          <a:cs typeface="Tahoma"/>
                        </a:rPr>
                        <a:t>how</a:t>
                      </a:r>
                      <a:r>
                        <a:rPr sz="900" b="1" spc="-10" dirty="0">
                          <a:latin typeface="Tahoma"/>
                          <a:cs typeface="Tahoma"/>
                        </a:rPr>
                        <a:t> </a:t>
                      </a:r>
                      <a:r>
                        <a:rPr sz="900" b="1" dirty="0">
                          <a:latin typeface="Tahoma"/>
                          <a:cs typeface="Tahoma"/>
                        </a:rPr>
                        <a:t>many</a:t>
                      </a:r>
                      <a:r>
                        <a:rPr sz="900" b="1" spc="-5" dirty="0">
                          <a:latin typeface="Tahoma"/>
                          <a:cs typeface="Tahoma"/>
                        </a:rPr>
                        <a:t> </a:t>
                      </a:r>
                      <a:r>
                        <a:rPr sz="900" b="1" spc="-20" dirty="0">
                          <a:latin typeface="Tahoma"/>
                          <a:cs typeface="Tahoma"/>
                        </a:rPr>
                        <a:t>more</a:t>
                      </a:r>
                      <a:r>
                        <a:rPr sz="900" b="1" spc="-10" dirty="0">
                          <a:latin typeface="Tahoma"/>
                          <a:cs typeface="Tahoma"/>
                        </a:rPr>
                        <a:t> </a:t>
                      </a:r>
                      <a:r>
                        <a:rPr sz="900" b="1" spc="-20" dirty="0">
                          <a:latin typeface="Tahoma"/>
                          <a:cs typeface="Tahoma"/>
                        </a:rPr>
                        <a:t>chairs</a:t>
                      </a:r>
                      <a:r>
                        <a:rPr sz="900" b="1" spc="-10" dirty="0">
                          <a:latin typeface="Tahoma"/>
                          <a:cs typeface="Tahoma"/>
                        </a:rPr>
                        <a:t> </a:t>
                      </a:r>
                      <a:r>
                        <a:rPr sz="900" b="1" spc="25" dirty="0">
                          <a:latin typeface="Tahoma"/>
                          <a:cs typeface="Tahoma"/>
                        </a:rPr>
                        <a:t>do</a:t>
                      </a:r>
                      <a:r>
                        <a:rPr sz="900" b="1" spc="-10" dirty="0">
                          <a:latin typeface="Tahoma"/>
                          <a:cs typeface="Tahoma"/>
                        </a:rPr>
                        <a:t> </a:t>
                      </a:r>
                      <a:r>
                        <a:rPr sz="900" b="1" spc="-20" dirty="0">
                          <a:latin typeface="Tahoma"/>
                          <a:cs typeface="Tahoma"/>
                        </a:rPr>
                        <a:t>we</a:t>
                      </a:r>
                      <a:r>
                        <a:rPr sz="900" b="1" spc="-5" dirty="0">
                          <a:latin typeface="Tahoma"/>
                          <a:cs typeface="Tahoma"/>
                        </a:rPr>
                        <a:t> </a:t>
                      </a:r>
                      <a:r>
                        <a:rPr sz="900" b="1" spc="10" dirty="0">
                          <a:latin typeface="Tahoma"/>
                          <a:cs typeface="Tahoma"/>
                        </a:rPr>
                        <a:t>need?</a:t>
                      </a:r>
                      <a:endParaRPr sz="900" dirty="0">
                        <a:latin typeface="Tahoma"/>
                        <a:cs typeface="Tahom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5" dirty="0">
                          <a:latin typeface="Verdana"/>
                          <a:cs typeface="Verdana"/>
                        </a:rPr>
                        <a:t> </a:t>
                      </a:r>
                      <a:r>
                        <a:rPr sz="900" spc="-15" dirty="0">
                          <a:latin typeface="Verdana"/>
                          <a:cs typeface="Verdana"/>
                        </a:rPr>
                        <a:t>understand</a:t>
                      </a:r>
                      <a:r>
                        <a:rPr sz="900" spc="-70" dirty="0">
                          <a:latin typeface="Verdana"/>
                          <a:cs typeface="Verdana"/>
                        </a:rPr>
                        <a:t> </a:t>
                      </a:r>
                      <a:r>
                        <a:rPr sz="900" spc="-15" dirty="0">
                          <a:latin typeface="Verdana"/>
                          <a:cs typeface="Verdana"/>
                        </a:rPr>
                        <a:t>ordinal</a:t>
                      </a:r>
                      <a:r>
                        <a:rPr sz="900" spc="-80" dirty="0">
                          <a:latin typeface="Verdana"/>
                          <a:cs typeface="Verdana"/>
                        </a:rPr>
                        <a:t> </a:t>
                      </a:r>
                      <a:r>
                        <a:rPr sz="900" spc="-35" dirty="0">
                          <a:latin typeface="Verdana"/>
                          <a:cs typeface="Verdana"/>
                        </a:rPr>
                        <a:t>numbers</a:t>
                      </a:r>
                      <a:r>
                        <a:rPr sz="900" spc="-65" dirty="0">
                          <a:latin typeface="Verdana"/>
                          <a:cs typeface="Verdana"/>
                        </a:rPr>
                        <a:t> </a:t>
                      </a:r>
                      <a:r>
                        <a:rPr sz="900" spc="-40" dirty="0">
                          <a:latin typeface="Verdana"/>
                          <a:cs typeface="Verdana"/>
                        </a:rPr>
                        <a:t>in</a:t>
                      </a:r>
                      <a:r>
                        <a:rPr sz="900" spc="-80" dirty="0">
                          <a:latin typeface="Verdana"/>
                          <a:cs typeface="Verdana"/>
                        </a:rPr>
                        <a:t> </a:t>
                      </a:r>
                      <a:r>
                        <a:rPr sz="900" spc="-35" dirty="0">
                          <a:latin typeface="Verdana"/>
                          <a:cs typeface="Verdana"/>
                        </a:rPr>
                        <a:t>real-life</a:t>
                      </a:r>
                      <a:r>
                        <a:rPr sz="900" spc="-65" dirty="0">
                          <a:latin typeface="Verdana"/>
                          <a:cs typeface="Verdana"/>
                        </a:rPr>
                        <a:t> </a:t>
                      </a:r>
                      <a:r>
                        <a:rPr sz="900" spc="-55" dirty="0">
                          <a:latin typeface="Verdana"/>
                          <a:cs typeface="Verdana"/>
                        </a:rPr>
                        <a:t>situations:</a:t>
                      </a:r>
                      <a:r>
                        <a:rPr sz="900" spc="-80" dirty="0">
                          <a:latin typeface="Verdana"/>
                          <a:cs typeface="Verdana"/>
                        </a:rPr>
                        <a:t> first,</a:t>
                      </a:r>
                      <a:r>
                        <a:rPr sz="900" spc="-75" dirty="0">
                          <a:latin typeface="Verdana"/>
                          <a:cs typeface="Verdana"/>
                        </a:rPr>
                        <a:t> </a:t>
                      </a:r>
                      <a:r>
                        <a:rPr sz="900" spc="15" dirty="0">
                          <a:latin typeface="Verdana"/>
                          <a:cs typeface="Verdana"/>
                        </a:rPr>
                        <a:t>second</a:t>
                      </a:r>
                      <a:r>
                        <a:rPr sz="900" spc="-70" dirty="0">
                          <a:latin typeface="Verdana"/>
                          <a:cs typeface="Verdana"/>
                        </a:rPr>
                        <a:t> </a:t>
                      </a:r>
                      <a:r>
                        <a:rPr sz="900" spc="160" dirty="0">
                          <a:latin typeface="Verdana"/>
                          <a:cs typeface="Verdana"/>
                        </a:rPr>
                        <a: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Order</a:t>
                      </a:r>
                      <a:r>
                        <a:rPr sz="900" spc="-55" dirty="0">
                          <a:latin typeface="Verdana"/>
                          <a:cs typeface="Verdana"/>
                        </a:rPr>
                        <a:t> </a:t>
                      </a:r>
                      <a:r>
                        <a:rPr sz="900" spc="30" dirty="0">
                          <a:latin typeface="Verdana"/>
                          <a:cs typeface="Verdana"/>
                        </a:rPr>
                        <a:t>and</a:t>
                      </a:r>
                      <a:r>
                        <a:rPr sz="900" spc="-70" dirty="0">
                          <a:latin typeface="Verdana"/>
                          <a:cs typeface="Verdana"/>
                        </a:rPr>
                        <a:t> </a:t>
                      </a:r>
                      <a:r>
                        <a:rPr sz="900" spc="20" dirty="0">
                          <a:latin typeface="Verdana"/>
                          <a:cs typeface="Verdana"/>
                        </a:rPr>
                        <a:t>compare</a:t>
                      </a:r>
                      <a:r>
                        <a:rPr sz="900" spc="-60" dirty="0">
                          <a:latin typeface="Verdana"/>
                          <a:cs typeface="Verdana"/>
                        </a:rPr>
                        <a:t> </a:t>
                      </a:r>
                      <a:r>
                        <a:rPr sz="900" spc="70" dirty="0">
                          <a:latin typeface="Verdana"/>
                          <a:cs typeface="Verdana"/>
                        </a:rPr>
                        <a:t>a</a:t>
                      </a:r>
                      <a:r>
                        <a:rPr sz="900" spc="-60" dirty="0">
                          <a:latin typeface="Verdana"/>
                          <a:cs typeface="Verdana"/>
                        </a:rPr>
                        <a:t> </a:t>
                      </a:r>
                      <a:r>
                        <a:rPr sz="900" spc="-45" dirty="0">
                          <a:latin typeface="Verdana"/>
                          <a:cs typeface="Verdana"/>
                        </a:rPr>
                        <a:t>set</a:t>
                      </a:r>
                      <a:r>
                        <a:rPr sz="900" spc="-65"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numbers</a:t>
                      </a:r>
                      <a:r>
                        <a:rPr sz="900" spc="-60" dirty="0">
                          <a:latin typeface="Verdana"/>
                          <a:cs typeface="Verdana"/>
                        </a:rPr>
                        <a:t> </a:t>
                      </a:r>
                      <a:r>
                        <a:rPr sz="900" spc="-85" dirty="0">
                          <a:latin typeface="Verdana"/>
                          <a:cs typeface="Verdana"/>
                        </a:rPr>
                        <a:t>0-3,</a:t>
                      </a:r>
                      <a:r>
                        <a:rPr sz="900" spc="-7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explore</a:t>
                      </a:r>
                      <a:r>
                        <a:rPr sz="900" spc="-60" dirty="0">
                          <a:latin typeface="Verdana"/>
                          <a:cs typeface="Verdana"/>
                        </a:rPr>
                        <a:t> </a:t>
                      </a:r>
                      <a:r>
                        <a:rPr sz="900" spc="-10" dirty="0">
                          <a:latin typeface="Verdana"/>
                          <a:cs typeface="Verdana"/>
                        </a:rPr>
                        <a:t>the</a:t>
                      </a:r>
                      <a:r>
                        <a:rPr sz="900" spc="-55" dirty="0">
                          <a:latin typeface="Verdana"/>
                          <a:cs typeface="Verdana"/>
                        </a:rPr>
                        <a:t> </a:t>
                      </a:r>
                      <a:r>
                        <a:rPr sz="900" spc="15" dirty="0">
                          <a:latin typeface="Verdana"/>
                          <a:cs typeface="Verdana"/>
                        </a:rPr>
                        <a:t>language</a:t>
                      </a:r>
                      <a:r>
                        <a:rPr sz="900" spc="-60" dirty="0">
                          <a:latin typeface="Verdana"/>
                          <a:cs typeface="Verdana"/>
                        </a:rPr>
                        <a:t> </a:t>
                      </a:r>
                      <a:r>
                        <a:rPr sz="900" spc="-20" dirty="0">
                          <a:latin typeface="Verdana"/>
                          <a:cs typeface="Verdana"/>
                        </a:rPr>
                        <a:t>more</a:t>
                      </a:r>
                      <a:r>
                        <a:rPr sz="900" spc="-6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fewer</a:t>
                      </a:r>
                      <a:r>
                        <a:rPr sz="900" spc="-55" dirty="0">
                          <a:latin typeface="Verdana"/>
                          <a:cs typeface="Verdana"/>
                        </a:rPr>
                        <a:t> </a:t>
                      </a:r>
                      <a:r>
                        <a:rPr sz="900" spc="-40" dirty="0">
                          <a:latin typeface="Verdana"/>
                          <a:cs typeface="Verdana"/>
                        </a:rPr>
                        <a:t>with</a:t>
                      </a:r>
                      <a:r>
                        <a:rPr sz="900" spc="-60" dirty="0">
                          <a:latin typeface="Verdana"/>
                          <a:cs typeface="Verdana"/>
                        </a:rPr>
                        <a:t> </a:t>
                      </a:r>
                      <a:r>
                        <a:rPr sz="900" spc="-10" dirty="0">
                          <a:latin typeface="Verdana"/>
                          <a:cs typeface="Verdana"/>
                        </a:rPr>
                        <a:t>objects</a:t>
                      </a:r>
                      <a:r>
                        <a:rPr sz="900" spc="-60" dirty="0">
                          <a:latin typeface="Verdana"/>
                          <a:cs typeface="Verdana"/>
                        </a:rPr>
                        <a:t> </a:t>
                      </a:r>
                      <a:r>
                        <a:rPr sz="900" spc="30" dirty="0">
                          <a:latin typeface="Verdana"/>
                          <a:cs typeface="Verdana"/>
                        </a:rPr>
                        <a:t>and</a:t>
                      </a:r>
                      <a:r>
                        <a:rPr sz="900" spc="-60" dirty="0">
                          <a:latin typeface="Verdana"/>
                          <a:cs typeface="Verdana"/>
                        </a:rPr>
                        <a:t> </a:t>
                      </a:r>
                      <a:r>
                        <a:rPr sz="900" spc="-30" dirty="0">
                          <a:latin typeface="Verdana"/>
                          <a:cs typeface="Verdana"/>
                        </a:rPr>
                        <a:t>quantities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Make</a:t>
                      </a:r>
                      <a:r>
                        <a:rPr sz="900" spc="-60" dirty="0">
                          <a:latin typeface="Verdana"/>
                          <a:cs typeface="Verdana"/>
                        </a:rPr>
                        <a:t> </a:t>
                      </a:r>
                      <a:r>
                        <a:rPr sz="900" spc="-25" dirty="0">
                          <a:latin typeface="Verdana"/>
                          <a:cs typeface="Verdana"/>
                        </a:rPr>
                        <a:t>pictures</a:t>
                      </a:r>
                      <a:r>
                        <a:rPr sz="900" spc="-60" dirty="0">
                          <a:latin typeface="Verdana"/>
                          <a:cs typeface="Verdana"/>
                        </a:rPr>
                        <a:t> </a:t>
                      </a:r>
                      <a:r>
                        <a:rPr sz="900" spc="30" dirty="0">
                          <a:latin typeface="Verdana"/>
                          <a:cs typeface="Verdana"/>
                        </a:rPr>
                        <a:t>and</a:t>
                      </a:r>
                      <a:r>
                        <a:rPr sz="900" spc="-60" dirty="0">
                          <a:latin typeface="Verdana"/>
                          <a:cs typeface="Verdana"/>
                        </a:rPr>
                        <a:t> </a:t>
                      </a:r>
                      <a:r>
                        <a:rPr sz="900" spc="-30" dirty="0">
                          <a:latin typeface="Verdana"/>
                          <a:cs typeface="Verdana"/>
                        </a:rPr>
                        <a:t>patterns</a:t>
                      </a:r>
                      <a:r>
                        <a:rPr sz="900" spc="-45" dirty="0">
                          <a:latin typeface="Verdana"/>
                          <a:cs typeface="Verdana"/>
                        </a:rPr>
                        <a:t> </a:t>
                      </a:r>
                      <a:r>
                        <a:rPr sz="900" spc="-40" dirty="0">
                          <a:latin typeface="Verdana"/>
                          <a:cs typeface="Verdana"/>
                        </a:rPr>
                        <a:t>(e.g.,</a:t>
                      </a:r>
                      <a:r>
                        <a:rPr sz="900" spc="-60" dirty="0">
                          <a:latin typeface="Verdana"/>
                          <a:cs typeface="Verdana"/>
                        </a:rPr>
                        <a:t> </a:t>
                      </a:r>
                      <a:r>
                        <a:rPr sz="900" spc="-40" dirty="0">
                          <a:latin typeface="Verdana"/>
                          <a:cs typeface="Verdana"/>
                        </a:rPr>
                        <a:t>in</a:t>
                      </a:r>
                      <a:r>
                        <a:rPr sz="900" spc="-60" dirty="0">
                          <a:latin typeface="Verdana"/>
                          <a:cs typeface="Verdana"/>
                        </a:rPr>
                        <a:t> </a:t>
                      </a:r>
                      <a:r>
                        <a:rPr sz="900" spc="-10" dirty="0">
                          <a:latin typeface="Verdana"/>
                          <a:cs typeface="Verdana"/>
                        </a:rPr>
                        <a:t>sand</a:t>
                      </a:r>
                      <a:r>
                        <a:rPr sz="900" spc="-60"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paint)</a:t>
                      </a:r>
                      <a:r>
                        <a:rPr sz="900" spc="-70" dirty="0">
                          <a:latin typeface="Verdana"/>
                          <a:cs typeface="Verdana"/>
                        </a:rPr>
                        <a:t> </a:t>
                      </a:r>
                      <a:r>
                        <a:rPr sz="900" spc="-45" dirty="0">
                          <a:latin typeface="Verdana"/>
                          <a:cs typeface="Verdana"/>
                        </a:rPr>
                        <a:t>using</a:t>
                      </a:r>
                      <a:r>
                        <a:rPr sz="900" spc="-70" dirty="0">
                          <a:latin typeface="Verdana"/>
                          <a:cs typeface="Verdana"/>
                        </a:rPr>
                        <a:t> </a:t>
                      </a:r>
                      <a:r>
                        <a:rPr sz="900" spc="-30" dirty="0">
                          <a:latin typeface="Verdana"/>
                          <a:cs typeface="Verdana"/>
                        </a:rPr>
                        <a:t>key</a:t>
                      </a:r>
                      <a:r>
                        <a:rPr sz="900" spc="-60" dirty="0">
                          <a:latin typeface="Verdana"/>
                          <a:cs typeface="Verdana"/>
                        </a:rPr>
                        <a:t> </a:t>
                      </a:r>
                      <a:r>
                        <a:rPr sz="900" dirty="0">
                          <a:latin typeface="Verdana"/>
                          <a:cs typeface="Verdana"/>
                        </a:rPr>
                        <a:t>mathematical</a:t>
                      </a:r>
                      <a:r>
                        <a:rPr sz="900" spc="-60" dirty="0">
                          <a:latin typeface="Verdana"/>
                          <a:cs typeface="Verdana"/>
                        </a:rPr>
                        <a:t> </a:t>
                      </a:r>
                      <a:r>
                        <a:rPr sz="900" spc="-35" dirty="0">
                          <a:latin typeface="Verdana"/>
                          <a:cs typeface="Verdana"/>
                        </a:rPr>
                        <a:t>resources,</a:t>
                      </a:r>
                      <a:r>
                        <a:rPr sz="900" spc="-70" dirty="0">
                          <a:latin typeface="Verdana"/>
                          <a:cs typeface="Verdana"/>
                        </a:rPr>
                        <a:t> </a:t>
                      </a:r>
                      <a:r>
                        <a:rPr sz="900" spc="-25" dirty="0">
                          <a:latin typeface="Verdana"/>
                          <a:cs typeface="Verdana"/>
                        </a:rPr>
                        <a:t>including:</a:t>
                      </a:r>
                      <a:r>
                        <a:rPr sz="900" spc="-70" dirty="0">
                          <a:latin typeface="Verdana"/>
                          <a:cs typeface="Verdana"/>
                        </a:rPr>
                        <a:t> </a:t>
                      </a:r>
                      <a:r>
                        <a:rPr sz="900" spc="-15" dirty="0">
                          <a:latin typeface="Verdana"/>
                          <a:cs typeface="Verdana"/>
                        </a:rPr>
                        <a:t>numicon,</a:t>
                      </a:r>
                      <a:r>
                        <a:rPr sz="900" spc="-65" dirty="0">
                          <a:latin typeface="Verdana"/>
                          <a:cs typeface="Verdana"/>
                        </a:rPr>
                        <a:t> </a:t>
                      </a:r>
                      <a:r>
                        <a:rPr sz="900" spc="-25" dirty="0">
                          <a:latin typeface="Verdana"/>
                          <a:cs typeface="Verdana"/>
                        </a:rPr>
                        <a:t>counters,</a:t>
                      </a:r>
                      <a:r>
                        <a:rPr sz="900" spc="-75" dirty="0">
                          <a:latin typeface="Verdana"/>
                          <a:cs typeface="Verdana"/>
                        </a:rPr>
                        <a:t> </a:t>
                      </a:r>
                      <a:r>
                        <a:rPr sz="900" spc="-50" dirty="0">
                          <a:latin typeface="Verdana"/>
                          <a:cs typeface="Verdana"/>
                        </a:rPr>
                        <a:t>10-frames</a:t>
                      </a:r>
                      <a:r>
                        <a:rPr sz="900" spc="-60"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cubes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Say</a:t>
                      </a:r>
                      <a:r>
                        <a:rPr sz="900" spc="-70" dirty="0">
                          <a:latin typeface="Verdana"/>
                          <a:cs typeface="Verdana"/>
                        </a:rPr>
                        <a:t> </a:t>
                      </a:r>
                      <a:r>
                        <a:rPr sz="900" spc="-20" dirty="0">
                          <a:latin typeface="Verdana"/>
                          <a:cs typeface="Verdana"/>
                        </a:rPr>
                        <a:t>some</a:t>
                      </a:r>
                      <a:r>
                        <a:rPr sz="900" spc="-55" dirty="0">
                          <a:latin typeface="Verdana"/>
                          <a:cs typeface="Verdana"/>
                        </a:rPr>
                        <a:t> </a:t>
                      </a:r>
                      <a:r>
                        <a:rPr sz="900" spc="15" dirty="0">
                          <a:latin typeface="Verdana"/>
                          <a:cs typeface="Verdana"/>
                        </a:rPr>
                        <a:t>common</a:t>
                      </a:r>
                      <a:r>
                        <a:rPr sz="900" spc="-65" dirty="0">
                          <a:latin typeface="Verdana"/>
                          <a:cs typeface="Verdana"/>
                        </a:rPr>
                        <a:t> </a:t>
                      </a:r>
                      <a:r>
                        <a:rPr sz="900" dirty="0">
                          <a:latin typeface="Verdana"/>
                          <a:cs typeface="Verdana"/>
                        </a:rPr>
                        <a:t>shape</a:t>
                      </a:r>
                      <a:r>
                        <a:rPr sz="900" spc="-65" dirty="0">
                          <a:latin typeface="Verdana"/>
                          <a:cs typeface="Verdana"/>
                        </a:rPr>
                        <a:t> </a:t>
                      </a:r>
                      <a:r>
                        <a:rPr sz="900" spc="-25" dirty="0">
                          <a:latin typeface="Verdana"/>
                          <a:cs typeface="Verdana"/>
                        </a:rPr>
                        <a:t>names,</a:t>
                      </a:r>
                      <a:r>
                        <a:rPr sz="900" spc="-80" dirty="0">
                          <a:latin typeface="Verdana"/>
                          <a:cs typeface="Verdana"/>
                        </a:rPr>
                        <a:t> </a:t>
                      </a:r>
                      <a:r>
                        <a:rPr sz="900" spc="-30" dirty="0">
                          <a:latin typeface="Verdana"/>
                          <a:cs typeface="Verdana"/>
                        </a:rPr>
                        <a:t>e.g.,</a:t>
                      </a:r>
                      <a:r>
                        <a:rPr sz="900" spc="-75" dirty="0">
                          <a:latin typeface="Verdana"/>
                          <a:cs typeface="Verdana"/>
                        </a:rPr>
                        <a:t> </a:t>
                      </a:r>
                      <a:r>
                        <a:rPr sz="900" spc="-10" dirty="0">
                          <a:latin typeface="Verdana"/>
                          <a:cs typeface="Verdana"/>
                        </a:rPr>
                        <a:t>circle,</a:t>
                      </a:r>
                      <a:r>
                        <a:rPr sz="900" spc="-80" dirty="0">
                          <a:latin typeface="Verdana"/>
                          <a:cs typeface="Verdana"/>
                        </a:rPr>
                        <a:t> </a:t>
                      </a:r>
                      <a:r>
                        <a:rPr sz="900" spc="-25" dirty="0">
                          <a:latin typeface="Verdana"/>
                          <a:cs typeface="Verdana"/>
                        </a:rPr>
                        <a:t>square,</a:t>
                      </a:r>
                      <a:r>
                        <a:rPr sz="900" spc="-50" dirty="0">
                          <a:latin typeface="Verdana"/>
                          <a:cs typeface="Verdana"/>
                        </a:rPr>
                        <a:t> </a:t>
                      </a:r>
                      <a:r>
                        <a:rPr sz="900" spc="-5" dirty="0">
                          <a:latin typeface="Verdana"/>
                          <a:cs typeface="Verdana"/>
                        </a:rPr>
                        <a:t>rectangle,</a:t>
                      </a:r>
                      <a:r>
                        <a:rPr sz="900" spc="-80" dirty="0">
                          <a:latin typeface="Verdana"/>
                          <a:cs typeface="Verdana"/>
                        </a:rPr>
                        <a:t> </a:t>
                      </a:r>
                      <a:r>
                        <a:rPr sz="900" spc="-25" dirty="0">
                          <a:latin typeface="Verdana"/>
                          <a:cs typeface="Verdana"/>
                        </a:rPr>
                        <a:t>triangle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explore</a:t>
                      </a:r>
                      <a:r>
                        <a:rPr sz="900" spc="-50" dirty="0">
                          <a:latin typeface="Verdana"/>
                          <a:cs typeface="Verdana"/>
                        </a:rPr>
                        <a:t> 2D</a:t>
                      </a:r>
                      <a:r>
                        <a:rPr sz="900" spc="-70" dirty="0">
                          <a:latin typeface="Verdana"/>
                          <a:cs typeface="Verdana"/>
                        </a:rPr>
                        <a:t> </a:t>
                      </a:r>
                      <a:r>
                        <a:rPr sz="900" spc="30" dirty="0">
                          <a:latin typeface="Verdana"/>
                          <a:cs typeface="Verdana"/>
                        </a:rPr>
                        <a:t>and</a:t>
                      </a:r>
                      <a:r>
                        <a:rPr sz="900" spc="-70" dirty="0">
                          <a:latin typeface="Verdana"/>
                          <a:cs typeface="Verdana"/>
                        </a:rPr>
                        <a:t> </a:t>
                      </a:r>
                      <a:r>
                        <a:rPr sz="900" spc="-50" dirty="0">
                          <a:latin typeface="Verdana"/>
                          <a:cs typeface="Verdana"/>
                        </a:rPr>
                        <a:t>3D</a:t>
                      </a:r>
                      <a:r>
                        <a:rPr sz="900" spc="-55" dirty="0">
                          <a:latin typeface="Verdana"/>
                          <a:cs typeface="Verdana"/>
                        </a:rPr>
                        <a:t> </a:t>
                      </a:r>
                      <a:r>
                        <a:rPr sz="900" spc="-20" dirty="0">
                          <a:latin typeface="Verdana"/>
                          <a:cs typeface="Verdana"/>
                        </a:rPr>
                        <a:t>shapes</a:t>
                      </a:r>
                      <a:r>
                        <a:rPr sz="900" spc="-60" dirty="0">
                          <a:latin typeface="Verdana"/>
                          <a:cs typeface="Verdana"/>
                        </a:rPr>
                        <a:t> </a:t>
                      </a:r>
                      <a:r>
                        <a:rPr sz="900" spc="-40" dirty="0">
                          <a:latin typeface="Verdana"/>
                          <a:cs typeface="Verdana"/>
                        </a:rPr>
                        <a:t>using</a:t>
                      </a:r>
                      <a:r>
                        <a:rPr sz="900" spc="-80" dirty="0">
                          <a:latin typeface="Verdana"/>
                          <a:cs typeface="Verdana"/>
                        </a:rPr>
                        <a:t> </a:t>
                      </a:r>
                      <a:r>
                        <a:rPr sz="900" spc="-30" dirty="0">
                          <a:latin typeface="Verdana"/>
                          <a:cs typeface="Verdana"/>
                        </a:rPr>
                        <a:t>informal</a:t>
                      </a:r>
                      <a:r>
                        <a:rPr sz="900" spc="-65" dirty="0">
                          <a:latin typeface="Verdana"/>
                          <a:cs typeface="Verdana"/>
                        </a:rPr>
                        <a:t> </a:t>
                      </a:r>
                      <a:r>
                        <a:rPr sz="900" spc="15" dirty="0">
                          <a:latin typeface="Verdana"/>
                          <a:cs typeface="Verdana"/>
                        </a:rPr>
                        <a:t>language</a:t>
                      </a:r>
                      <a:r>
                        <a:rPr sz="900" spc="-45" dirty="0">
                          <a:latin typeface="Verdana"/>
                          <a:cs typeface="Verdana"/>
                        </a:rPr>
                        <a:t> </a:t>
                      </a:r>
                      <a:r>
                        <a:rPr sz="900" spc="-125" dirty="0">
                          <a:latin typeface="Verdana"/>
                          <a:cs typeface="Verdana"/>
                        </a:rPr>
                        <a:t>–</a:t>
                      </a:r>
                      <a:r>
                        <a:rPr sz="900" spc="-50" dirty="0">
                          <a:latin typeface="Verdana"/>
                          <a:cs typeface="Verdana"/>
                        </a:rPr>
                        <a:t> sides,</a:t>
                      </a:r>
                      <a:r>
                        <a:rPr sz="900" spc="-75" dirty="0">
                          <a:latin typeface="Verdana"/>
                          <a:cs typeface="Verdana"/>
                        </a:rPr>
                        <a:t> </a:t>
                      </a:r>
                      <a:r>
                        <a:rPr sz="900" spc="-35" dirty="0">
                          <a:latin typeface="Verdana"/>
                          <a:cs typeface="Verdana"/>
                        </a:rPr>
                        <a:t>corners,</a:t>
                      </a:r>
                      <a:r>
                        <a:rPr sz="900" spc="-75" dirty="0">
                          <a:latin typeface="Verdana"/>
                          <a:cs typeface="Verdana"/>
                        </a:rPr>
                        <a:t> </a:t>
                      </a:r>
                      <a:r>
                        <a:rPr sz="900" spc="-45" dirty="0">
                          <a:latin typeface="Verdana"/>
                          <a:cs typeface="Verdana"/>
                        </a:rPr>
                        <a:t>straight,</a:t>
                      </a:r>
                      <a:r>
                        <a:rPr sz="900" spc="-75" dirty="0">
                          <a:latin typeface="Verdana"/>
                          <a:cs typeface="Verdana"/>
                        </a:rPr>
                        <a:t> </a:t>
                      </a:r>
                      <a:r>
                        <a:rPr sz="900" spc="-35" dirty="0">
                          <a:latin typeface="Verdana"/>
                          <a:cs typeface="Verdana"/>
                        </a:rPr>
                        <a:t>flat,</a:t>
                      </a:r>
                      <a:r>
                        <a:rPr sz="900" spc="-75" dirty="0">
                          <a:latin typeface="Verdana"/>
                          <a:cs typeface="Verdana"/>
                        </a:rPr>
                        <a:t> </a:t>
                      </a:r>
                      <a:r>
                        <a:rPr sz="900" spc="-15" dirty="0">
                          <a:latin typeface="Verdana"/>
                          <a:cs typeface="Verdana"/>
                        </a:rPr>
                        <a:t>round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0" dirty="0">
                          <a:latin typeface="Verdana"/>
                          <a:cs typeface="Verdana"/>
                        </a:rPr>
                        <a:t> </a:t>
                      </a:r>
                      <a:r>
                        <a:rPr sz="900" spc="-25" dirty="0">
                          <a:latin typeface="Verdana"/>
                          <a:cs typeface="Verdana"/>
                        </a:rPr>
                        <a:t>partitioning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combing</a:t>
                      </a:r>
                      <a:r>
                        <a:rPr sz="900" spc="-65" dirty="0">
                          <a:latin typeface="Verdana"/>
                          <a:cs typeface="Verdana"/>
                        </a:rPr>
                        <a:t> </a:t>
                      </a:r>
                      <a:r>
                        <a:rPr sz="900" spc="-20" dirty="0">
                          <a:latin typeface="Verdana"/>
                          <a:cs typeface="Verdana"/>
                        </a:rPr>
                        <a:t>shapes</a:t>
                      </a:r>
                      <a:r>
                        <a:rPr sz="900" spc="-6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make</a:t>
                      </a:r>
                      <a:r>
                        <a:rPr sz="900" spc="-60" dirty="0">
                          <a:latin typeface="Verdana"/>
                          <a:cs typeface="Verdana"/>
                        </a:rPr>
                        <a:t> </a:t>
                      </a:r>
                      <a:r>
                        <a:rPr sz="900" spc="10" dirty="0">
                          <a:latin typeface="Verdana"/>
                          <a:cs typeface="Verdana"/>
                        </a:rPr>
                        <a:t>new</a:t>
                      </a:r>
                      <a:r>
                        <a:rPr sz="900" spc="-65" dirty="0">
                          <a:latin typeface="Verdana"/>
                          <a:cs typeface="Verdana"/>
                        </a:rPr>
                        <a:t> </a:t>
                      </a:r>
                      <a:r>
                        <a:rPr sz="900" spc="-30" dirty="0">
                          <a:latin typeface="Verdana"/>
                          <a:cs typeface="Verdana"/>
                        </a:rPr>
                        <a:t>shapes,</a:t>
                      </a:r>
                      <a:r>
                        <a:rPr sz="900" spc="-45" dirty="0">
                          <a:latin typeface="Verdana"/>
                          <a:cs typeface="Verdana"/>
                        </a:rPr>
                        <a:t> </a:t>
                      </a:r>
                      <a:r>
                        <a:rPr sz="900" spc="-30" dirty="0">
                          <a:latin typeface="Verdana"/>
                          <a:cs typeface="Verdana"/>
                        </a:rPr>
                        <a:t>e.g.,</a:t>
                      </a:r>
                      <a:r>
                        <a:rPr sz="900" spc="-65" dirty="0">
                          <a:latin typeface="Verdana"/>
                          <a:cs typeface="Verdana"/>
                        </a:rPr>
                        <a:t> </a:t>
                      </a:r>
                      <a:r>
                        <a:rPr sz="900" spc="-10" dirty="0">
                          <a:latin typeface="Verdana"/>
                          <a:cs typeface="Verdana"/>
                        </a:rPr>
                        <a:t>circle,</a:t>
                      </a:r>
                      <a:r>
                        <a:rPr sz="900" spc="-70" dirty="0">
                          <a:latin typeface="Verdana"/>
                          <a:cs typeface="Verdana"/>
                        </a:rPr>
                        <a:t> </a:t>
                      </a:r>
                      <a:r>
                        <a:rPr sz="900" spc="-25" dirty="0">
                          <a:latin typeface="Verdana"/>
                          <a:cs typeface="Verdana"/>
                        </a:rPr>
                        <a:t>square,</a:t>
                      </a:r>
                      <a:r>
                        <a:rPr sz="900" spc="-70" dirty="0">
                          <a:latin typeface="Verdana"/>
                          <a:cs typeface="Verdana"/>
                        </a:rPr>
                        <a:t> </a:t>
                      </a:r>
                      <a:r>
                        <a:rPr sz="900" spc="-5" dirty="0">
                          <a:latin typeface="Verdana"/>
                          <a:cs typeface="Verdana"/>
                        </a:rPr>
                        <a:t>rectangle,</a:t>
                      </a:r>
                      <a:r>
                        <a:rPr sz="900" spc="-70" dirty="0">
                          <a:latin typeface="Verdana"/>
                          <a:cs typeface="Verdana"/>
                        </a:rPr>
                        <a:t> </a:t>
                      </a:r>
                      <a:r>
                        <a:rPr sz="900" spc="-30" dirty="0">
                          <a:latin typeface="Verdana"/>
                          <a:cs typeface="Verdana"/>
                        </a:rPr>
                        <a:t>triangle,</a:t>
                      </a:r>
                      <a:r>
                        <a:rPr sz="900" spc="-70" dirty="0">
                          <a:latin typeface="Verdana"/>
                          <a:cs typeface="Verdana"/>
                        </a:rPr>
                        <a:t> </a:t>
                      </a:r>
                      <a:r>
                        <a:rPr sz="900" spc="-30" dirty="0">
                          <a:latin typeface="Verdana"/>
                          <a:cs typeface="Verdana"/>
                        </a:rPr>
                        <a:t>heart,</a:t>
                      </a:r>
                      <a:r>
                        <a:rPr sz="900" spc="-70" dirty="0">
                          <a:latin typeface="Verdana"/>
                          <a:cs typeface="Verdana"/>
                        </a:rPr>
                        <a:t> </a:t>
                      </a:r>
                      <a:r>
                        <a:rPr sz="900" spc="-60" dirty="0">
                          <a:latin typeface="Verdana"/>
                          <a:cs typeface="Verdana"/>
                        </a:rPr>
                        <a:t>star,</a:t>
                      </a:r>
                      <a:r>
                        <a:rPr sz="900" spc="-70" dirty="0">
                          <a:latin typeface="Verdana"/>
                          <a:cs typeface="Verdana"/>
                        </a:rPr>
                        <a:t> </a:t>
                      </a:r>
                      <a:r>
                        <a:rPr sz="900" spc="10" dirty="0">
                          <a:latin typeface="Verdana"/>
                          <a:cs typeface="Verdana"/>
                        </a:rPr>
                        <a:t>diamond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Sort</a:t>
                      </a:r>
                      <a:r>
                        <a:rPr sz="900" spc="-70" dirty="0">
                          <a:latin typeface="Verdana"/>
                          <a:cs typeface="Verdana"/>
                        </a:rPr>
                        <a:t> </a:t>
                      </a:r>
                      <a:r>
                        <a:rPr sz="900" spc="-20" dirty="0">
                          <a:latin typeface="Verdana"/>
                          <a:cs typeface="Verdana"/>
                        </a:rPr>
                        <a:t>shapes</a:t>
                      </a:r>
                      <a:r>
                        <a:rPr sz="900" spc="-50" dirty="0">
                          <a:latin typeface="Verdana"/>
                          <a:cs typeface="Verdana"/>
                        </a:rPr>
                        <a:t> </a:t>
                      </a:r>
                      <a:r>
                        <a:rPr sz="900" spc="-5" dirty="0">
                          <a:latin typeface="Verdana"/>
                          <a:cs typeface="Verdana"/>
                        </a:rPr>
                        <a:t>by</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given</a:t>
                      </a:r>
                      <a:r>
                        <a:rPr sz="900" spc="-60" dirty="0">
                          <a:latin typeface="Verdana"/>
                          <a:cs typeface="Verdana"/>
                        </a:rPr>
                        <a:t> </a:t>
                      </a:r>
                      <a:r>
                        <a:rPr sz="900" spc="-35" dirty="0">
                          <a:latin typeface="Verdana"/>
                          <a:cs typeface="Verdana"/>
                        </a:rPr>
                        <a:t>criteria,</a:t>
                      </a:r>
                      <a:r>
                        <a:rPr sz="900" spc="-75" dirty="0">
                          <a:latin typeface="Verdana"/>
                          <a:cs typeface="Verdana"/>
                        </a:rPr>
                        <a:t> </a:t>
                      </a:r>
                      <a:r>
                        <a:rPr sz="900" spc="-35" dirty="0">
                          <a:latin typeface="Verdana"/>
                          <a:cs typeface="Verdana"/>
                        </a:rPr>
                        <a:t>for</a:t>
                      </a:r>
                      <a:r>
                        <a:rPr sz="900" spc="-55" dirty="0">
                          <a:latin typeface="Verdana"/>
                          <a:cs typeface="Verdana"/>
                        </a:rPr>
                        <a:t> </a:t>
                      </a:r>
                      <a:r>
                        <a:rPr sz="900" spc="-5" dirty="0">
                          <a:latin typeface="Verdana"/>
                          <a:cs typeface="Verdana"/>
                        </a:rPr>
                        <a:t>example</a:t>
                      </a:r>
                      <a:r>
                        <a:rPr sz="900" spc="-45" dirty="0">
                          <a:latin typeface="Verdana"/>
                          <a:cs typeface="Verdana"/>
                        </a:rPr>
                        <a:t> </a:t>
                      </a:r>
                      <a:r>
                        <a:rPr sz="900" i="1" spc="-20" dirty="0">
                          <a:latin typeface="Verdana"/>
                          <a:cs typeface="Verdana"/>
                        </a:rPr>
                        <a:t>circles</a:t>
                      </a:r>
                      <a:r>
                        <a:rPr sz="900" i="1" spc="-60" dirty="0">
                          <a:latin typeface="Verdana"/>
                          <a:cs typeface="Verdana"/>
                        </a:rPr>
                        <a:t> </a:t>
                      </a:r>
                      <a:r>
                        <a:rPr sz="900" i="1" spc="-25" dirty="0">
                          <a:latin typeface="Verdana"/>
                          <a:cs typeface="Verdana"/>
                        </a:rPr>
                        <a:t>here,</a:t>
                      </a:r>
                      <a:r>
                        <a:rPr sz="900" i="1" spc="-70" dirty="0">
                          <a:latin typeface="Verdana"/>
                          <a:cs typeface="Verdana"/>
                        </a:rPr>
                        <a:t> </a:t>
                      </a:r>
                      <a:r>
                        <a:rPr sz="900" i="1" spc="-45" dirty="0">
                          <a:latin typeface="Verdana"/>
                          <a:cs typeface="Verdana"/>
                        </a:rPr>
                        <a:t>straight</a:t>
                      </a:r>
                      <a:r>
                        <a:rPr sz="900" i="1" spc="-40" dirty="0">
                          <a:latin typeface="Verdana"/>
                          <a:cs typeface="Verdana"/>
                        </a:rPr>
                        <a:t> </a:t>
                      </a:r>
                      <a:r>
                        <a:rPr sz="900" i="1" spc="-45" dirty="0">
                          <a:latin typeface="Verdana"/>
                          <a:cs typeface="Verdana"/>
                        </a:rPr>
                        <a:t>sides</a:t>
                      </a:r>
                      <a:r>
                        <a:rPr sz="900" i="1" spc="-60" dirty="0">
                          <a:latin typeface="Verdana"/>
                          <a:cs typeface="Verdana"/>
                        </a:rPr>
                        <a:t> </a:t>
                      </a:r>
                      <a:r>
                        <a:rPr sz="900" i="1" spc="-50" dirty="0">
                          <a:latin typeface="Verdana"/>
                          <a:cs typeface="Verdana"/>
                        </a:rPr>
                        <a:t>in</a:t>
                      </a:r>
                      <a:r>
                        <a:rPr sz="900" i="1" spc="-70" dirty="0">
                          <a:latin typeface="Verdana"/>
                          <a:cs typeface="Verdana"/>
                        </a:rPr>
                        <a:t> </a:t>
                      </a:r>
                      <a:r>
                        <a:rPr sz="900" i="1" spc="-15" dirty="0">
                          <a:latin typeface="Verdana"/>
                          <a:cs typeface="Verdana"/>
                        </a:rPr>
                        <a:t>here</a:t>
                      </a:r>
                      <a:r>
                        <a:rPr sz="900" i="1" spc="-60" dirty="0">
                          <a:latin typeface="Verdana"/>
                          <a:cs typeface="Verdana"/>
                        </a:rPr>
                        <a:t> </a:t>
                      </a:r>
                      <a:r>
                        <a:rPr sz="900" i="1" spc="-125" dirty="0">
                          <a:latin typeface="Verdana"/>
                          <a:cs typeface="Verdana"/>
                        </a:rPr>
                        <a:t>–</a:t>
                      </a:r>
                      <a:r>
                        <a:rPr sz="900" i="1" spc="-50" dirty="0">
                          <a:latin typeface="Verdana"/>
                          <a:cs typeface="Verdana"/>
                        </a:rPr>
                        <a:t> </a:t>
                      </a:r>
                      <a:r>
                        <a:rPr sz="900" i="1" spc="-35" dirty="0">
                          <a:latin typeface="Verdana"/>
                          <a:cs typeface="Verdana"/>
                        </a:rPr>
                        <a:t>use</a:t>
                      </a:r>
                      <a:r>
                        <a:rPr sz="900" i="1" spc="-75" dirty="0">
                          <a:latin typeface="Verdana"/>
                          <a:cs typeface="Verdana"/>
                        </a:rPr>
                        <a:t> </a:t>
                      </a:r>
                      <a:r>
                        <a:rPr sz="900" i="1" spc="70" dirty="0">
                          <a:latin typeface="Verdana"/>
                          <a:cs typeface="Verdana"/>
                        </a:rPr>
                        <a:t>a</a:t>
                      </a:r>
                      <a:r>
                        <a:rPr sz="900" i="1" spc="-70" dirty="0">
                          <a:latin typeface="Verdana"/>
                          <a:cs typeface="Verdana"/>
                        </a:rPr>
                        <a:t> </a:t>
                      </a:r>
                      <a:r>
                        <a:rPr sz="900" i="1" spc="-30" dirty="0">
                          <a:latin typeface="Verdana"/>
                          <a:cs typeface="Verdana"/>
                        </a:rPr>
                        <a:t>variety</a:t>
                      </a:r>
                      <a:r>
                        <a:rPr sz="900" i="1" spc="-60" dirty="0">
                          <a:latin typeface="Verdana"/>
                          <a:cs typeface="Verdana"/>
                        </a:rPr>
                        <a:t> </a:t>
                      </a:r>
                      <a:r>
                        <a:rPr sz="900" i="1" spc="-5" dirty="0">
                          <a:latin typeface="Verdana"/>
                          <a:cs typeface="Verdana"/>
                        </a:rPr>
                        <a:t>of</a:t>
                      </a:r>
                      <a:r>
                        <a:rPr sz="900" i="1" spc="-60" dirty="0">
                          <a:latin typeface="Verdana"/>
                          <a:cs typeface="Verdana"/>
                        </a:rPr>
                        <a:t> </a:t>
                      </a:r>
                      <a:r>
                        <a:rPr sz="900" i="1" spc="-40" dirty="0">
                          <a:latin typeface="Verdana"/>
                          <a:cs typeface="Verdana"/>
                        </a:rPr>
                        <a:t>sized</a:t>
                      </a:r>
                      <a:r>
                        <a:rPr sz="900" i="1" spc="-65" dirty="0">
                          <a:latin typeface="Verdana"/>
                          <a:cs typeface="Verdana"/>
                        </a:rPr>
                        <a:t> </a:t>
                      </a:r>
                      <a:r>
                        <a:rPr sz="900" i="1" spc="-20" dirty="0">
                          <a:latin typeface="Verdana"/>
                          <a:cs typeface="Verdana"/>
                        </a:rPr>
                        <a:t>shapes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Understands</a:t>
                      </a:r>
                      <a:r>
                        <a:rPr sz="900" spc="-65" dirty="0">
                          <a:latin typeface="Verdana"/>
                          <a:cs typeface="Verdana"/>
                        </a:rPr>
                        <a:t> </a:t>
                      </a:r>
                      <a:r>
                        <a:rPr sz="900" spc="30" dirty="0">
                          <a:latin typeface="Verdana"/>
                          <a:cs typeface="Verdana"/>
                        </a:rPr>
                        <a:t>and</a:t>
                      </a:r>
                      <a:r>
                        <a:rPr sz="900" spc="-60" dirty="0">
                          <a:latin typeface="Verdana"/>
                          <a:cs typeface="Verdana"/>
                        </a:rPr>
                        <a:t> </a:t>
                      </a:r>
                      <a:r>
                        <a:rPr sz="900" spc="-55" dirty="0">
                          <a:latin typeface="Verdana"/>
                          <a:cs typeface="Verdana"/>
                        </a:rPr>
                        <a:t>uses</a:t>
                      </a:r>
                      <a:r>
                        <a:rPr sz="900" spc="-60" dirty="0">
                          <a:latin typeface="Verdana"/>
                          <a:cs typeface="Verdana"/>
                        </a:rPr>
                        <a:t> </a:t>
                      </a:r>
                      <a:r>
                        <a:rPr sz="900" spc="-10" dirty="0">
                          <a:latin typeface="Verdana"/>
                          <a:cs typeface="Verdana"/>
                        </a:rPr>
                        <a:t>the</a:t>
                      </a:r>
                      <a:r>
                        <a:rPr sz="900" spc="-50" dirty="0">
                          <a:latin typeface="Verdana"/>
                          <a:cs typeface="Verdana"/>
                        </a:rPr>
                        <a:t> </a:t>
                      </a:r>
                      <a:r>
                        <a:rPr sz="900" spc="15" dirty="0">
                          <a:latin typeface="Verdana"/>
                          <a:cs typeface="Verdana"/>
                        </a:rPr>
                        <a:t>language</a:t>
                      </a:r>
                      <a:r>
                        <a:rPr sz="900" spc="-60"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position,</a:t>
                      </a:r>
                      <a:r>
                        <a:rPr sz="900" spc="-65" dirty="0">
                          <a:latin typeface="Verdana"/>
                          <a:cs typeface="Verdana"/>
                        </a:rPr>
                        <a:t> </a:t>
                      </a:r>
                      <a:r>
                        <a:rPr sz="900" spc="-35" dirty="0">
                          <a:latin typeface="Verdana"/>
                          <a:cs typeface="Verdana"/>
                        </a:rPr>
                        <a:t>e.g.,</a:t>
                      </a:r>
                      <a:r>
                        <a:rPr sz="900" spc="-65" dirty="0">
                          <a:latin typeface="Verdana"/>
                          <a:cs typeface="Verdana"/>
                        </a:rPr>
                        <a:t> </a:t>
                      </a:r>
                      <a:r>
                        <a:rPr sz="900" spc="-15" dirty="0">
                          <a:latin typeface="Verdana"/>
                          <a:cs typeface="Verdana"/>
                        </a:rPr>
                        <a:t>on,</a:t>
                      </a:r>
                      <a:r>
                        <a:rPr sz="900" spc="-70" dirty="0">
                          <a:latin typeface="Verdana"/>
                          <a:cs typeface="Verdana"/>
                        </a:rPr>
                        <a:t> </a:t>
                      </a:r>
                      <a:r>
                        <a:rPr sz="900" spc="-40" dirty="0">
                          <a:latin typeface="Verdana"/>
                          <a:cs typeface="Verdana"/>
                        </a:rPr>
                        <a:t>inside,</a:t>
                      </a:r>
                      <a:r>
                        <a:rPr sz="900" spc="-75" dirty="0">
                          <a:latin typeface="Verdana"/>
                          <a:cs typeface="Verdana"/>
                        </a:rPr>
                        <a:t> </a:t>
                      </a:r>
                      <a:r>
                        <a:rPr sz="900" spc="-35" dirty="0">
                          <a:latin typeface="Verdana"/>
                          <a:cs typeface="Verdana"/>
                        </a:rPr>
                        <a:t>next</a:t>
                      </a:r>
                      <a:r>
                        <a:rPr sz="900" spc="-65" dirty="0">
                          <a:latin typeface="Verdana"/>
                          <a:cs typeface="Verdana"/>
                        </a:rPr>
                        <a:t> </a:t>
                      </a:r>
                      <a:r>
                        <a:rPr sz="900" spc="-30" dirty="0">
                          <a:latin typeface="Verdana"/>
                          <a:cs typeface="Verdana"/>
                        </a:rPr>
                        <a:t>to,</a:t>
                      </a:r>
                      <a:r>
                        <a:rPr sz="900" spc="-70" dirty="0">
                          <a:latin typeface="Verdana"/>
                          <a:cs typeface="Verdana"/>
                        </a:rPr>
                        <a:t> </a:t>
                      </a:r>
                      <a:r>
                        <a:rPr sz="900" spc="-20" dirty="0">
                          <a:latin typeface="Verdana"/>
                          <a:cs typeface="Verdana"/>
                        </a:rPr>
                        <a:t>under,</a:t>
                      </a:r>
                      <a:r>
                        <a:rPr sz="900" spc="-70" dirty="0">
                          <a:latin typeface="Verdana"/>
                          <a:cs typeface="Verdana"/>
                        </a:rPr>
                        <a:t> </a:t>
                      </a:r>
                      <a:r>
                        <a:rPr sz="900" spc="-30" dirty="0">
                          <a:latin typeface="Verdana"/>
                          <a:cs typeface="Verdana"/>
                        </a:rPr>
                        <a:t>over,</a:t>
                      </a:r>
                      <a:r>
                        <a:rPr sz="900" spc="-55" dirty="0">
                          <a:latin typeface="Verdana"/>
                          <a:cs typeface="Verdana"/>
                        </a:rPr>
                        <a:t> </a:t>
                      </a:r>
                      <a:r>
                        <a:rPr sz="900" spc="-40" dirty="0">
                          <a:latin typeface="Verdana"/>
                          <a:cs typeface="Verdana"/>
                        </a:rPr>
                        <a:t>in</a:t>
                      </a:r>
                      <a:r>
                        <a:rPr sz="900" spc="-70" dirty="0">
                          <a:latin typeface="Verdana"/>
                          <a:cs typeface="Verdana"/>
                        </a:rPr>
                        <a:t> </a:t>
                      </a:r>
                      <a:r>
                        <a:rPr sz="900" spc="-45" dirty="0">
                          <a:latin typeface="Verdana"/>
                          <a:cs typeface="Verdana"/>
                        </a:rPr>
                        <a:t>front,</a:t>
                      </a:r>
                      <a:r>
                        <a:rPr sz="900" spc="-75" dirty="0">
                          <a:latin typeface="Verdana"/>
                          <a:cs typeface="Verdana"/>
                        </a:rPr>
                        <a:t> </a:t>
                      </a:r>
                      <a:r>
                        <a:rPr sz="900" spc="5" dirty="0">
                          <a:latin typeface="Verdana"/>
                          <a:cs typeface="Verdana"/>
                        </a:rPr>
                        <a:t>behind</a:t>
                      </a:r>
                      <a:r>
                        <a:rPr sz="900" spc="-65" dirty="0">
                          <a:latin typeface="Verdana"/>
                          <a:cs typeface="Verdana"/>
                        </a:rPr>
                        <a:t> </a:t>
                      </a:r>
                      <a:r>
                        <a:rPr sz="900" spc="-25" dirty="0">
                          <a:latin typeface="Verdana"/>
                          <a:cs typeface="Verdana"/>
                        </a:rPr>
                        <a:t>through</a:t>
                      </a:r>
                      <a:r>
                        <a:rPr sz="900" spc="-60" dirty="0">
                          <a:latin typeface="Verdana"/>
                          <a:cs typeface="Verdana"/>
                        </a:rPr>
                        <a:t> </a:t>
                      </a:r>
                      <a:r>
                        <a:rPr sz="900" spc="-20" dirty="0">
                          <a:latin typeface="Verdana"/>
                          <a:cs typeface="Verdana"/>
                        </a:rPr>
                        <a:t>play,</a:t>
                      </a:r>
                      <a:r>
                        <a:rPr sz="900" spc="-70" dirty="0">
                          <a:latin typeface="Verdana"/>
                          <a:cs typeface="Verdana"/>
                        </a:rPr>
                        <a:t> </a:t>
                      </a:r>
                      <a:r>
                        <a:rPr sz="900" spc="-35" dirty="0">
                          <a:latin typeface="Verdana"/>
                          <a:cs typeface="Verdana"/>
                        </a:rPr>
                        <a:t>for</a:t>
                      </a:r>
                      <a:r>
                        <a:rPr sz="900" spc="-55" dirty="0">
                          <a:latin typeface="Verdana"/>
                          <a:cs typeface="Verdana"/>
                        </a:rPr>
                        <a:t> </a:t>
                      </a:r>
                      <a:r>
                        <a:rPr sz="900" spc="-5" dirty="0">
                          <a:latin typeface="Verdana"/>
                          <a:cs typeface="Verdana"/>
                        </a:rPr>
                        <a:t>example</a:t>
                      </a:r>
                      <a:r>
                        <a:rPr sz="900" spc="-55"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doll’s</a:t>
                      </a:r>
                      <a:r>
                        <a:rPr sz="900" spc="-60" dirty="0">
                          <a:latin typeface="Verdana"/>
                          <a:cs typeface="Verdana"/>
                        </a:rPr>
                        <a:t> </a:t>
                      </a:r>
                      <a:r>
                        <a:rPr sz="900" spc="-20" dirty="0">
                          <a:latin typeface="Verdana"/>
                          <a:cs typeface="Verdana"/>
                        </a:rPr>
                        <a:t>house</a:t>
                      </a:r>
                      <a:r>
                        <a:rPr sz="900" spc="-30"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garage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Make</a:t>
                      </a:r>
                      <a:r>
                        <a:rPr sz="900" spc="-60" dirty="0">
                          <a:latin typeface="Verdana"/>
                          <a:cs typeface="Verdana"/>
                        </a:rPr>
                        <a:t> </a:t>
                      </a:r>
                      <a:r>
                        <a:rPr sz="900" spc="-20" dirty="0">
                          <a:latin typeface="Verdana"/>
                          <a:cs typeface="Verdana"/>
                        </a:rPr>
                        <a:t>models</a:t>
                      </a:r>
                      <a:r>
                        <a:rPr sz="900" spc="-60" dirty="0">
                          <a:latin typeface="Verdana"/>
                          <a:cs typeface="Verdana"/>
                        </a:rPr>
                        <a:t> </a:t>
                      </a:r>
                      <a:r>
                        <a:rPr sz="900" spc="-40" dirty="0">
                          <a:latin typeface="Verdana"/>
                          <a:cs typeface="Verdana"/>
                        </a:rPr>
                        <a:t>in</a:t>
                      </a:r>
                      <a:r>
                        <a:rPr sz="900" spc="-6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block</a:t>
                      </a:r>
                      <a:r>
                        <a:rPr sz="900" spc="-55" dirty="0">
                          <a:latin typeface="Verdana"/>
                          <a:cs typeface="Verdana"/>
                        </a:rPr>
                        <a:t> </a:t>
                      </a:r>
                      <a:r>
                        <a:rPr sz="900" spc="15" dirty="0">
                          <a:latin typeface="Verdana"/>
                          <a:cs typeface="Verdana"/>
                        </a:rPr>
                        <a:t>area</a:t>
                      </a:r>
                      <a:r>
                        <a:rPr sz="900" spc="-6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respond</a:t>
                      </a:r>
                      <a:r>
                        <a:rPr sz="900" spc="-60"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practitioners</a:t>
                      </a:r>
                      <a:r>
                        <a:rPr sz="900" spc="-65" dirty="0">
                          <a:latin typeface="Verdana"/>
                          <a:cs typeface="Verdana"/>
                        </a:rPr>
                        <a:t> </a:t>
                      </a:r>
                      <a:r>
                        <a:rPr sz="900" spc="-40" dirty="0">
                          <a:latin typeface="Verdana"/>
                          <a:cs typeface="Verdana"/>
                        </a:rPr>
                        <a:t>using</a:t>
                      </a:r>
                      <a:r>
                        <a:rPr sz="900" spc="-65" dirty="0">
                          <a:latin typeface="Verdana"/>
                          <a:cs typeface="Verdana"/>
                        </a:rPr>
                        <a:t> </a:t>
                      </a:r>
                      <a:r>
                        <a:rPr sz="900" spc="-10" dirty="0">
                          <a:latin typeface="Verdana"/>
                          <a:cs typeface="Verdana"/>
                        </a:rPr>
                        <a:t>the</a:t>
                      </a:r>
                      <a:r>
                        <a:rPr sz="900" spc="-75" dirty="0">
                          <a:latin typeface="Verdana"/>
                          <a:cs typeface="Verdana"/>
                        </a:rPr>
                        <a:t> </a:t>
                      </a:r>
                      <a:r>
                        <a:rPr sz="900" dirty="0">
                          <a:latin typeface="Verdana"/>
                          <a:cs typeface="Verdana"/>
                        </a:rPr>
                        <a:t>vocabulary</a:t>
                      </a:r>
                      <a:r>
                        <a:rPr sz="900" spc="-70" dirty="0">
                          <a:latin typeface="Verdana"/>
                          <a:cs typeface="Verdana"/>
                        </a:rPr>
                        <a:t> </a:t>
                      </a:r>
                      <a:r>
                        <a:rPr sz="900" spc="50" dirty="0">
                          <a:latin typeface="Verdana"/>
                          <a:cs typeface="Verdana"/>
                        </a:rPr>
                        <a:t>can</a:t>
                      </a:r>
                      <a:r>
                        <a:rPr sz="900" spc="-60" dirty="0">
                          <a:latin typeface="Verdana"/>
                          <a:cs typeface="Verdana"/>
                        </a:rPr>
                        <a:t> </a:t>
                      </a:r>
                      <a:r>
                        <a:rPr sz="900" spc="-15" dirty="0">
                          <a:latin typeface="Verdana"/>
                          <a:cs typeface="Verdana"/>
                        </a:rPr>
                        <a:t>you</a:t>
                      </a:r>
                      <a:r>
                        <a:rPr sz="900" spc="-60" dirty="0">
                          <a:latin typeface="Verdana"/>
                          <a:cs typeface="Verdana"/>
                        </a:rPr>
                        <a:t> </a:t>
                      </a:r>
                      <a:r>
                        <a:rPr sz="900" spc="-5" dirty="0">
                          <a:latin typeface="Verdana"/>
                          <a:cs typeface="Verdana"/>
                        </a:rPr>
                        <a:t>make</a:t>
                      </a:r>
                      <a:r>
                        <a:rPr sz="900" spc="-60" dirty="0">
                          <a:latin typeface="Verdana"/>
                          <a:cs typeface="Verdana"/>
                        </a:rPr>
                        <a:t> </a:t>
                      </a:r>
                      <a:r>
                        <a:rPr sz="900" spc="-55" dirty="0">
                          <a:latin typeface="Verdana"/>
                          <a:cs typeface="Verdana"/>
                        </a:rPr>
                        <a:t>it</a:t>
                      </a:r>
                      <a:r>
                        <a:rPr sz="900" spc="-65" dirty="0">
                          <a:latin typeface="Verdana"/>
                          <a:cs typeface="Verdana"/>
                        </a:rPr>
                        <a:t> </a:t>
                      </a:r>
                      <a:r>
                        <a:rPr sz="900" spc="-25" dirty="0">
                          <a:latin typeface="Verdana"/>
                          <a:cs typeface="Verdana"/>
                        </a:rPr>
                        <a:t>taller?</a:t>
                      </a:r>
                      <a:r>
                        <a:rPr sz="900" spc="-70" dirty="0">
                          <a:latin typeface="Verdana"/>
                          <a:cs typeface="Verdana"/>
                        </a:rPr>
                        <a:t> </a:t>
                      </a:r>
                      <a:r>
                        <a:rPr sz="900" spc="-40" dirty="0">
                          <a:latin typeface="Verdana"/>
                          <a:cs typeface="Verdana"/>
                        </a:rPr>
                        <a:t>Shorter?</a:t>
                      </a:r>
                      <a:r>
                        <a:rPr sz="900" spc="-65" dirty="0">
                          <a:latin typeface="Verdana"/>
                          <a:cs typeface="Verdana"/>
                        </a:rPr>
                        <a:t> </a:t>
                      </a:r>
                      <a:r>
                        <a:rPr sz="900" spc="-10" dirty="0">
                          <a:latin typeface="Verdana"/>
                          <a:cs typeface="Verdana"/>
                        </a:rPr>
                        <a:t>Longer?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95" dirty="0">
                          <a:latin typeface="Verdana"/>
                          <a:cs typeface="Verdana"/>
                        </a:rPr>
                        <a:t>In</a:t>
                      </a:r>
                      <a:r>
                        <a:rPr sz="900" spc="-75" dirty="0">
                          <a:latin typeface="Verdana"/>
                          <a:cs typeface="Verdana"/>
                        </a:rPr>
                        <a:t> </a:t>
                      </a:r>
                      <a:r>
                        <a:rPr sz="900" spc="-15" dirty="0">
                          <a:latin typeface="Verdana"/>
                          <a:cs typeface="Verdana"/>
                        </a:rPr>
                        <a:t>meaningful</a:t>
                      </a:r>
                      <a:r>
                        <a:rPr sz="900" spc="-75" dirty="0">
                          <a:latin typeface="Verdana"/>
                          <a:cs typeface="Verdana"/>
                        </a:rPr>
                        <a:t> </a:t>
                      </a:r>
                      <a:r>
                        <a:rPr sz="900" spc="-30" dirty="0">
                          <a:latin typeface="Verdana"/>
                          <a:cs typeface="Verdana"/>
                        </a:rPr>
                        <a:t>contexts,</a:t>
                      </a:r>
                      <a:r>
                        <a:rPr sz="900" spc="-70" dirty="0">
                          <a:latin typeface="Verdana"/>
                          <a:cs typeface="Verdana"/>
                        </a:rPr>
                        <a:t> </a:t>
                      </a:r>
                      <a:r>
                        <a:rPr sz="900" spc="-15" dirty="0">
                          <a:latin typeface="Verdana"/>
                          <a:cs typeface="Verdana"/>
                        </a:rPr>
                        <a:t>find</a:t>
                      </a:r>
                      <a:r>
                        <a:rPr sz="900" spc="-80" dirty="0">
                          <a:latin typeface="Verdana"/>
                          <a:cs typeface="Verdana"/>
                        </a:rPr>
                        <a:t> </a:t>
                      </a:r>
                      <a:r>
                        <a:rPr sz="900" spc="-15" dirty="0">
                          <a:latin typeface="Verdana"/>
                          <a:cs typeface="Verdana"/>
                        </a:rPr>
                        <a:t>the</a:t>
                      </a:r>
                      <a:r>
                        <a:rPr sz="900" spc="-60" dirty="0">
                          <a:latin typeface="Verdana"/>
                          <a:cs typeface="Verdana"/>
                        </a:rPr>
                        <a:t> </a:t>
                      </a:r>
                      <a:r>
                        <a:rPr sz="900" spc="-15" dirty="0">
                          <a:latin typeface="Verdana"/>
                          <a:cs typeface="Verdana"/>
                        </a:rPr>
                        <a:t>longer</a:t>
                      </a:r>
                      <a:r>
                        <a:rPr sz="900" spc="-60" dirty="0">
                          <a:latin typeface="Verdana"/>
                          <a:cs typeface="Verdana"/>
                        </a:rPr>
                        <a:t> </a:t>
                      </a:r>
                      <a:r>
                        <a:rPr sz="900" spc="-40" dirty="0">
                          <a:latin typeface="Verdana"/>
                          <a:cs typeface="Verdana"/>
                        </a:rPr>
                        <a:t>or</a:t>
                      </a:r>
                      <a:r>
                        <a:rPr sz="900" spc="-55" dirty="0">
                          <a:latin typeface="Verdana"/>
                          <a:cs typeface="Verdana"/>
                        </a:rPr>
                        <a:t> shorter,</a:t>
                      </a:r>
                      <a:r>
                        <a:rPr sz="900" spc="-75" dirty="0">
                          <a:latin typeface="Verdana"/>
                          <a:cs typeface="Verdana"/>
                        </a:rPr>
                        <a:t> </a:t>
                      </a:r>
                      <a:r>
                        <a:rPr sz="900" spc="-15" dirty="0">
                          <a:latin typeface="Verdana"/>
                          <a:cs typeface="Verdana"/>
                        </a:rPr>
                        <a:t>heavier</a:t>
                      </a:r>
                      <a:r>
                        <a:rPr sz="900" spc="-55" dirty="0">
                          <a:latin typeface="Verdana"/>
                          <a:cs typeface="Verdana"/>
                        </a:rPr>
                        <a:t> </a:t>
                      </a:r>
                      <a:r>
                        <a:rPr sz="900" spc="-40" dirty="0">
                          <a:latin typeface="Verdana"/>
                          <a:cs typeface="Verdana"/>
                        </a:rPr>
                        <a:t>or</a:t>
                      </a:r>
                      <a:r>
                        <a:rPr sz="900" spc="-55" dirty="0">
                          <a:latin typeface="Verdana"/>
                          <a:cs typeface="Verdana"/>
                        </a:rPr>
                        <a:t> </a:t>
                      </a:r>
                      <a:r>
                        <a:rPr sz="900" spc="-35" dirty="0">
                          <a:latin typeface="Verdana"/>
                          <a:cs typeface="Verdana"/>
                        </a:rPr>
                        <a:t>lighter</a:t>
                      </a:r>
                      <a:r>
                        <a:rPr sz="900" spc="-70" dirty="0">
                          <a:latin typeface="Verdana"/>
                          <a:cs typeface="Verdana"/>
                        </a:rPr>
                        <a:t> </a:t>
                      </a:r>
                      <a:r>
                        <a:rPr sz="900" spc="30" dirty="0">
                          <a:latin typeface="Verdana"/>
                          <a:cs typeface="Verdana"/>
                        </a:rPr>
                        <a:t>and</a:t>
                      </a:r>
                      <a:r>
                        <a:rPr sz="900" spc="-65" dirty="0">
                          <a:latin typeface="Verdana"/>
                          <a:cs typeface="Verdana"/>
                        </a:rPr>
                        <a:t> </a:t>
                      </a:r>
                      <a:r>
                        <a:rPr sz="900" spc="-40" dirty="0">
                          <a:latin typeface="Verdana"/>
                          <a:cs typeface="Verdana"/>
                        </a:rPr>
                        <a:t>more/less</a:t>
                      </a:r>
                      <a:r>
                        <a:rPr sz="900" spc="-65" dirty="0">
                          <a:latin typeface="Verdana"/>
                          <a:cs typeface="Verdana"/>
                        </a:rPr>
                        <a:t> </a:t>
                      </a:r>
                      <a:r>
                        <a:rPr sz="900" spc="-50" dirty="0">
                          <a:latin typeface="Verdana"/>
                          <a:cs typeface="Verdana"/>
                        </a:rPr>
                        <a:t>full</a:t>
                      </a:r>
                      <a:r>
                        <a:rPr sz="900" spc="-70" dirty="0">
                          <a:latin typeface="Verdana"/>
                          <a:cs typeface="Verdana"/>
                        </a:rPr>
                        <a:t> </a:t>
                      </a:r>
                      <a:r>
                        <a:rPr sz="900" dirty="0">
                          <a:latin typeface="Verdana"/>
                          <a:cs typeface="Verdana"/>
                        </a:rPr>
                        <a:t>of</a:t>
                      </a:r>
                      <a:r>
                        <a:rPr sz="900" spc="-60" dirty="0">
                          <a:latin typeface="Verdana"/>
                          <a:cs typeface="Verdana"/>
                        </a:rPr>
                        <a:t> </a:t>
                      </a:r>
                      <a:r>
                        <a:rPr sz="900" spc="-5" dirty="0">
                          <a:latin typeface="Verdana"/>
                          <a:cs typeface="Verdana"/>
                        </a:rPr>
                        <a:t>two</a:t>
                      </a:r>
                      <a:r>
                        <a:rPr sz="900" spc="-60" dirty="0">
                          <a:latin typeface="Verdana"/>
                          <a:cs typeface="Verdana"/>
                        </a:rPr>
                        <a:t> </a:t>
                      </a:r>
                      <a:r>
                        <a:rPr sz="900" spc="-50" dirty="0">
                          <a:latin typeface="Verdana"/>
                          <a:cs typeface="Verdana"/>
                        </a:rPr>
                        <a:t>items</a:t>
                      </a:r>
                      <a:endParaRPr sz="900" dirty="0">
                        <a:latin typeface="Verdana"/>
                        <a:cs typeface="Verdana"/>
                      </a:endParaRPr>
                    </a:p>
                    <a:p>
                      <a:pPr marL="297180">
                        <a:lnSpc>
                          <a:spcPts val="1015"/>
                        </a:lnSpc>
                        <a:spcBef>
                          <a:spcPts val="20"/>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Recognise</a:t>
                      </a:r>
                      <a:r>
                        <a:rPr sz="900" spc="-50" dirty="0">
                          <a:latin typeface="Verdana"/>
                          <a:cs typeface="Verdana"/>
                        </a:rPr>
                        <a:t> </a:t>
                      </a:r>
                      <a:r>
                        <a:rPr sz="900" spc="30" dirty="0">
                          <a:latin typeface="Verdana"/>
                          <a:cs typeface="Verdana"/>
                        </a:rPr>
                        <a:t>and</a:t>
                      </a:r>
                      <a:r>
                        <a:rPr sz="900" spc="-65" dirty="0">
                          <a:latin typeface="Verdana"/>
                          <a:cs typeface="Verdana"/>
                        </a:rPr>
                        <a:t> </a:t>
                      </a:r>
                      <a:r>
                        <a:rPr sz="900" spc="-45" dirty="0">
                          <a:latin typeface="Verdana"/>
                          <a:cs typeface="Verdana"/>
                        </a:rPr>
                        <a:t>discuss</a:t>
                      </a:r>
                      <a:r>
                        <a:rPr sz="900" spc="-55" dirty="0">
                          <a:latin typeface="Verdana"/>
                          <a:cs typeface="Verdana"/>
                        </a:rPr>
                        <a:t> </a:t>
                      </a:r>
                      <a:r>
                        <a:rPr sz="900" spc="-30" dirty="0">
                          <a:latin typeface="Verdana"/>
                          <a:cs typeface="Verdana"/>
                        </a:rPr>
                        <a:t>patterns</a:t>
                      </a:r>
                      <a:r>
                        <a:rPr sz="900" spc="-60" dirty="0">
                          <a:latin typeface="Verdana"/>
                          <a:cs typeface="Verdana"/>
                        </a:rPr>
                        <a:t> </a:t>
                      </a:r>
                      <a:r>
                        <a:rPr sz="900" spc="10" dirty="0">
                          <a:latin typeface="Verdana"/>
                          <a:cs typeface="Verdana"/>
                        </a:rPr>
                        <a:t>on</a:t>
                      </a:r>
                      <a:r>
                        <a:rPr sz="900" spc="-65" dirty="0">
                          <a:latin typeface="Verdana"/>
                          <a:cs typeface="Verdana"/>
                        </a:rPr>
                        <a:t> </a:t>
                      </a:r>
                      <a:r>
                        <a:rPr sz="900" spc="-20" dirty="0">
                          <a:latin typeface="Verdana"/>
                          <a:cs typeface="Verdana"/>
                        </a:rPr>
                        <a:t>clothes,</a:t>
                      </a:r>
                      <a:r>
                        <a:rPr sz="900" spc="-70" dirty="0">
                          <a:latin typeface="Verdana"/>
                          <a:cs typeface="Verdana"/>
                        </a:rPr>
                        <a:t> </a:t>
                      </a:r>
                      <a:r>
                        <a:rPr sz="900" spc="-40" dirty="0">
                          <a:latin typeface="Verdana"/>
                          <a:cs typeface="Verdana"/>
                        </a:rPr>
                        <a:t>in</a:t>
                      </a:r>
                      <a:r>
                        <a:rPr sz="900" spc="-70" dirty="0">
                          <a:latin typeface="Verdana"/>
                          <a:cs typeface="Verdana"/>
                        </a:rPr>
                        <a:t> </a:t>
                      </a:r>
                      <a:r>
                        <a:rPr sz="900" spc="-20" dirty="0">
                          <a:latin typeface="Verdana"/>
                          <a:cs typeface="Verdana"/>
                        </a:rPr>
                        <a:t>nature</a:t>
                      </a:r>
                      <a:r>
                        <a:rPr sz="900" spc="-75" dirty="0">
                          <a:latin typeface="Verdana"/>
                          <a:cs typeface="Verdana"/>
                        </a:rPr>
                        <a:t> </a:t>
                      </a:r>
                      <a:r>
                        <a:rPr sz="900" spc="30" dirty="0">
                          <a:latin typeface="Verdana"/>
                          <a:cs typeface="Verdana"/>
                        </a:rPr>
                        <a:t>and</a:t>
                      </a:r>
                      <a:r>
                        <a:rPr sz="900" spc="-65" dirty="0">
                          <a:latin typeface="Verdana"/>
                          <a:cs typeface="Verdana"/>
                        </a:rPr>
                        <a:t> </a:t>
                      </a:r>
                      <a:r>
                        <a:rPr sz="900" spc="-40" dirty="0">
                          <a:latin typeface="Verdana"/>
                          <a:cs typeface="Verdana"/>
                        </a:rPr>
                        <a:t>in</a:t>
                      </a:r>
                      <a:r>
                        <a:rPr sz="900" spc="-70"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environment,</a:t>
                      </a:r>
                      <a:r>
                        <a:rPr sz="900" spc="-70" dirty="0">
                          <a:latin typeface="Verdana"/>
                          <a:cs typeface="Verdana"/>
                        </a:rPr>
                        <a:t> </a:t>
                      </a:r>
                      <a:r>
                        <a:rPr sz="900" spc="-30" dirty="0">
                          <a:latin typeface="Verdana"/>
                          <a:cs typeface="Verdana"/>
                        </a:rPr>
                        <a:t>e.g.,</a:t>
                      </a:r>
                      <a:r>
                        <a:rPr sz="900" spc="-45" dirty="0">
                          <a:latin typeface="Verdana"/>
                          <a:cs typeface="Verdana"/>
                        </a:rPr>
                        <a:t> </a:t>
                      </a:r>
                      <a:r>
                        <a:rPr sz="900" spc="-60" dirty="0">
                          <a:latin typeface="Verdana"/>
                          <a:cs typeface="Verdana"/>
                        </a:rPr>
                        <a:t>stripes,</a:t>
                      </a:r>
                      <a:r>
                        <a:rPr sz="900" spc="-75" dirty="0">
                          <a:latin typeface="Verdana"/>
                          <a:cs typeface="Verdana"/>
                        </a:rPr>
                        <a:t> </a:t>
                      </a:r>
                      <a:r>
                        <a:rPr sz="900" spc="-55" dirty="0">
                          <a:latin typeface="Verdana"/>
                          <a:cs typeface="Verdana"/>
                        </a:rPr>
                        <a:t>spots,</a:t>
                      </a:r>
                      <a:r>
                        <a:rPr sz="900" spc="-70" dirty="0">
                          <a:latin typeface="Verdana"/>
                          <a:cs typeface="Verdana"/>
                        </a:rPr>
                        <a:t> </a:t>
                      </a:r>
                      <a:r>
                        <a:rPr sz="900" spc="-5" dirty="0">
                          <a:latin typeface="Verdana"/>
                          <a:cs typeface="Verdana"/>
                        </a:rPr>
                        <a:t>checks,</a:t>
                      </a:r>
                      <a:r>
                        <a:rPr sz="900" spc="-70" dirty="0">
                          <a:latin typeface="Verdana"/>
                          <a:cs typeface="Verdana"/>
                        </a:rPr>
                        <a:t> </a:t>
                      </a:r>
                      <a:r>
                        <a:rPr sz="900" spc="30" dirty="0">
                          <a:latin typeface="Verdana"/>
                          <a:cs typeface="Verdana"/>
                        </a:rPr>
                        <a:t>etc</a:t>
                      </a:r>
                      <a:endParaRPr sz="900" dirty="0">
                        <a:latin typeface="Verdana"/>
                        <a:cs typeface="Verdana"/>
                      </a:endParaRPr>
                    </a:p>
                  </a:txBody>
                  <a:tcPr marL="0" marR="0" marT="1270" marB="0">
                    <a:lnL w="6350">
                      <a:solidFill>
                        <a:srgbClr val="9CC2E4"/>
                      </a:solidFill>
                      <a:prstDash val="solid"/>
                    </a:lnL>
                    <a:lnR w="6350">
                      <a:solidFill>
                        <a:srgbClr val="9CC2E4"/>
                      </a:solidFill>
                      <a:prstDash val="solid"/>
                    </a:lnR>
                    <a:lnB w="6350">
                      <a:solidFill>
                        <a:srgbClr val="9CC2E4"/>
                      </a:solidFill>
                      <a:prstDash val="solid"/>
                    </a:lnB>
                  </a:tcPr>
                </a:tc>
                <a:extLst>
                  <a:ext uri="{0D108BD9-81ED-4DB2-BD59-A6C34878D82A}">
                    <a16:rowId xmlns:a16="http://schemas.microsoft.com/office/drawing/2014/main" val="10002"/>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17</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088AC1DE-26F4-30EF-47D7-047D2E97A1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40896"/>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18</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1482856494"/>
              </p:ext>
            </p:extLst>
          </p:nvPr>
        </p:nvGraphicFramePr>
        <p:xfrm>
          <a:off x="472440" y="457200"/>
          <a:ext cx="9742805" cy="6294882"/>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56388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Notice</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correct</a:t>
                      </a:r>
                      <a:r>
                        <a:rPr sz="900" spc="-70" dirty="0">
                          <a:latin typeface="Verdana"/>
                          <a:cs typeface="Verdana"/>
                        </a:rPr>
                        <a:t> </a:t>
                      </a:r>
                      <a:r>
                        <a:rPr sz="900" spc="20" dirty="0">
                          <a:latin typeface="Verdana"/>
                          <a:cs typeface="Verdana"/>
                        </a:rPr>
                        <a:t>an</a:t>
                      </a:r>
                      <a:r>
                        <a:rPr sz="900" spc="-65" dirty="0">
                          <a:latin typeface="Verdana"/>
                          <a:cs typeface="Verdana"/>
                        </a:rPr>
                        <a:t> </a:t>
                      </a:r>
                      <a:r>
                        <a:rPr sz="900" spc="-50" dirty="0">
                          <a:latin typeface="Verdana"/>
                          <a:cs typeface="Verdana"/>
                        </a:rPr>
                        <a:t>error</a:t>
                      </a:r>
                      <a:r>
                        <a:rPr sz="900" spc="-80"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a</a:t>
                      </a:r>
                      <a:r>
                        <a:rPr sz="900" spc="-75" dirty="0">
                          <a:latin typeface="Verdana"/>
                          <a:cs typeface="Verdana"/>
                        </a:rPr>
                        <a:t> </a:t>
                      </a:r>
                      <a:r>
                        <a:rPr sz="900" spc="-5" dirty="0">
                          <a:latin typeface="Verdana"/>
                          <a:cs typeface="Verdana"/>
                        </a:rPr>
                        <a:t>repeating</a:t>
                      </a:r>
                      <a:r>
                        <a:rPr sz="900" spc="-65" dirty="0">
                          <a:latin typeface="Verdana"/>
                          <a:cs typeface="Verdana"/>
                        </a:rPr>
                        <a:t> </a:t>
                      </a:r>
                      <a:r>
                        <a:rPr sz="900" spc="-15" dirty="0">
                          <a:latin typeface="Verdana"/>
                          <a:cs typeface="Verdana"/>
                        </a:rPr>
                        <a:t>pattern</a:t>
                      </a:r>
                      <a:r>
                        <a:rPr sz="900" spc="-45" dirty="0">
                          <a:latin typeface="Verdana"/>
                          <a:cs typeface="Verdana"/>
                        </a:rPr>
                        <a:t> </a:t>
                      </a:r>
                      <a:r>
                        <a:rPr sz="900" spc="-125" dirty="0">
                          <a:latin typeface="Verdana"/>
                          <a:cs typeface="Verdana"/>
                        </a:rPr>
                        <a:t>–</a:t>
                      </a:r>
                      <a:r>
                        <a:rPr sz="900" spc="-55" dirty="0">
                          <a:latin typeface="Verdana"/>
                          <a:cs typeface="Verdana"/>
                        </a:rPr>
                        <a:t> </a:t>
                      </a:r>
                      <a:r>
                        <a:rPr sz="900" spc="-30" dirty="0">
                          <a:latin typeface="Verdana"/>
                          <a:cs typeface="Verdana"/>
                        </a:rPr>
                        <a:t>show</a:t>
                      </a:r>
                      <a:r>
                        <a:rPr sz="900" spc="-40" dirty="0">
                          <a:latin typeface="Verdana"/>
                          <a:cs typeface="Verdana"/>
                        </a:rPr>
                        <a:t> </a:t>
                      </a:r>
                      <a:r>
                        <a:rPr sz="900" spc="-50" dirty="0">
                          <a:latin typeface="Verdana"/>
                          <a:cs typeface="Verdana"/>
                        </a:rPr>
                        <a:t>AB</a:t>
                      </a:r>
                      <a:r>
                        <a:rPr sz="900" spc="-45" dirty="0">
                          <a:latin typeface="Verdana"/>
                          <a:cs typeface="Verdana"/>
                        </a:rPr>
                        <a:t> </a:t>
                      </a:r>
                      <a:r>
                        <a:rPr sz="900" spc="-25" dirty="0">
                          <a:latin typeface="Verdana"/>
                          <a:cs typeface="Verdana"/>
                        </a:rPr>
                        <a:t>patterns</a:t>
                      </a:r>
                      <a:r>
                        <a:rPr sz="900" spc="-65" dirty="0">
                          <a:latin typeface="Verdana"/>
                          <a:cs typeface="Verdana"/>
                        </a:rPr>
                        <a:t> </a:t>
                      </a:r>
                      <a:r>
                        <a:rPr sz="900" spc="5" dirty="0">
                          <a:latin typeface="Verdana"/>
                          <a:cs typeface="Verdana"/>
                        </a:rPr>
                        <a:t>correct</a:t>
                      </a:r>
                      <a:r>
                        <a:rPr sz="900" spc="-70"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incorrect</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Recall</a:t>
                      </a:r>
                      <a:r>
                        <a:rPr sz="900" spc="-70"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sequence</a:t>
                      </a:r>
                      <a:r>
                        <a:rPr sz="900" spc="-65" dirty="0">
                          <a:latin typeface="Verdana"/>
                          <a:cs typeface="Verdana"/>
                        </a:rPr>
                        <a:t> </a:t>
                      </a:r>
                      <a:r>
                        <a:rPr sz="900" dirty="0">
                          <a:latin typeface="Verdana"/>
                          <a:cs typeface="Verdana"/>
                        </a:rPr>
                        <a:t>of</a:t>
                      </a:r>
                      <a:r>
                        <a:rPr sz="900" spc="-75" dirty="0">
                          <a:latin typeface="Verdana"/>
                          <a:cs typeface="Verdana"/>
                        </a:rPr>
                        <a:t> </a:t>
                      </a:r>
                      <a:r>
                        <a:rPr sz="900" spc="-25" dirty="0">
                          <a:latin typeface="Verdana"/>
                          <a:cs typeface="Verdana"/>
                        </a:rPr>
                        <a:t>events</a:t>
                      </a:r>
                      <a:r>
                        <a:rPr sz="900" spc="-65" dirty="0">
                          <a:latin typeface="Verdana"/>
                          <a:cs typeface="Verdana"/>
                        </a:rPr>
                        <a:t> </a:t>
                      </a:r>
                      <a:r>
                        <a:rPr sz="900" spc="-40" dirty="0">
                          <a:latin typeface="Verdana"/>
                          <a:cs typeface="Verdana"/>
                        </a:rPr>
                        <a:t>in</a:t>
                      </a:r>
                      <a:r>
                        <a:rPr sz="900" spc="-80" dirty="0">
                          <a:latin typeface="Verdana"/>
                          <a:cs typeface="Verdana"/>
                        </a:rPr>
                        <a:t> </a:t>
                      </a:r>
                      <a:r>
                        <a:rPr sz="900" spc="-10" dirty="0">
                          <a:latin typeface="Verdana"/>
                          <a:cs typeface="Verdana"/>
                        </a:rPr>
                        <a:t>everyday</a:t>
                      </a:r>
                      <a:r>
                        <a:rPr sz="900" spc="-65" dirty="0">
                          <a:latin typeface="Verdana"/>
                          <a:cs typeface="Verdana"/>
                        </a:rPr>
                        <a:t> </a:t>
                      </a:r>
                      <a:r>
                        <a:rPr sz="900" spc="-35" dirty="0">
                          <a:latin typeface="Verdana"/>
                          <a:cs typeface="Verdana"/>
                        </a:rPr>
                        <a:t>life</a:t>
                      </a:r>
                      <a:r>
                        <a:rPr sz="900" spc="-70" dirty="0">
                          <a:latin typeface="Verdana"/>
                          <a:cs typeface="Verdana"/>
                        </a:rPr>
                        <a:t> </a:t>
                      </a:r>
                      <a:r>
                        <a:rPr sz="900" spc="30" dirty="0">
                          <a:latin typeface="Verdana"/>
                          <a:cs typeface="Verdana"/>
                        </a:rPr>
                        <a:t>and</a:t>
                      </a:r>
                      <a:r>
                        <a:rPr sz="900" spc="-75" dirty="0">
                          <a:latin typeface="Verdana"/>
                          <a:cs typeface="Verdana"/>
                        </a:rPr>
                        <a:t> </a:t>
                      </a:r>
                      <a:r>
                        <a:rPr sz="900" spc="-60" dirty="0">
                          <a:latin typeface="Verdana"/>
                          <a:cs typeface="Verdana"/>
                        </a:rPr>
                        <a:t>stories</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an</a:t>
                      </a:r>
                      <a:r>
                        <a:rPr sz="900" spc="-60" dirty="0">
                          <a:latin typeface="Verdana"/>
                          <a:cs typeface="Verdana"/>
                        </a:rPr>
                        <a:t> </a:t>
                      </a:r>
                      <a:r>
                        <a:rPr sz="900" spc="-20" dirty="0">
                          <a:latin typeface="Verdana"/>
                          <a:cs typeface="Verdana"/>
                        </a:rPr>
                        <a:t>awareness</a:t>
                      </a:r>
                      <a:r>
                        <a:rPr sz="900" spc="-60" dirty="0">
                          <a:latin typeface="Verdana"/>
                          <a:cs typeface="Verdana"/>
                        </a:rPr>
                        <a:t> </a:t>
                      </a:r>
                      <a:r>
                        <a:rPr sz="900" dirty="0">
                          <a:latin typeface="Verdana"/>
                          <a:cs typeface="Verdana"/>
                        </a:rPr>
                        <a:t>of</a:t>
                      </a:r>
                      <a:r>
                        <a:rPr sz="900" spc="-55" dirty="0">
                          <a:latin typeface="Verdana"/>
                          <a:cs typeface="Verdana"/>
                        </a:rPr>
                        <a:t> </a:t>
                      </a:r>
                      <a:r>
                        <a:rPr sz="900" spc="70" dirty="0">
                          <a:latin typeface="Verdana"/>
                          <a:cs typeface="Verdana"/>
                        </a:rPr>
                        <a:t>a</a:t>
                      </a:r>
                      <a:r>
                        <a:rPr sz="900" spc="-50" dirty="0">
                          <a:latin typeface="Verdana"/>
                          <a:cs typeface="Verdana"/>
                        </a:rPr>
                        <a:t> </a:t>
                      </a:r>
                      <a:r>
                        <a:rPr sz="900" spc="-40" dirty="0">
                          <a:latin typeface="Verdana"/>
                          <a:cs typeface="Verdana"/>
                        </a:rPr>
                        <a:t>sense</a:t>
                      </a:r>
                      <a:r>
                        <a:rPr sz="900" spc="-55" dirty="0">
                          <a:latin typeface="Verdana"/>
                          <a:cs typeface="Verdana"/>
                        </a:rPr>
                        <a:t> </a:t>
                      </a:r>
                      <a:r>
                        <a:rPr sz="900" dirty="0">
                          <a:latin typeface="Verdana"/>
                          <a:cs typeface="Verdana"/>
                        </a:rPr>
                        <a:t>of</a:t>
                      </a:r>
                      <a:r>
                        <a:rPr sz="900" spc="-55" dirty="0">
                          <a:latin typeface="Verdana"/>
                          <a:cs typeface="Verdana"/>
                        </a:rPr>
                        <a:t> </a:t>
                      </a:r>
                      <a:r>
                        <a:rPr sz="900" spc="-45" dirty="0">
                          <a:latin typeface="Verdana"/>
                          <a:cs typeface="Verdana"/>
                        </a:rPr>
                        <a:t>time,</a:t>
                      </a:r>
                      <a:r>
                        <a:rPr sz="900" spc="-75" dirty="0">
                          <a:latin typeface="Verdana"/>
                          <a:cs typeface="Verdana"/>
                        </a:rPr>
                        <a:t> </a:t>
                      </a:r>
                      <a:r>
                        <a:rPr sz="900" spc="-30" dirty="0">
                          <a:latin typeface="Verdana"/>
                          <a:cs typeface="Verdana"/>
                        </a:rPr>
                        <a:t>e.g.,</a:t>
                      </a:r>
                      <a:r>
                        <a:rPr sz="900" spc="-55" dirty="0">
                          <a:latin typeface="Verdana"/>
                          <a:cs typeface="Verdana"/>
                        </a:rPr>
                        <a:t> </a:t>
                      </a:r>
                      <a:r>
                        <a:rPr sz="900" spc="-35" dirty="0">
                          <a:latin typeface="Verdana"/>
                          <a:cs typeface="Verdana"/>
                        </a:rPr>
                        <a:t>morning,</a:t>
                      </a:r>
                      <a:r>
                        <a:rPr sz="900" spc="-70" dirty="0">
                          <a:latin typeface="Verdana"/>
                          <a:cs typeface="Verdana"/>
                        </a:rPr>
                        <a:t> </a:t>
                      </a:r>
                      <a:r>
                        <a:rPr sz="900" spc="-15" dirty="0">
                          <a:latin typeface="Verdana"/>
                          <a:cs typeface="Verdana"/>
                        </a:rPr>
                        <a:t>afternoon,</a:t>
                      </a:r>
                      <a:r>
                        <a:rPr sz="900" spc="-70" dirty="0">
                          <a:latin typeface="Verdana"/>
                          <a:cs typeface="Verdana"/>
                        </a:rPr>
                        <a:t> </a:t>
                      </a:r>
                      <a:r>
                        <a:rPr sz="900" spc="-5" dirty="0">
                          <a:latin typeface="Verdana"/>
                          <a:cs typeface="Verdana"/>
                        </a:rPr>
                        <a:t>evening</a:t>
                      </a:r>
                      <a:r>
                        <a:rPr sz="900" spc="-6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night-time</a:t>
                      </a:r>
                      <a:endParaRPr sz="900">
                        <a:latin typeface="Verdana"/>
                        <a:cs typeface="Verdana"/>
                      </a:endParaRPr>
                    </a:p>
                    <a:p>
                      <a:pPr marL="297180">
                        <a:lnSpc>
                          <a:spcPts val="99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sing</a:t>
                      </a:r>
                      <a:r>
                        <a:rPr sz="900" spc="-70" dirty="0">
                          <a:latin typeface="Verdana"/>
                          <a:cs typeface="Verdana"/>
                        </a:rPr>
                        <a:t> </a:t>
                      </a:r>
                      <a:r>
                        <a:rPr sz="900" spc="-15" dirty="0">
                          <a:latin typeface="Verdana"/>
                          <a:cs typeface="Verdana"/>
                        </a:rPr>
                        <a:t>days</a:t>
                      </a:r>
                      <a:r>
                        <a:rPr sz="900" spc="-70" dirty="0">
                          <a:latin typeface="Verdana"/>
                          <a:cs typeface="Verdana"/>
                        </a:rPr>
                        <a:t> </a:t>
                      </a:r>
                      <a:r>
                        <a:rPr sz="900" dirty="0">
                          <a:latin typeface="Verdana"/>
                          <a:cs typeface="Verdana"/>
                        </a:rPr>
                        <a:t>of</a:t>
                      </a:r>
                      <a:r>
                        <a:rPr sz="900" spc="-6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week</a:t>
                      </a:r>
                      <a:r>
                        <a:rPr sz="900" spc="-50" dirty="0">
                          <a:latin typeface="Verdana"/>
                          <a:cs typeface="Verdana"/>
                        </a:rPr>
                        <a:t> </a:t>
                      </a:r>
                      <a:r>
                        <a:rPr sz="900" spc="-125" dirty="0">
                          <a:latin typeface="Verdana"/>
                          <a:cs typeface="Verdana"/>
                        </a:rPr>
                        <a:t>–</a:t>
                      </a:r>
                      <a:r>
                        <a:rPr sz="900" spc="-70" dirty="0">
                          <a:latin typeface="Verdana"/>
                          <a:cs typeface="Verdana"/>
                        </a:rPr>
                        <a:t> </a:t>
                      </a:r>
                      <a:r>
                        <a:rPr sz="900" spc="10" dirty="0">
                          <a:latin typeface="Verdana"/>
                          <a:cs typeface="Verdana"/>
                        </a:rPr>
                        <a:t>begin</a:t>
                      </a:r>
                      <a:r>
                        <a:rPr sz="900" spc="-7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understand</a:t>
                      </a:r>
                      <a:r>
                        <a:rPr sz="900" spc="-70" dirty="0">
                          <a:latin typeface="Verdana"/>
                          <a:cs typeface="Verdana"/>
                        </a:rPr>
                        <a:t> </a:t>
                      </a:r>
                      <a:r>
                        <a:rPr sz="900" spc="-25" dirty="0">
                          <a:latin typeface="Verdana"/>
                          <a:cs typeface="Verdana"/>
                        </a:rPr>
                        <a:t>yesterday</a:t>
                      </a:r>
                      <a:r>
                        <a:rPr sz="900" spc="-65"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tomorrow</a:t>
                      </a:r>
                      <a:endParaRPr sz="900">
                        <a:latin typeface="Verdana"/>
                        <a:cs typeface="Verdana"/>
                      </a:endParaRPr>
                    </a:p>
                  </a:txBody>
                  <a:tcPr marL="0" marR="0" marT="4445" marB="0">
                    <a:lnL w="6350">
                      <a:solidFill>
                        <a:srgbClr val="9CC2E4"/>
                      </a:solidFill>
                      <a:prstDash val="solid"/>
                    </a:lnL>
                    <a:lnR w="6350">
                      <a:solidFill>
                        <a:srgbClr val="9CC2E4"/>
                      </a:solidFill>
                      <a:prstDash val="solid"/>
                    </a:lnR>
                    <a:lnT w="6350">
                      <a:solidFill>
                        <a:srgbClr val="9CC2E4"/>
                      </a:solidFill>
                      <a:prstDash val="solid"/>
                    </a:lnT>
                  </a:tcPr>
                </a:tc>
                <a:extLst>
                  <a:ext uri="{0D108BD9-81ED-4DB2-BD59-A6C34878D82A}">
                    <a16:rowId xmlns:a16="http://schemas.microsoft.com/office/drawing/2014/main" val="10000"/>
                  </a:ext>
                </a:extLst>
              </a:tr>
              <a:tr h="292100">
                <a:tc>
                  <a:txBody>
                    <a:bodyPr/>
                    <a:lstStyle/>
                    <a:p>
                      <a:pPr marL="68580">
                        <a:lnSpc>
                          <a:spcPct val="100000"/>
                        </a:lnSpc>
                        <a:spcBef>
                          <a:spcPts val="6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4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7620" marB="0">
                    <a:solidFill>
                      <a:srgbClr val="9CC2E4"/>
                    </a:solidFill>
                  </a:tcPr>
                </a:tc>
                <a:extLst>
                  <a:ext uri="{0D108BD9-81ED-4DB2-BD59-A6C34878D82A}">
                    <a16:rowId xmlns:a16="http://schemas.microsoft.com/office/drawing/2014/main" val="10001"/>
                  </a:ext>
                </a:extLst>
              </a:tr>
              <a:tr h="252222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110" dirty="0">
                          <a:latin typeface="Tahoma"/>
                          <a:cs typeface="Tahoma"/>
                        </a:rPr>
                        <a:t>In</a:t>
                      </a:r>
                      <a:r>
                        <a:rPr sz="900" b="1" spc="-15" dirty="0">
                          <a:latin typeface="Tahoma"/>
                          <a:cs typeface="Tahoma"/>
                        </a:rPr>
                        <a:t> </a:t>
                      </a:r>
                      <a:r>
                        <a:rPr sz="900" b="1" spc="-20" dirty="0">
                          <a:latin typeface="Tahoma"/>
                          <a:cs typeface="Tahoma"/>
                        </a:rPr>
                        <a:t>preparation</a:t>
                      </a:r>
                      <a:r>
                        <a:rPr sz="900" b="1" spc="-10" dirty="0">
                          <a:latin typeface="Tahoma"/>
                          <a:cs typeface="Tahoma"/>
                        </a:rPr>
                        <a:t> </a:t>
                      </a:r>
                      <a:r>
                        <a:rPr sz="900" b="1" spc="-60" dirty="0">
                          <a:latin typeface="Tahoma"/>
                          <a:cs typeface="Tahoma"/>
                        </a:rPr>
                        <a:t>for</a:t>
                      </a:r>
                      <a:r>
                        <a:rPr sz="900" b="1" spc="-15" dirty="0">
                          <a:latin typeface="Tahoma"/>
                          <a:cs typeface="Tahoma"/>
                        </a:rPr>
                        <a:t> </a:t>
                      </a:r>
                      <a:r>
                        <a:rPr sz="900" b="1" spc="-45" dirty="0">
                          <a:latin typeface="Tahoma"/>
                          <a:cs typeface="Tahoma"/>
                        </a:rPr>
                        <a:t>subitising,</a:t>
                      </a:r>
                      <a:r>
                        <a:rPr sz="900" b="1" spc="-20" dirty="0">
                          <a:latin typeface="Tahoma"/>
                          <a:cs typeface="Tahoma"/>
                        </a:rPr>
                        <a:t> </a:t>
                      </a:r>
                      <a:r>
                        <a:rPr sz="900" b="1" spc="10" dirty="0">
                          <a:latin typeface="Tahoma"/>
                          <a:cs typeface="Tahoma"/>
                        </a:rPr>
                        <a:t>play</a:t>
                      </a:r>
                      <a:r>
                        <a:rPr sz="900" b="1" spc="-15" dirty="0">
                          <a:latin typeface="Tahoma"/>
                          <a:cs typeface="Tahoma"/>
                        </a:rPr>
                        <a:t> </a:t>
                      </a:r>
                      <a:r>
                        <a:rPr sz="900" b="1" spc="5" dirty="0">
                          <a:latin typeface="Tahoma"/>
                          <a:cs typeface="Tahoma"/>
                        </a:rPr>
                        <a:t>games</a:t>
                      </a:r>
                      <a:r>
                        <a:rPr sz="900" b="1" spc="-15" dirty="0">
                          <a:latin typeface="Tahoma"/>
                          <a:cs typeface="Tahoma"/>
                        </a:rPr>
                        <a:t> </a:t>
                      </a:r>
                      <a:r>
                        <a:rPr sz="900" b="1" spc="-75" dirty="0">
                          <a:latin typeface="Tahoma"/>
                          <a:cs typeface="Tahoma"/>
                        </a:rPr>
                        <a:t>with</a:t>
                      </a:r>
                      <a:r>
                        <a:rPr sz="900" b="1" spc="-10" dirty="0">
                          <a:latin typeface="Tahoma"/>
                          <a:cs typeface="Tahoma"/>
                        </a:rPr>
                        <a:t> </a:t>
                      </a:r>
                      <a:r>
                        <a:rPr sz="900" b="1" spc="55" dirty="0">
                          <a:latin typeface="Tahoma"/>
                          <a:cs typeface="Tahoma"/>
                        </a:rPr>
                        <a:t>a</a:t>
                      </a:r>
                      <a:r>
                        <a:rPr sz="900" b="1" spc="-10" dirty="0">
                          <a:latin typeface="Tahoma"/>
                          <a:cs typeface="Tahoma"/>
                        </a:rPr>
                        <a:t> </a:t>
                      </a:r>
                      <a:r>
                        <a:rPr sz="900" b="1" spc="25" dirty="0">
                          <a:latin typeface="Tahoma"/>
                          <a:cs typeface="Tahoma"/>
                        </a:rPr>
                        <a:t>dice</a:t>
                      </a:r>
                      <a:r>
                        <a:rPr sz="900" b="1" spc="-10" dirty="0">
                          <a:latin typeface="Tahoma"/>
                          <a:cs typeface="Tahoma"/>
                        </a:rPr>
                        <a:t> </a:t>
                      </a:r>
                      <a:r>
                        <a:rPr sz="900" b="1" spc="15" dirty="0">
                          <a:latin typeface="Tahoma"/>
                          <a:cs typeface="Tahoma"/>
                        </a:rPr>
                        <a:t>and</a:t>
                      </a:r>
                      <a:r>
                        <a:rPr sz="900" b="1" spc="-15" dirty="0">
                          <a:latin typeface="Tahoma"/>
                          <a:cs typeface="Tahoma"/>
                        </a:rPr>
                        <a:t> dominos</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Recite</a:t>
                      </a:r>
                      <a:r>
                        <a:rPr sz="900" b="1" spc="-10" dirty="0">
                          <a:latin typeface="Tahoma"/>
                          <a:cs typeface="Tahoma"/>
                        </a:rPr>
                        <a:t> </a:t>
                      </a:r>
                      <a:r>
                        <a:rPr sz="900" b="1" spc="-30" dirty="0">
                          <a:latin typeface="Tahoma"/>
                          <a:cs typeface="Tahoma"/>
                        </a:rPr>
                        <a:t>numbers</a:t>
                      </a:r>
                      <a:r>
                        <a:rPr sz="900" b="1" spc="-5" dirty="0">
                          <a:latin typeface="Tahoma"/>
                          <a:cs typeface="Tahoma"/>
                        </a:rPr>
                        <a:t> </a:t>
                      </a:r>
                      <a:r>
                        <a:rPr sz="900" b="1" spc="-10" dirty="0">
                          <a:latin typeface="Tahoma"/>
                          <a:cs typeface="Tahoma"/>
                        </a:rPr>
                        <a:t>up</a:t>
                      </a:r>
                      <a:r>
                        <a:rPr sz="900" b="1" spc="-5" dirty="0">
                          <a:latin typeface="Tahoma"/>
                          <a:cs typeface="Tahoma"/>
                        </a:rPr>
                        <a:t> </a:t>
                      </a:r>
                      <a:r>
                        <a:rPr sz="900" b="1" spc="-50" dirty="0">
                          <a:latin typeface="Tahoma"/>
                          <a:cs typeface="Tahoma"/>
                        </a:rPr>
                        <a:t>to</a:t>
                      </a:r>
                      <a:r>
                        <a:rPr sz="900" b="1" spc="-5" dirty="0">
                          <a:latin typeface="Tahoma"/>
                          <a:cs typeface="Tahoma"/>
                        </a:rPr>
                        <a:t> </a:t>
                      </a:r>
                      <a:r>
                        <a:rPr sz="900" b="1" spc="-70" dirty="0">
                          <a:latin typeface="Tahoma"/>
                          <a:cs typeface="Tahoma"/>
                        </a:rPr>
                        <a:t>5</a:t>
                      </a:r>
                      <a:r>
                        <a:rPr sz="900" b="1" spc="-5" dirty="0">
                          <a:latin typeface="Tahoma"/>
                          <a:cs typeface="Tahoma"/>
                        </a:rPr>
                        <a:t> </a:t>
                      </a:r>
                      <a:r>
                        <a:rPr sz="900" b="1" spc="10" dirty="0">
                          <a:latin typeface="Tahoma"/>
                          <a:cs typeface="Tahoma"/>
                        </a:rPr>
                        <a:t>and</a:t>
                      </a:r>
                      <a:r>
                        <a:rPr sz="900" b="1" spc="-15" dirty="0">
                          <a:latin typeface="Tahoma"/>
                          <a:cs typeface="Tahoma"/>
                        </a:rPr>
                        <a:t> </a:t>
                      </a:r>
                      <a:r>
                        <a:rPr sz="900" b="1" spc="10" dirty="0">
                          <a:latin typeface="Tahoma"/>
                          <a:cs typeface="Tahoma"/>
                        </a:rPr>
                        <a:t>beyond</a:t>
                      </a:r>
                      <a:r>
                        <a:rPr sz="900" b="1" dirty="0">
                          <a:latin typeface="Tahoma"/>
                          <a:cs typeface="Tahoma"/>
                        </a:rPr>
                        <a:t> </a:t>
                      </a:r>
                      <a:r>
                        <a:rPr sz="900" b="1" spc="-75" dirty="0">
                          <a:latin typeface="Tahoma"/>
                          <a:cs typeface="Tahoma"/>
                        </a:rPr>
                        <a:t>with</a:t>
                      </a:r>
                      <a:r>
                        <a:rPr sz="900" b="1" spc="-10" dirty="0">
                          <a:latin typeface="Tahoma"/>
                          <a:cs typeface="Tahoma"/>
                        </a:rPr>
                        <a:t> </a:t>
                      </a:r>
                      <a:r>
                        <a:rPr sz="900" b="1" spc="-40" dirty="0">
                          <a:latin typeface="Tahoma"/>
                          <a:cs typeface="Tahoma"/>
                        </a:rPr>
                        <a:t>support</a:t>
                      </a:r>
                      <a:r>
                        <a:rPr sz="900" b="1" spc="5" dirty="0">
                          <a:latin typeface="Tahoma"/>
                          <a:cs typeface="Tahoma"/>
                        </a:rPr>
                        <a:t> </a:t>
                      </a:r>
                      <a:r>
                        <a:rPr sz="900" b="1" spc="-15" dirty="0">
                          <a:latin typeface="Tahoma"/>
                          <a:cs typeface="Tahoma"/>
                        </a:rPr>
                        <a:t>-</a:t>
                      </a:r>
                      <a:r>
                        <a:rPr sz="900" b="1" dirty="0">
                          <a:latin typeface="Tahoma"/>
                          <a:cs typeface="Tahoma"/>
                        </a:rPr>
                        <a:t> </a:t>
                      </a:r>
                      <a:r>
                        <a:rPr sz="900" b="1" spc="-30" dirty="0">
                          <a:latin typeface="Tahoma"/>
                          <a:cs typeface="Tahoma"/>
                        </a:rPr>
                        <a:t>Adult</a:t>
                      </a:r>
                      <a:r>
                        <a:rPr sz="900" b="1" spc="-25" dirty="0">
                          <a:latin typeface="Tahoma"/>
                          <a:cs typeface="Tahoma"/>
                        </a:rPr>
                        <a:t> </a:t>
                      </a:r>
                      <a:r>
                        <a:rPr sz="900" b="1" spc="-50" dirty="0">
                          <a:latin typeface="Tahoma"/>
                          <a:cs typeface="Tahoma"/>
                        </a:rPr>
                        <a:t>to</a:t>
                      </a:r>
                      <a:r>
                        <a:rPr sz="900" b="1" spc="-5" dirty="0">
                          <a:latin typeface="Tahoma"/>
                          <a:cs typeface="Tahoma"/>
                        </a:rPr>
                        <a:t> </a:t>
                      </a:r>
                      <a:r>
                        <a:rPr sz="900" b="1" dirty="0">
                          <a:latin typeface="Tahoma"/>
                          <a:cs typeface="Tahoma"/>
                        </a:rPr>
                        <a:t>model</a:t>
                      </a:r>
                      <a:r>
                        <a:rPr sz="900" b="1" spc="-10" dirty="0">
                          <a:latin typeface="Tahoma"/>
                          <a:cs typeface="Tahoma"/>
                        </a:rPr>
                        <a:t> </a:t>
                      </a:r>
                      <a:r>
                        <a:rPr sz="900" b="1" spc="-20" dirty="0">
                          <a:latin typeface="Tahoma"/>
                          <a:cs typeface="Tahoma"/>
                        </a:rPr>
                        <a:t>counting</a:t>
                      </a:r>
                      <a:r>
                        <a:rPr sz="900" b="1" dirty="0">
                          <a:latin typeface="Tahoma"/>
                          <a:cs typeface="Tahoma"/>
                        </a:rPr>
                        <a:t> </a:t>
                      </a:r>
                      <a:r>
                        <a:rPr sz="900" b="1" spc="-25" dirty="0">
                          <a:latin typeface="Tahoma"/>
                          <a:cs typeface="Tahoma"/>
                        </a:rPr>
                        <a:t>at</a:t>
                      </a:r>
                      <a:r>
                        <a:rPr sz="900" b="1" spc="-10" dirty="0">
                          <a:latin typeface="Tahoma"/>
                          <a:cs typeface="Tahoma"/>
                        </a:rPr>
                        <a:t> </a:t>
                      </a:r>
                      <a:r>
                        <a:rPr sz="900" b="1" spc="-20" dirty="0">
                          <a:latin typeface="Tahoma"/>
                          <a:cs typeface="Tahoma"/>
                        </a:rPr>
                        <a:t>all</a:t>
                      </a:r>
                      <a:r>
                        <a:rPr sz="900" b="1" spc="-10" dirty="0">
                          <a:latin typeface="Tahoma"/>
                          <a:cs typeface="Tahoma"/>
                        </a:rPr>
                        <a:t> </a:t>
                      </a:r>
                      <a:r>
                        <a:rPr sz="900" b="1" spc="-45" dirty="0">
                          <a:latin typeface="Tahoma"/>
                          <a:cs typeface="Tahoma"/>
                        </a:rPr>
                        <a:t>times</a:t>
                      </a:r>
                      <a:r>
                        <a:rPr sz="900" b="1" spc="-5" dirty="0">
                          <a:latin typeface="Tahoma"/>
                          <a:cs typeface="Tahoma"/>
                        </a:rPr>
                        <a:t> </a:t>
                      </a:r>
                      <a:r>
                        <a:rPr sz="900" b="1" spc="-50" dirty="0">
                          <a:latin typeface="Tahoma"/>
                          <a:cs typeface="Tahoma"/>
                        </a:rPr>
                        <a:t>in</a:t>
                      </a:r>
                      <a:r>
                        <a:rPr sz="900" b="1" spc="-10" dirty="0">
                          <a:latin typeface="Tahoma"/>
                          <a:cs typeface="Tahoma"/>
                        </a:rPr>
                        <a:t> </a:t>
                      </a:r>
                      <a:r>
                        <a:rPr sz="900" b="1" spc="-40" dirty="0">
                          <a:latin typeface="Tahoma"/>
                          <a:cs typeface="Tahoma"/>
                        </a:rPr>
                        <a:t>the</a:t>
                      </a:r>
                      <a:r>
                        <a:rPr sz="900" b="1" spc="-5" dirty="0">
                          <a:latin typeface="Tahoma"/>
                          <a:cs typeface="Tahoma"/>
                        </a:rPr>
                        <a:t> s</a:t>
                      </a:r>
                      <a:r>
                        <a:rPr lang="en-GB" sz="900" b="1" spc="15" dirty="0" err="1">
                          <a:latin typeface="Tahoma"/>
                          <a:cs typeface="Tahoma"/>
                        </a:rPr>
                        <a:t>ession</a:t>
                      </a:r>
                      <a:r>
                        <a:rPr sz="900" b="1" spc="15" dirty="0">
                          <a:latin typeface="Tahoma"/>
                          <a:cs typeface="Tahoma"/>
                        </a:rPr>
                        <a:t>,</a:t>
                      </a:r>
                      <a:r>
                        <a:rPr sz="900" b="1" spc="-10" dirty="0">
                          <a:latin typeface="Tahoma"/>
                          <a:cs typeface="Tahoma"/>
                        </a:rPr>
                        <a:t> </a:t>
                      </a:r>
                      <a:r>
                        <a:rPr sz="900" b="1" spc="-60" dirty="0">
                          <a:latin typeface="Tahoma"/>
                          <a:cs typeface="Tahoma"/>
                        </a:rPr>
                        <a:t>for</a:t>
                      </a:r>
                      <a:r>
                        <a:rPr sz="900" b="1" spc="-5" dirty="0">
                          <a:latin typeface="Tahoma"/>
                          <a:cs typeface="Tahoma"/>
                        </a:rPr>
                        <a:t> </a:t>
                      </a:r>
                      <a:r>
                        <a:rPr sz="900" b="1" spc="5" dirty="0">
                          <a:latin typeface="Tahoma"/>
                          <a:cs typeface="Tahoma"/>
                        </a:rPr>
                        <a:t>example</a:t>
                      </a:r>
                      <a:r>
                        <a:rPr sz="900" b="1" spc="-10" dirty="0">
                          <a:latin typeface="Tahoma"/>
                          <a:cs typeface="Tahoma"/>
                        </a:rPr>
                        <a:t> </a:t>
                      </a:r>
                      <a:r>
                        <a:rPr sz="900" b="1" spc="-40" dirty="0">
                          <a:latin typeface="Tahoma"/>
                          <a:cs typeface="Tahoma"/>
                        </a:rPr>
                        <a:t>lining</a:t>
                      </a:r>
                      <a:r>
                        <a:rPr sz="900" b="1" dirty="0">
                          <a:latin typeface="Tahoma"/>
                          <a:cs typeface="Tahoma"/>
                        </a:rPr>
                        <a:t> </a:t>
                      </a:r>
                      <a:r>
                        <a:rPr sz="900" b="1" spc="-15" dirty="0">
                          <a:latin typeface="Tahoma"/>
                          <a:cs typeface="Tahoma"/>
                        </a:rPr>
                        <a:t>up, </a:t>
                      </a:r>
                      <a:r>
                        <a:rPr sz="900" b="1" spc="-20" dirty="0">
                          <a:latin typeface="Tahoma"/>
                          <a:cs typeface="Tahoma"/>
                        </a:rPr>
                        <a:t>giving</a:t>
                      </a:r>
                      <a:r>
                        <a:rPr sz="900" b="1" spc="-5" dirty="0">
                          <a:latin typeface="Tahoma"/>
                          <a:cs typeface="Tahoma"/>
                        </a:rPr>
                        <a:t> </a:t>
                      </a:r>
                      <a:r>
                        <a:rPr sz="900" b="1" spc="-45" dirty="0">
                          <a:latin typeface="Tahoma"/>
                          <a:cs typeface="Tahoma"/>
                        </a:rPr>
                        <a:t>out</a:t>
                      </a:r>
                      <a:r>
                        <a:rPr sz="900" b="1" spc="-10" dirty="0">
                          <a:latin typeface="Tahoma"/>
                          <a:cs typeface="Tahoma"/>
                        </a:rPr>
                        <a:t> </a:t>
                      </a:r>
                      <a:r>
                        <a:rPr sz="900" b="1" spc="-75" dirty="0">
                          <a:latin typeface="Tahoma"/>
                          <a:cs typeface="Tahoma"/>
                        </a:rPr>
                        <a:t>fruit…</a:t>
                      </a:r>
                      <a:endParaRPr sz="900" dirty="0">
                        <a:latin typeface="Tahoma"/>
                        <a:cs typeface="Tahom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b="1" spc="-30" dirty="0">
                          <a:latin typeface="Tahoma"/>
                          <a:cs typeface="Tahoma"/>
                        </a:rPr>
                        <a:t>Begins</a:t>
                      </a:r>
                      <a:r>
                        <a:rPr sz="900" b="1" spc="-10" dirty="0">
                          <a:latin typeface="Tahoma"/>
                          <a:cs typeface="Tahoma"/>
                        </a:rPr>
                        <a:t> </a:t>
                      </a:r>
                      <a:r>
                        <a:rPr sz="900" b="1" spc="-50" dirty="0">
                          <a:latin typeface="Tahoma"/>
                          <a:cs typeface="Tahoma"/>
                        </a:rPr>
                        <a:t>to</a:t>
                      </a:r>
                      <a:r>
                        <a:rPr sz="900" b="1" spc="-10" dirty="0">
                          <a:latin typeface="Tahoma"/>
                          <a:cs typeface="Tahoma"/>
                        </a:rPr>
                        <a:t> </a:t>
                      </a:r>
                      <a:r>
                        <a:rPr sz="900" b="1" spc="-35" dirty="0">
                          <a:latin typeface="Tahoma"/>
                          <a:cs typeface="Tahoma"/>
                        </a:rPr>
                        <a:t>point,</a:t>
                      </a:r>
                      <a:r>
                        <a:rPr sz="900" b="1" spc="-5" dirty="0">
                          <a:latin typeface="Tahoma"/>
                          <a:cs typeface="Tahoma"/>
                        </a:rPr>
                        <a:t> </a:t>
                      </a:r>
                      <a:r>
                        <a:rPr sz="900" b="1" spc="-20" dirty="0">
                          <a:latin typeface="Tahoma"/>
                          <a:cs typeface="Tahoma"/>
                        </a:rPr>
                        <a:t>touch</a:t>
                      </a:r>
                      <a:r>
                        <a:rPr sz="900" b="1" spc="-10" dirty="0">
                          <a:latin typeface="Tahoma"/>
                          <a:cs typeface="Tahoma"/>
                        </a:rPr>
                        <a:t> </a:t>
                      </a:r>
                      <a:r>
                        <a:rPr sz="900" b="1" spc="-45" dirty="0">
                          <a:latin typeface="Tahoma"/>
                          <a:cs typeface="Tahoma"/>
                        </a:rPr>
                        <a:t>or</a:t>
                      </a:r>
                      <a:r>
                        <a:rPr sz="900" b="1" spc="-5" dirty="0">
                          <a:latin typeface="Tahoma"/>
                          <a:cs typeface="Tahoma"/>
                        </a:rPr>
                        <a:t> </a:t>
                      </a:r>
                      <a:r>
                        <a:rPr sz="900" b="1" spc="5" dirty="0">
                          <a:latin typeface="Tahoma"/>
                          <a:cs typeface="Tahoma"/>
                        </a:rPr>
                        <a:t>move</a:t>
                      </a:r>
                      <a:r>
                        <a:rPr sz="900" b="1" spc="-5" dirty="0">
                          <a:latin typeface="Tahoma"/>
                          <a:cs typeface="Tahoma"/>
                        </a:rPr>
                        <a:t> </a:t>
                      </a:r>
                      <a:r>
                        <a:rPr sz="900" b="1" spc="35" dirty="0">
                          <a:latin typeface="Tahoma"/>
                          <a:cs typeface="Tahoma"/>
                        </a:rPr>
                        <a:t>each</a:t>
                      </a:r>
                      <a:r>
                        <a:rPr sz="900" b="1" spc="-10" dirty="0">
                          <a:latin typeface="Tahoma"/>
                          <a:cs typeface="Tahoma"/>
                        </a:rPr>
                        <a:t> </a:t>
                      </a:r>
                      <a:r>
                        <a:rPr sz="900" b="1" spc="-35" dirty="0">
                          <a:latin typeface="Tahoma"/>
                          <a:cs typeface="Tahoma"/>
                        </a:rPr>
                        <a:t>item,</a:t>
                      </a:r>
                      <a:r>
                        <a:rPr sz="900" b="1" spc="-5" dirty="0">
                          <a:latin typeface="Tahoma"/>
                          <a:cs typeface="Tahoma"/>
                        </a:rPr>
                        <a:t> </a:t>
                      </a:r>
                      <a:r>
                        <a:rPr sz="900" b="1" spc="-15" dirty="0">
                          <a:latin typeface="Tahoma"/>
                          <a:cs typeface="Tahoma"/>
                        </a:rPr>
                        <a:t>saying</a:t>
                      </a:r>
                      <a:r>
                        <a:rPr sz="900" b="1" spc="-5" dirty="0">
                          <a:latin typeface="Tahoma"/>
                          <a:cs typeface="Tahoma"/>
                        </a:rPr>
                        <a:t> </a:t>
                      </a:r>
                      <a:r>
                        <a:rPr sz="900" b="1" spc="5" dirty="0">
                          <a:latin typeface="Tahoma"/>
                          <a:cs typeface="Tahoma"/>
                        </a:rPr>
                        <a:t>one</a:t>
                      </a:r>
                      <a:r>
                        <a:rPr sz="900" b="1" dirty="0">
                          <a:latin typeface="Tahoma"/>
                          <a:cs typeface="Tahoma"/>
                        </a:rPr>
                        <a:t> </a:t>
                      </a:r>
                      <a:r>
                        <a:rPr sz="900" b="1" spc="-25" dirty="0">
                          <a:latin typeface="Tahoma"/>
                          <a:cs typeface="Tahoma"/>
                        </a:rPr>
                        <a:t>number</a:t>
                      </a:r>
                      <a:r>
                        <a:rPr sz="900" b="1" spc="-10" dirty="0">
                          <a:latin typeface="Tahoma"/>
                          <a:cs typeface="Tahoma"/>
                        </a:rPr>
                        <a:t> </a:t>
                      </a:r>
                      <a:r>
                        <a:rPr sz="900" b="1" spc="5" dirty="0">
                          <a:latin typeface="Tahoma"/>
                          <a:cs typeface="Tahoma"/>
                        </a:rPr>
                        <a:t>name</a:t>
                      </a:r>
                      <a:r>
                        <a:rPr sz="900" b="1" spc="-5" dirty="0">
                          <a:latin typeface="Tahoma"/>
                          <a:cs typeface="Tahoma"/>
                        </a:rPr>
                        <a:t> </a:t>
                      </a:r>
                      <a:r>
                        <a:rPr sz="900" b="1" spc="-60" dirty="0">
                          <a:latin typeface="Tahoma"/>
                          <a:cs typeface="Tahoma"/>
                        </a:rPr>
                        <a:t>for</a:t>
                      </a:r>
                      <a:r>
                        <a:rPr sz="900" b="1" spc="-10" dirty="0">
                          <a:latin typeface="Tahoma"/>
                          <a:cs typeface="Tahoma"/>
                        </a:rPr>
                        <a:t> </a:t>
                      </a:r>
                      <a:r>
                        <a:rPr sz="900" b="1" spc="35" dirty="0">
                          <a:latin typeface="Tahoma"/>
                          <a:cs typeface="Tahoma"/>
                        </a:rPr>
                        <a:t>each</a:t>
                      </a:r>
                      <a:r>
                        <a:rPr sz="900" b="1" spc="-5" dirty="0">
                          <a:latin typeface="Tahoma"/>
                          <a:cs typeface="Tahoma"/>
                        </a:rPr>
                        <a:t> </a:t>
                      </a:r>
                      <a:r>
                        <a:rPr sz="900" b="1" spc="-40" dirty="0">
                          <a:latin typeface="Tahoma"/>
                          <a:cs typeface="Tahoma"/>
                        </a:rPr>
                        <a:t>item</a:t>
                      </a:r>
                      <a:r>
                        <a:rPr sz="900" b="1" spc="-10" dirty="0">
                          <a:latin typeface="Tahoma"/>
                          <a:cs typeface="Tahoma"/>
                        </a:rPr>
                        <a:t> </a:t>
                      </a:r>
                      <a:r>
                        <a:rPr sz="900" b="1" spc="-15" dirty="0">
                          <a:latin typeface="Tahoma"/>
                          <a:cs typeface="Tahoma"/>
                        </a:rPr>
                        <a:t>-</a:t>
                      </a:r>
                      <a:r>
                        <a:rPr sz="900" b="1" spc="-5" dirty="0">
                          <a:latin typeface="Tahoma"/>
                          <a:cs typeface="Tahoma"/>
                        </a:rPr>
                        <a:t> </a:t>
                      </a:r>
                      <a:r>
                        <a:rPr sz="900" b="1" spc="-55" dirty="0">
                          <a:latin typeface="Tahoma"/>
                          <a:cs typeface="Tahoma"/>
                        </a:rPr>
                        <a:t>1,</a:t>
                      </a:r>
                      <a:r>
                        <a:rPr sz="900" b="1" spc="-5" dirty="0">
                          <a:latin typeface="Tahoma"/>
                          <a:cs typeface="Tahoma"/>
                        </a:rPr>
                        <a:t> </a:t>
                      </a:r>
                      <a:r>
                        <a:rPr sz="900" b="1" spc="-55" dirty="0">
                          <a:latin typeface="Tahoma"/>
                          <a:cs typeface="Tahoma"/>
                        </a:rPr>
                        <a:t>2,</a:t>
                      </a:r>
                      <a:r>
                        <a:rPr sz="900" b="1" spc="-10" dirty="0">
                          <a:latin typeface="Tahoma"/>
                          <a:cs typeface="Tahoma"/>
                        </a:rPr>
                        <a:t> </a:t>
                      </a:r>
                      <a:r>
                        <a:rPr sz="900" b="1" spc="-70" dirty="0">
                          <a:latin typeface="Tahoma"/>
                          <a:cs typeface="Tahoma"/>
                        </a:rPr>
                        <a:t>3</a:t>
                      </a:r>
                      <a:r>
                        <a:rPr sz="900" b="1" dirty="0">
                          <a:latin typeface="Tahoma"/>
                          <a:cs typeface="Tahoma"/>
                        </a:rPr>
                        <a:t> </a:t>
                      </a:r>
                      <a:r>
                        <a:rPr sz="900" b="1" spc="-30" dirty="0">
                          <a:latin typeface="Tahoma"/>
                          <a:cs typeface="Tahoma"/>
                        </a:rPr>
                        <a:t>(stable</a:t>
                      </a:r>
                      <a:r>
                        <a:rPr sz="900" b="1" spc="-10" dirty="0">
                          <a:latin typeface="Tahoma"/>
                          <a:cs typeface="Tahoma"/>
                        </a:rPr>
                        <a:t> </a:t>
                      </a:r>
                      <a:r>
                        <a:rPr sz="900" b="1" spc="-25" dirty="0">
                          <a:latin typeface="Tahoma"/>
                          <a:cs typeface="Tahoma"/>
                        </a:rPr>
                        <a:t>order</a:t>
                      </a:r>
                      <a:r>
                        <a:rPr sz="900" b="1" spc="-20" dirty="0">
                          <a:latin typeface="Tahoma"/>
                          <a:cs typeface="Tahoma"/>
                        </a:rPr>
                        <a:t> principle)</a:t>
                      </a:r>
                      <a:r>
                        <a:rPr sz="900" b="1" spc="-10" dirty="0">
                          <a:latin typeface="Tahoma"/>
                          <a:cs typeface="Tahoma"/>
                        </a:rPr>
                        <a:t> </a:t>
                      </a:r>
                      <a:r>
                        <a:rPr sz="900" b="1" spc="-70" dirty="0">
                          <a:latin typeface="Tahoma"/>
                          <a:cs typeface="Tahoma"/>
                        </a:rPr>
                        <a:t>whilst</a:t>
                      </a:r>
                      <a:r>
                        <a:rPr sz="900" b="1" spc="-15" dirty="0">
                          <a:latin typeface="Tahoma"/>
                          <a:cs typeface="Tahoma"/>
                        </a:rPr>
                        <a:t> </a:t>
                      </a:r>
                      <a:r>
                        <a:rPr sz="900" b="1" spc="-5" dirty="0">
                          <a:latin typeface="Tahoma"/>
                          <a:cs typeface="Tahoma"/>
                        </a:rPr>
                        <a:t>playing</a:t>
                      </a:r>
                      <a:endParaRPr sz="900" dirty="0">
                        <a:latin typeface="Tahoma"/>
                        <a:cs typeface="Tahoma"/>
                      </a:endParaRPr>
                    </a:p>
                    <a:p>
                      <a:pPr marL="525780" marR="113664" indent="-228600">
                        <a:lnSpc>
                          <a:spcPct val="102200"/>
                        </a:lnSpc>
                        <a:spcBef>
                          <a:spcPts val="5"/>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Begin</a:t>
                      </a:r>
                      <a:r>
                        <a:rPr sz="900" b="1" spc="-10" dirty="0">
                          <a:latin typeface="Tahoma"/>
                          <a:cs typeface="Tahoma"/>
                        </a:rPr>
                        <a:t> </a:t>
                      </a:r>
                      <a:r>
                        <a:rPr sz="900" b="1" spc="-50" dirty="0">
                          <a:latin typeface="Tahoma"/>
                          <a:cs typeface="Tahoma"/>
                        </a:rPr>
                        <a:t>to</a:t>
                      </a:r>
                      <a:r>
                        <a:rPr sz="900" b="1" spc="-5" dirty="0">
                          <a:latin typeface="Tahoma"/>
                          <a:cs typeface="Tahoma"/>
                        </a:rPr>
                        <a:t> </a:t>
                      </a:r>
                      <a:r>
                        <a:rPr sz="900" b="1" spc="-10" dirty="0">
                          <a:latin typeface="Tahoma"/>
                          <a:cs typeface="Tahoma"/>
                        </a:rPr>
                        <a:t>recognise </a:t>
                      </a:r>
                      <a:r>
                        <a:rPr sz="900" b="1" spc="-35" dirty="0">
                          <a:latin typeface="Tahoma"/>
                          <a:cs typeface="Tahoma"/>
                        </a:rPr>
                        <a:t>numbers</a:t>
                      </a:r>
                      <a:r>
                        <a:rPr sz="900" b="1" spc="-15" dirty="0">
                          <a:latin typeface="Tahoma"/>
                          <a:cs typeface="Tahoma"/>
                        </a:rPr>
                        <a:t> </a:t>
                      </a:r>
                      <a:r>
                        <a:rPr sz="900" b="1" spc="-25" dirty="0">
                          <a:latin typeface="Tahoma"/>
                          <a:cs typeface="Tahoma"/>
                        </a:rPr>
                        <a:t>which</a:t>
                      </a:r>
                      <a:r>
                        <a:rPr sz="900" b="1" spc="-5" dirty="0">
                          <a:latin typeface="Tahoma"/>
                          <a:cs typeface="Tahoma"/>
                        </a:rPr>
                        <a:t> are</a:t>
                      </a:r>
                      <a:r>
                        <a:rPr sz="900" b="1" spc="-10" dirty="0">
                          <a:latin typeface="Tahoma"/>
                          <a:cs typeface="Tahoma"/>
                        </a:rPr>
                        <a:t> </a:t>
                      </a:r>
                      <a:r>
                        <a:rPr sz="900" b="1" spc="-35" dirty="0">
                          <a:latin typeface="Tahoma"/>
                          <a:cs typeface="Tahoma"/>
                        </a:rPr>
                        <a:t>familiar</a:t>
                      </a:r>
                      <a:r>
                        <a:rPr sz="900" b="1" spc="-5" dirty="0">
                          <a:latin typeface="Tahoma"/>
                          <a:cs typeface="Tahoma"/>
                        </a:rPr>
                        <a:t> </a:t>
                      </a:r>
                      <a:r>
                        <a:rPr sz="900" b="1" spc="-50" dirty="0">
                          <a:latin typeface="Tahoma"/>
                          <a:cs typeface="Tahoma"/>
                        </a:rPr>
                        <a:t>to</a:t>
                      </a:r>
                      <a:r>
                        <a:rPr sz="900" b="1" spc="-10" dirty="0">
                          <a:latin typeface="Tahoma"/>
                          <a:cs typeface="Tahoma"/>
                        </a:rPr>
                        <a:t> </a:t>
                      </a:r>
                      <a:r>
                        <a:rPr sz="900" b="1" spc="-30" dirty="0">
                          <a:latin typeface="Tahoma"/>
                          <a:cs typeface="Tahoma"/>
                        </a:rPr>
                        <a:t>themselves,</a:t>
                      </a:r>
                      <a:r>
                        <a:rPr sz="900" b="1" spc="-5" dirty="0">
                          <a:latin typeface="Tahoma"/>
                          <a:cs typeface="Tahoma"/>
                        </a:rPr>
                        <a:t> e.g., </a:t>
                      </a:r>
                      <a:r>
                        <a:rPr sz="900" b="1" spc="-60" dirty="0">
                          <a:latin typeface="Tahoma"/>
                          <a:cs typeface="Tahoma"/>
                        </a:rPr>
                        <a:t>their</a:t>
                      </a:r>
                      <a:r>
                        <a:rPr sz="900" b="1" spc="-10" dirty="0">
                          <a:latin typeface="Tahoma"/>
                          <a:cs typeface="Tahoma"/>
                        </a:rPr>
                        <a:t> </a:t>
                      </a:r>
                      <a:r>
                        <a:rPr sz="900" b="1" spc="35" dirty="0">
                          <a:latin typeface="Tahoma"/>
                          <a:cs typeface="Tahoma"/>
                        </a:rPr>
                        <a:t>age…</a:t>
                      </a:r>
                      <a:r>
                        <a:rPr sz="900" b="1" spc="-5" dirty="0">
                          <a:latin typeface="Tahoma"/>
                          <a:cs typeface="Tahoma"/>
                        </a:rPr>
                        <a:t> Have</a:t>
                      </a:r>
                      <a:r>
                        <a:rPr sz="900" b="1" spc="-10" dirty="0">
                          <a:latin typeface="Tahoma"/>
                          <a:cs typeface="Tahoma"/>
                        </a:rPr>
                        <a:t> </a:t>
                      </a:r>
                      <a:r>
                        <a:rPr sz="900" b="1" spc="-35" dirty="0">
                          <a:latin typeface="Tahoma"/>
                          <a:cs typeface="Tahoma"/>
                        </a:rPr>
                        <a:t>visual</a:t>
                      </a:r>
                      <a:r>
                        <a:rPr sz="900" b="1" spc="-5" dirty="0">
                          <a:latin typeface="Tahoma"/>
                          <a:cs typeface="Tahoma"/>
                        </a:rPr>
                        <a:t> </a:t>
                      </a:r>
                      <a:r>
                        <a:rPr sz="900" b="1" spc="-25" dirty="0">
                          <a:latin typeface="Tahoma"/>
                          <a:cs typeface="Tahoma"/>
                        </a:rPr>
                        <a:t>number</a:t>
                      </a:r>
                      <a:r>
                        <a:rPr sz="900" b="1" spc="-15" dirty="0">
                          <a:latin typeface="Tahoma"/>
                          <a:cs typeface="Tahoma"/>
                        </a:rPr>
                        <a:t> </a:t>
                      </a:r>
                      <a:r>
                        <a:rPr sz="900" b="1" spc="-35" dirty="0">
                          <a:latin typeface="Tahoma"/>
                          <a:cs typeface="Tahoma"/>
                        </a:rPr>
                        <a:t>lines</a:t>
                      </a:r>
                      <a:r>
                        <a:rPr sz="900" b="1" spc="-10" dirty="0">
                          <a:latin typeface="Tahoma"/>
                          <a:cs typeface="Tahoma"/>
                        </a:rPr>
                        <a:t> </a:t>
                      </a:r>
                      <a:r>
                        <a:rPr sz="900" b="1" spc="-15" dirty="0">
                          <a:latin typeface="Tahoma"/>
                          <a:cs typeface="Tahoma"/>
                        </a:rPr>
                        <a:t>on</a:t>
                      </a:r>
                      <a:r>
                        <a:rPr sz="900" b="1" spc="-5" dirty="0">
                          <a:latin typeface="Tahoma"/>
                          <a:cs typeface="Tahoma"/>
                        </a:rPr>
                        <a:t> </a:t>
                      </a:r>
                      <a:r>
                        <a:rPr sz="900" b="1" spc="-10" dirty="0">
                          <a:latin typeface="Tahoma"/>
                          <a:cs typeface="Tahoma"/>
                        </a:rPr>
                        <a:t>display</a:t>
                      </a:r>
                      <a:r>
                        <a:rPr sz="900" b="1" spc="-15" dirty="0">
                          <a:latin typeface="Tahoma"/>
                          <a:cs typeface="Tahoma"/>
                        </a:rPr>
                        <a:t> </a:t>
                      </a:r>
                      <a:r>
                        <a:rPr sz="900" b="1" spc="15" dirty="0">
                          <a:latin typeface="Tahoma"/>
                          <a:cs typeface="Tahoma"/>
                        </a:rPr>
                        <a:t>and</a:t>
                      </a:r>
                      <a:r>
                        <a:rPr sz="900" b="1" spc="-10" dirty="0">
                          <a:latin typeface="Tahoma"/>
                          <a:cs typeface="Tahoma"/>
                        </a:rPr>
                        <a:t> </a:t>
                      </a:r>
                      <a:r>
                        <a:rPr sz="900" b="1" dirty="0">
                          <a:latin typeface="Tahoma"/>
                          <a:cs typeface="Tahoma"/>
                        </a:rPr>
                        <a:t>begin</a:t>
                      </a:r>
                      <a:r>
                        <a:rPr sz="900" b="1" spc="-5" dirty="0">
                          <a:latin typeface="Tahoma"/>
                          <a:cs typeface="Tahoma"/>
                        </a:rPr>
                        <a:t> </a:t>
                      </a:r>
                      <a:r>
                        <a:rPr sz="900" b="1" spc="-50" dirty="0">
                          <a:latin typeface="Tahoma"/>
                          <a:cs typeface="Tahoma"/>
                        </a:rPr>
                        <a:t>to</a:t>
                      </a:r>
                      <a:r>
                        <a:rPr sz="900" b="1" spc="-10" dirty="0">
                          <a:latin typeface="Tahoma"/>
                          <a:cs typeface="Tahoma"/>
                        </a:rPr>
                        <a:t> </a:t>
                      </a:r>
                      <a:r>
                        <a:rPr sz="900" b="1" spc="-45" dirty="0">
                          <a:latin typeface="Tahoma"/>
                          <a:cs typeface="Tahoma"/>
                        </a:rPr>
                        <a:t>refer</a:t>
                      </a:r>
                      <a:r>
                        <a:rPr sz="900" b="1" spc="-5" dirty="0">
                          <a:latin typeface="Tahoma"/>
                          <a:cs typeface="Tahoma"/>
                        </a:rPr>
                        <a:t> </a:t>
                      </a:r>
                      <a:r>
                        <a:rPr sz="900" b="1" spc="-50" dirty="0">
                          <a:latin typeface="Tahoma"/>
                          <a:cs typeface="Tahoma"/>
                        </a:rPr>
                        <a:t>to</a:t>
                      </a:r>
                      <a:r>
                        <a:rPr sz="900" b="1" spc="-10" dirty="0">
                          <a:latin typeface="Tahoma"/>
                          <a:cs typeface="Tahoma"/>
                        </a:rPr>
                        <a:t> </a:t>
                      </a:r>
                      <a:r>
                        <a:rPr sz="900" b="1" spc="-35" dirty="0">
                          <a:latin typeface="Tahoma"/>
                          <a:cs typeface="Tahoma"/>
                        </a:rPr>
                        <a:t>them.</a:t>
                      </a:r>
                      <a:r>
                        <a:rPr sz="900" b="1" spc="-5" dirty="0">
                          <a:latin typeface="Tahoma"/>
                          <a:cs typeface="Tahoma"/>
                        </a:rPr>
                        <a:t> </a:t>
                      </a:r>
                      <a:r>
                        <a:rPr sz="900" b="1" spc="-50" dirty="0">
                          <a:latin typeface="Tahoma"/>
                          <a:cs typeface="Tahoma"/>
                        </a:rPr>
                        <a:t>How</a:t>
                      </a:r>
                      <a:r>
                        <a:rPr sz="900" b="1" spc="-5" dirty="0">
                          <a:latin typeface="Tahoma"/>
                          <a:cs typeface="Tahoma"/>
                        </a:rPr>
                        <a:t> </a:t>
                      </a:r>
                      <a:r>
                        <a:rPr sz="900" b="1" spc="-10" dirty="0">
                          <a:latin typeface="Tahoma"/>
                          <a:cs typeface="Tahoma"/>
                        </a:rPr>
                        <a:t>old</a:t>
                      </a:r>
                      <a:r>
                        <a:rPr sz="900" b="1" spc="-5" dirty="0">
                          <a:latin typeface="Tahoma"/>
                          <a:cs typeface="Tahoma"/>
                        </a:rPr>
                        <a:t> </a:t>
                      </a:r>
                      <a:r>
                        <a:rPr sz="900" b="1" spc="-10" dirty="0">
                          <a:latin typeface="Tahoma"/>
                          <a:cs typeface="Tahoma"/>
                        </a:rPr>
                        <a:t>are</a:t>
                      </a:r>
                      <a:r>
                        <a:rPr sz="900" b="1" spc="-5" dirty="0">
                          <a:latin typeface="Tahoma"/>
                          <a:cs typeface="Tahoma"/>
                        </a:rPr>
                        <a:t> you </a:t>
                      </a:r>
                      <a:r>
                        <a:rPr sz="900" b="1" spc="-40" dirty="0">
                          <a:latin typeface="Tahoma"/>
                          <a:cs typeface="Tahoma"/>
                        </a:rPr>
                        <a:t>3?</a:t>
                      </a:r>
                      <a:r>
                        <a:rPr sz="900" b="1" spc="-10" dirty="0">
                          <a:latin typeface="Tahoma"/>
                          <a:cs typeface="Tahoma"/>
                        </a:rPr>
                        <a:t> </a:t>
                      </a:r>
                      <a:r>
                        <a:rPr sz="900" b="1" spc="-45" dirty="0">
                          <a:latin typeface="Tahoma"/>
                          <a:cs typeface="Tahoma"/>
                        </a:rPr>
                        <a:t>4? </a:t>
                      </a:r>
                      <a:r>
                        <a:rPr sz="900" b="1" spc="-40" dirty="0">
                          <a:latin typeface="Tahoma"/>
                          <a:cs typeface="Tahoma"/>
                        </a:rPr>
                        <a:t> </a:t>
                      </a:r>
                      <a:r>
                        <a:rPr sz="900" b="1" spc="35" dirty="0">
                          <a:latin typeface="Tahoma"/>
                          <a:cs typeface="Tahoma"/>
                        </a:rPr>
                        <a:t>Can</a:t>
                      </a:r>
                      <a:r>
                        <a:rPr sz="900" b="1" spc="-20" dirty="0">
                          <a:latin typeface="Tahoma"/>
                          <a:cs typeface="Tahoma"/>
                        </a:rPr>
                        <a:t> </a:t>
                      </a:r>
                      <a:r>
                        <a:rPr sz="900" b="1" spc="-5" dirty="0">
                          <a:latin typeface="Tahoma"/>
                          <a:cs typeface="Tahoma"/>
                        </a:rPr>
                        <a:t>you</a:t>
                      </a:r>
                      <a:r>
                        <a:rPr sz="900" b="1" spc="-15" dirty="0">
                          <a:latin typeface="Tahoma"/>
                          <a:cs typeface="Tahoma"/>
                        </a:rPr>
                        <a:t> </a:t>
                      </a:r>
                      <a:r>
                        <a:rPr sz="900" b="1" spc="-40" dirty="0">
                          <a:latin typeface="Tahoma"/>
                          <a:cs typeface="Tahoma"/>
                        </a:rPr>
                        <a:t>find</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25" dirty="0">
                          <a:latin typeface="Tahoma"/>
                          <a:cs typeface="Tahoma"/>
                        </a:rPr>
                        <a:t>number</a:t>
                      </a:r>
                      <a:r>
                        <a:rPr sz="900" b="1" spc="-15" dirty="0">
                          <a:latin typeface="Tahoma"/>
                          <a:cs typeface="Tahoma"/>
                        </a:rPr>
                        <a:t> </a:t>
                      </a:r>
                      <a:r>
                        <a:rPr sz="900" b="1" spc="-40" dirty="0">
                          <a:latin typeface="Tahoma"/>
                          <a:cs typeface="Tahoma"/>
                        </a:rPr>
                        <a:t>3?</a:t>
                      </a:r>
                      <a:r>
                        <a:rPr sz="900" b="1" spc="-25" dirty="0">
                          <a:latin typeface="Tahoma"/>
                          <a:cs typeface="Tahoma"/>
                        </a:rPr>
                        <a:t> </a:t>
                      </a:r>
                      <a:r>
                        <a:rPr sz="900" b="1" dirty="0">
                          <a:latin typeface="Tahoma"/>
                          <a:cs typeface="Tahoma"/>
                        </a:rPr>
                        <a:t>…</a:t>
                      </a:r>
                      <a:endParaRPr sz="900" dirty="0">
                        <a:latin typeface="Tahoma"/>
                        <a:cs typeface="Tahom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10" dirty="0">
                          <a:latin typeface="Tahoma"/>
                          <a:cs typeface="Tahoma"/>
                        </a:rPr>
                        <a:t>Chant</a:t>
                      </a:r>
                      <a:r>
                        <a:rPr sz="900" b="1" spc="-20" dirty="0">
                          <a:latin typeface="Tahoma"/>
                          <a:cs typeface="Tahoma"/>
                        </a:rPr>
                        <a:t> </a:t>
                      </a:r>
                      <a:r>
                        <a:rPr sz="900" b="1" spc="-30" dirty="0">
                          <a:latin typeface="Tahoma"/>
                          <a:cs typeface="Tahoma"/>
                        </a:rPr>
                        <a:t>rhymes</a:t>
                      </a:r>
                      <a:r>
                        <a:rPr sz="900" b="1" spc="-10" dirty="0">
                          <a:latin typeface="Tahoma"/>
                          <a:cs typeface="Tahoma"/>
                        </a:rPr>
                        <a:t> </a:t>
                      </a:r>
                      <a:r>
                        <a:rPr sz="900" b="1" spc="15" dirty="0">
                          <a:latin typeface="Tahoma"/>
                          <a:cs typeface="Tahoma"/>
                        </a:rPr>
                        <a:t>and</a:t>
                      </a:r>
                      <a:r>
                        <a:rPr sz="900" b="1" spc="-10" dirty="0">
                          <a:latin typeface="Tahoma"/>
                          <a:cs typeface="Tahoma"/>
                        </a:rPr>
                        <a:t> </a:t>
                      </a:r>
                      <a:r>
                        <a:rPr sz="900" b="1" spc="-30" dirty="0">
                          <a:latin typeface="Tahoma"/>
                          <a:cs typeface="Tahoma"/>
                        </a:rPr>
                        <a:t>songs</a:t>
                      </a:r>
                      <a:r>
                        <a:rPr sz="900" b="1" spc="-10" dirty="0">
                          <a:latin typeface="Tahoma"/>
                          <a:cs typeface="Tahoma"/>
                        </a:rPr>
                        <a:t> </a:t>
                      </a:r>
                      <a:r>
                        <a:rPr sz="900" b="1" spc="-30" dirty="0">
                          <a:latin typeface="Tahoma"/>
                          <a:cs typeface="Tahoma"/>
                        </a:rPr>
                        <a:t>involving</a:t>
                      </a:r>
                      <a:r>
                        <a:rPr sz="900" b="1" spc="-10" dirty="0">
                          <a:latin typeface="Tahoma"/>
                          <a:cs typeface="Tahoma"/>
                        </a:rPr>
                        <a:t> </a:t>
                      </a:r>
                      <a:r>
                        <a:rPr sz="900" b="1" spc="-30" dirty="0">
                          <a:latin typeface="Tahoma"/>
                          <a:cs typeface="Tahoma"/>
                        </a:rPr>
                        <a:t>numbers,</a:t>
                      </a:r>
                      <a:r>
                        <a:rPr sz="900" b="1" spc="-15" dirty="0">
                          <a:latin typeface="Tahoma"/>
                          <a:cs typeface="Tahoma"/>
                        </a:rPr>
                        <a:t> </a:t>
                      </a:r>
                      <a:r>
                        <a:rPr sz="900" b="1" spc="-10" dirty="0">
                          <a:latin typeface="Tahoma"/>
                          <a:cs typeface="Tahoma"/>
                        </a:rPr>
                        <a:t>e.g.,</a:t>
                      </a:r>
                      <a:r>
                        <a:rPr sz="900" b="1" spc="-5" dirty="0">
                          <a:latin typeface="Tahoma"/>
                          <a:cs typeface="Tahoma"/>
                        </a:rPr>
                        <a:t> </a:t>
                      </a:r>
                      <a:r>
                        <a:rPr sz="900" b="1" i="1" spc="-85" dirty="0">
                          <a:latin typeface="Verdana"/>
                          <a:cs typeface="Verdana"/>
                        </a:rPr>
                        <a:t>five</a:t>
                      </a:r>
                      <a:r>
                        <a:rPr sz="900" b="1" i="1" spc="-60" dirty="0">
                          <a:latin typeface="Verdana"/>
                          <a:cs typeface="Verdana"/>
                        </a:rPr>
                        <a:t> </a:t>
                      </a:r>
                      <a:r>
                        <a:rPr sz="900" b="1" i="1" spc="-50" dirty="0">
                          <a:latin typeface="Verdana"/>
                          <a:cs typeface="Verdana"/>
                        </a:rPr>
                        <a:t>speckled </a:t>
                      </a:r>
                      <a:r>
                        <a:rPr sz="900" b="1" i="1" spc="-105" dirty="0">
                          <a:latin typeface="Verdana"/>
                          <a:cs typeface="Verdana"/>
                        </a:rPr>
                        <a:t>frogs</a:t>
                      </a:r>
                      <a:endParaRPr sz="900" dirty="0">
                        <a:latin typeface="Verdana"/>
                        <a:cs typeface="Verdana"/>
                      </a:endParaRPr>
                    </a:p>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b="1" spc="-50" dirty="0">
                          <a:latin typeface="Tahoma"/>
                          <a:cs typeface="Tahoma"/>
                        </a:rPr>
                        <a:t>Show</a:t>
                      </a:r>
                      <a:r>
                        <a:rPr sz="900" b="1" spc="-10" dirty="0">
                          <a:latin typeface="Tahoma"/>
                          <a:cs typeface="Tahoma"/>
                        </a:rPr>
                        <a:t> </a:t>
                      </a:r>
                      <a:r>
                        <a:rPr sz="900" b="1" spc="-45" dirty="0">
                          <a:latin typeface="Tahoma"/>
                          <a:cs typeface="Tahoma"/>
                        </a:rPr>
                        <a:t>fingers</a:t>
                      </a:r>
                      <a:r>
                        <a:rPr sz="900" b="1" spc="-5" dirty="0">
                          <a:latin typeface="Tahoma"/>
                          <a:cs typeface="Tahoma"/>
                        </a:rPr>
                        <a:t> </a:t>
                      </a:r>
                      <a:r>
                        <a:rPr sz="900" b="1" spc="-60" dirty="0">
                          <a:latin typeface="Tahoma"/>
                          <a:cs typeface="Tahoma"/>
                        </a:rPr>
                        <a:t>for</a:t>
                      </a:r>
                      <a:r>
                        <a:rPr sz="900" b="1" spc="-10" dirty="0">
                          <a:latin typeface="Tahoma"/>
                          <a:cs typeface="Tahoma"/>
                        </a:rPr>
                        <a:t> </a:t>
                      </a:r>
                      <a:r>
                        <a:rPr sz="900" b="1" spc="-35" dirty="0">
                          <a:latin typeface="Tahoma"/>
                          <a:cs typeface="Tahoma"/>
                        </a:rPr>
                        <a:t>numbers</a:t>
                      </a:r>
                      <a:r>
                        <a:rPr sz="900" b="1" spc="-5" dirty="0">
                          <a:latin typeface="Tahoma"/>
                          <a:cs typeface="Tahoma"/>
                        </a:rPr>
                        <a:t> </a:t>
                      </a:r>
                      <a:r>
                        <a:rPr sz="900" b="1" spc="-50" dirty="0">
                          <a:latin typeface="Tahoma"/>
                          <a:cs typeface="Tahoma"/>
                        </a:rPr>
                        <a:t>to</a:t>
                      </a:r>
                      <a:r>
                        <a:rPr sz="900" b="1" spc="-10" dirty="0">
                          <a:latin typeface="Tahoma"/>
                          <a:cs typeface="Tahoma"/>
                        </a:rPr>
                        <a:t> </a:t>
                      </a:r>
                      <a:r>
                        <a:rPr sz="900" b="1" spc="-70" dirty="0">
                          <a:latin typeface="Tahoma"/>
                          <a:cs typeface="Tahoma"/>
                        </a:rPr>
                        <a:t>5</a:t>
                      </a:r>
                      <a:r>
                        <a:rPr sz="900" b="1" spc="-5" dirty="0">
                          <a:latin typeface="Tahoma"/>
                          <a:cs typeface="Tahoma"/>
                        </a:rPr>
                        <a:t> </a:t>
                      </a:r>
                      <a:r>
                        <a:rPr sz="900" b="1" spc="-75" dirty="0">
                          <a:latin typeface="Tahoma"/>
                          <a:cs typeface="Tahoma"/>
                        </a:rPr>
                        <a:t>with</a:t>
                      </a:r>
                      <a:r>
                        <a:rPr sz="900" b="1" spc="-10" dirty="0">
                          <a:latin typeface="Tahoma"/>
                          <a:cs typeface="Tahoma"/>
                        </a:rPr>
                        <a:t> </a:t>
                      </a:r>
                      <a:r>
                        <a:rPr sz="900" b="1" spc="-35" dirty="0">
                          <a:latin typeface="Tahoma"/>
                          <a:cs typeface="Tahoma"/>
                        </a:rPr>
                        <a:t>support</a:t>
                      </a:r>
                      <a:r>
                        <a:rPr sz="900" b="1" spc="-10" dirty="0">
                          <a:latin typeface="Tahoma"/>
                          <a:cs typeface="Tahoma"/>
                        </a:rPr>
                        <a:t> </a:t>
                      </a:r>
                      <a:r>
                        <a:rPr sz="900" b="1" spc="-70" dirty="0">
                          <a:latin typeface="Tahoma"/>
                          <a:cs typeface="Tahoma"/>
                        </a:rPr>
                        <a:t>whilst</a:t>
                      </a:r>
                      <a:r>
                        <a:rPr sz="900" b="1" spc="-15" dirty="0">
                          <a:latin typeface="Tahoma"/>
                          <a:cs typeface="Tahoma"/>
                        </a:rPr>
                        <a:t> </a:t>
                      </a:r>
                      <a:r>
                        <a:rPr sz="900" b="1" spc="-20" dirty="0">
                          <a:latin typeface="Tahoma"/>
                          <a:cs typeface="Tahoma"/>
                        </a:rPr>
                        <a:t>counting</a:t>
                      </a:r>
                      <a:r>
                        <a:rPr sz="900" b="1" dirty="0">
                          <a:latin typeface="Tahoma"/>
                          <a:cs typeface="Tahoma"/>
                        </a:rPr>
                        <a:t> </a:t>
                      </a:r>
                      <a:r>
                        <a:rPr sz="900" b="1" spc="-45" dirty="0">
                          <a:latin typeface="Tahoma"/>
                          <a:cs typeface="Tahoma"/>
                        </a:rPr>
                        <a:t>or</a:t>
                      </a:r>
                      <a:r>
                        <a:rPr sz="900" b="1" spc="-10" dirty="0">
                          <a:latin typeface="Tahoma"/>
                          <a:cs typeface="Tahoma"/>
                        </a:rPr>
                        <a:t> </a:t>
                      </a:r>
                      <a:r>
                        <a:rPr sz="900" b="1" spc="-30" dirty="0">
                          <a:latin typeface="Tahoma"/>
                          <a:cs typeface="Tahoma"/>
                        </a:rPr>
                        <a:t>singing</a:t>
                      </a:r>
                      <a:r>
                        <a:rPr sz="900" b="1" spc="-15" dirty="0">
                          <a:latin typeface="Tahoma"/>
                          <a:cs typeface="Tahoma"/>
                        </a:rPr>
                        <a:t> </a:t>
                      </a:r>
                      <a:r>
                        <a:rPr sz="900" b="1" spc="-25" dirty="0">
                          <a:latin typeface="Tahoma"/>
                          <a:cs typeface="Tahoma"/>
                        </a:rPr>
                        <a:t>number</a:t>
                      </a:r>
                      <a:r>
                        <a:rPr sz="900" b="1" spc="-5" dirty="0">
                          <a:latin typeface="Tahoma"/>
                          <a:cs typeface="Tahoma"/>
                        </a:rPr>
                        <a:t> </a:t>
                      </a:r>
                      <a:r>
                        <a:rPr sz="900" b="1" spc="-30" dirty="0">
                          <a:latin typeface="Tahoma"/>
                          <a:cs typeface="Tahoma"/>
                        </a:rPr>
                        <a:t>songs</a:t>
                      </a:r>
                      <a:endParaRPr sz="900" dirty="0">
                        <a:latin typeface="Tahoma"/>
                        <a:cs typeface="Tahom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b="1" spc="-5" dirty="0">
                          <a:latin typeface="Tahoma"/>
                          <a:cs typeface="Tahoma"/>
                        </a:rPr>
                        <a:t>Becoming </a:t>
                      </a:r>
                      <a:r>
                        <a:rPr sz="900" b="1" spc="-35" dirty="0">
                          <a:latin typeface="Tahoma"/>
                          <a:cs typeface="Tahoma"/>
                        </a:rPr>
                        <a:t>familiar</a:t>
                      </a:r>
                      <a:r>
                        <a:rPr sz="900" b="1" spc="-5" dirty="0">
                          <a:latin typeface="Tahoma"/>
                          <a:cs typeface="Tahoma"/>
                        </a:rPr>
                        <a:t> </a:t>
                      </a:r>
                      <a:r>
                        <a:rPr sz="900" b="1" spc="10" dirty="0">
                          <a:latin typeface="Tahoma"/>
                          <a:cs typeface="Tahoma"/>
                        </a:rPr>
                        <a:t>and</a:t>
                      </a:r>
                      <a:r>
                        <a:rPr sz="900" b="1" dirty="0">
                          <a:latin typeface="Tahoma"/>
                          <a:cs typeface="Tahoma"/>
                        </a:rPr>
                        <a:t> </a:t>
                      </a:r>
                      <a:r>
                        <a:rPr sz="900" b="1" spc="-15" dirty="0">
                          <a:latin typeface="Tahoma"/>
                          <a:cs typeface="Tahoma"/>
                        </a:rPr>
                        <a:t>aware</a:t>
                      </a:r>
                      <a:r>
                        <a:rPr sz="900" b="1" spc="-5" dirty="0">
                          <a:latin typeface="Tahoma"/>
                          <a:cs typeface="Tahoma"/>
                        </a:rPr>
                        <a:t> </a:t>
                      </a:r>
                      <a:r>
                        <a:rPr sz="900" b="1" spc="-40" dirty="0">
                          <a:latin typeface="Tahoma"/>
                          <a:cs typeface="Tahoma"/>
                        </a:rPr>
                        <a:t>of</a:t>
                      </a:r>
                      <a:r>
                        <a:rPr sz="900" b="1" spc="-10" dirty="0">
                          <a:latin typeface="Tahoma"/>
                          <a:cs typeface="Tahoma"/>
                        </a:rPr>
                        <a:t> </a:t>
                      </a:r>
                      <a:r>
                        <a:rPr sz="900" b="1" spc="-50" dirty="0">
                          <a:latin typeface="Tahoma"/>
                          <a:cs typeface="Tahoma"/>
                        </a:rPr>
                        <a:t>(through</a:t>
                      </a:r>
                      <a:r>
                        <a:rPr sz="900" b="1" spc="5" dirty="0">
                          <a:latin typeface="Tahoma"/>
                          <a:cs typeface="Tahoma"/>
                        </a:rPr>
                        <a:t> </a:t>
                      </a:r>
                      <a:r>
                        <a:rPr sz="900" b="1" spc="-5" dirty="0">
                          <a:latin typeface="Tahoma"/>
                          <a:cs typeface="Tahoma"/>
                        </a:rPr>
                        <a:t>play)</a:t>
                      </a:r>
                      <a:r>
                        <a:rPr sz="900" b="1" spc="-10" dirty="0">
                          <a:latin typeface="Tahoma"/>
                          <a:cs typeface="Tahoma"/>
                        </a:rPr>
                        <a:t> </a:t>
                      </a:r>
                      <a:r>
                        <a:rPr sz="900" b="1" spc="-40" dirty="0">
                          <a:latin typeface="Tahoma"/>
                          <a:cs typeface="Tahoma"/>
                        </a:rPr>
                        <a:t>the</a:t>
                      </a:r>
                      <a:r>
                        <a:rPr sz="900" b="1" dirty="0">
                          <a:latin typeface="Tahoma"/>
                          <a:cs typeface="Tahoma"/>
                        </a:rPr>
                        <a:t> </a:t>
                      </a:r>
                      <a:r>
                        <a:rPr sz="900" b="1" spc="5" dirty="0">
                          <a:latin typeface="Tahoma"/>
                          <a:cs typeface="Tahoma"/>
                        </a:rPr>
                        <a:t>key</a:t>
                      </a:r>
                      <a:r>
                        <a:rPr sz="900" b="1" spc="-10" dirty="0">
                          <a:latin typeface="Tahoma"/>
                          <a:cs typeface="Tahoma"/>
                        </a:rPr>
                        <a:t> mathematical </a:t>
                      </a:r>
                      <a:r>
                        <a:rPr sz="900" b="1" spc="-20" dirty="0">
                          <a:latin typeface="Tahoma"/>
                          <a:cs typeface="Tahoma"/>
                        </a:rPr>
                        <a:t>resources,</a:t>
                      </a:r>
                      <a:r>
                        <a:rPr sz="900" b="1" spc="-5" dirty="0">
                          <a:latin typeface="Tahoma"/>
                          <a:cs typeface="Tahoma"/>
                        </a:rPr>
                        <a:t> </a:t>
                      </a:r>
                      <a:r>
                        <a:rPr sz="900" b="1" spc="-25" dirty="0">
                          <a:latin typeface="Tahoma"/>
                          <a:cs typeface="Tahoma"/>
                        </a:rPr>
                        <a:t>including:</a:t>
                      </a:r>
                      <a:r>
                        <a:rPr sz="900" b="1" dirty="0">
                          <a:latin typeface="Tahoma"/>
                          <a:cs typeface="Tahoma"/>
                        </a:rPr>
                        <a:t> </a:t>
                      </a:r>
                      <a:r>
                        <a:rPr sz="900" b="1" spc="-15" dirty="0">
                          <a:latin typeface="Tahoma"/>
                          <a:cs typeface="Tahoma"/>
                        </a:rPr>
                        <a:t>numicon,</a:t>
                      </a:r>
                      <a:r>
                        <a:rPr sz="900" b="1" spc="-5" dirty="0">
                          <a:latin typeface="Tahoma"/>
                          <a:cs typeface="Tahoma"/>
                        </a:rPr>
                        <a:t> </a:t>
                      </a:r>
                      <a:r>
                        <a:rPr sz="900" b="1" spc="-30" dirty="0">
                          <a:latin typeface="Tahoma"/>
                          <a:cs typeface="Tahoma"/>
                        </a:rPr>
                        <a:t>counters,</a:t>
                      </a:r>
                      <a:r>
                        <a:rPr sz="900" b="1" spc="-20" dirty="0">
                          <a:latin typeface="Tahoma"/>
                          <a:cs typeface="Tahoma"/>
                        </a:rPr>
                        <a:t> </a:t>
                      </a:r>
                      <a:r>
                        <a:rPr sz="900" b="1" spc="-50" dirty="0">
                          <a:latin typeface="Tahoma"/>
                          <a:cs typeface="Tahoma"/>
                        </a:rPr>
                        <a:t>tens</a:t>
                      </a:r>
                      <a:r>
                        <a:rPr sz="900" b="1" spc="-5" dirty="0">
                          <a:latin typeface="Tahoma"/>
                          <a:cs typeface="Tahoma"/>
                        </a:rPr>
                        <a:t> </a:t>
                      </a:r>
                      <a:r>
                        <a:rPr sz="900" b="1" spc="-30" dirty="0">
                          <a:latin typeface="Tahoma"/>
                          <a:cs typeface="Tahoma"/>
                        </a:rPr>
                        <a:t>frames</a:t>
                      </a:r>
                      <a:r>
                        <a:rPr sz="900" b="1" spc="-5" dirty="0">
                          <a:latin typeface="Tahoma"/>
                          <a:cs typeface="Tahoma"/>
                        </a:rPr>
                        <a:t> </a:t>
                      </a:r>
                      <a:r>
                        <a:rPr sz="900" b="1" spc="15" dirty="0">
                          <a:latin typeface="Tahoma"/>
                          <a:cs typeface="Tahoma"/>
                        </a:rPr>
                        <a:t>and</a:t>
                      </a:r>
                      <a:r>
                        <a:rPr sz="900" b="1" spc="-10" dirty="0">
                          <a:latin typeface="Tahoma"/>
                          <a:cs typeface="Tahoma"/>
                        </a:rPr>
                        <a:t> </a:t>
                      </a:r>
                      <a:r>
                        <a:rPr sz="900" b="1" spc="10" dirty="0">
                          <a:latin typeface="Tahoma"/>
                          <a:cs typeface="Tahoma"/>
                        </a:rPr>
                        <a:t>cubes</a:t>
                      </a:r>
                      <a:endParaRPr lang="en-GB" sz="900" b="1" spc="10" dirty="0">
                        <a:latin typeface="Tahoma"/>
                        <a:cs typeface="Tahoma"/>
                      </a:endParaRPr>
                    </a:p>
                    <a:p>
                      <a:pPr marL="468630" indent="-171450">
                        <a:lnSpc>
                          <a:spcPct val="100000"/>
                        </a:lnSpc>
                        <a:spcBef>
                          <a:spcPts val="30"/>
                        </a:spcBef>
                        <a:buFont typeface="Arial" panose="020B0604020202020204" pitchFamily="34" charset="0"/>
                        <a:buChar char="•"/>
                        <a:tabLst>
                          <a:tab pos="525145" algn="l"/>
                        </a:tabLst>
                      </a:pPr>
                      <a:r>
                        <a:rPr lang="en-GB" sz="900" b="1" spc="10" dirty="0">
                          <a:latin typeface="Tahoma"/>
                          <a:cs typeface="Tahoma"/>
                        </a:rPr>
                        <a:t>Begin to display an understanding of composition of numbers up to 3</a:t>
                      </a:r>
                    </a:p>
                    <a:p>
                      <a:pPr marL="468630" indent="-171450">
                        <a:lnSpc>
                          <a:spcPct val="100000"/>
                        </a:lnSpc>
                        <a:spcBef>
                          <a:spcPts val="30"/>
                        </a:spcBef>
                        <a:buFont typeface="Arial" panose="020B0604020202020204" pitchFamily="34" charset="0"/>
                        <a:buChar char="•"/>
                        <a:tabLst>
                          <a:tab pos="525145" algn="l"/>
                        </a:tabLst>
                      </a:pPr>
                      <a:r>
                        <a:rPr lang="en-GB" sz="900" b="1" spc="10" dirty="0">
                          <a:latin typeface="Tahoma"/>
                          <a:cs typeface="Tahoma"/>
                        </a:rPr>
                        <a:t>Begin to recognise numbers 4 &amp; 5</a:t>
                      </a:r>
                      <a:endParaRPr sz="900" dirty="0">
                        <a:latin typeface="Tahoma"/>
                        <a:cs typeface="Tahom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b="1" spc="15" dirty="0">
                          <a:latin typeface="Tahoma"/>
                          <a:cs typeface="Tahoma"/>
                        </a:rPr>
                        <a:t>Compare</a:t>
                      </a:r>
                      <a:r>
                        <a:rPr sz="900" b="1" spc="-10" dirty="0">
                          <a:latin typeface="Tahoma"/>
                          <a:cs typeface="Tahoma"/>
                        </a:rPr>
                        <a:t> </a:t>
                      </a:r>
                      <a:r>
                        <a:rPr sz="900" b="1" spc="-60" dirty="0">
                          <a:latin typeface="Tahoma"/>
                          <a:cs typeface="Tahoma"/>
                        </a:rPr>
                        <a:t>two</a:t>
                      </a:r>
                      <a:r>
                        <a:rPr sz="900" b="1" spc="-5" dirty="0">
                          <a:latin typeface="Tahoma"/>
                          <a:cs typeface="Tahoma"/>
                        </a:rPr>
                        <a:t> </a:t>
                      </a:r>
                      <a:r>
                        <a:rPr sz="900" b="1" spc="-30" dirty="0">
                          <a:latin typeface="Tahoma"/>
                          <a:cs typeface="Tahoma"/>
                        </a:rPr>
                        <a:t>small</a:t>
                      </a:r>
                      <a:r>
                        <a:rPr sz="900" b="1" spc="-5" dirty="0">
                          <a:latin typeface="Tahoma"/>
                          <a:cs typeface="Tahoma"/>
                        </a:rPr>
                        <a:t> </a:t>
                      </a:r>
                      <a:r>
                        <a:rPr sz="900" b="1" spc="-20" dirty="0">
                          <a:latin typeface="Tahoma"/>
                          <a:cs typeface="Tahoma"/>
                        </a:rPr>
                        <a:t>groups</a:t>
                      </a:r>
                      <a:r>
                        <a:rPr sz="900" b="1" spc="-30" dirty="0">
                          <a:latin typeface="Tahoma"/>
                          <a:cs typeface="Tahoma"/>
                        </a:rPr>
                        <a:t> </a:t>
                      </a:r>
                      <a:r>
                        <a:rPr sz="900" b="1" spc="-40" dirty="0">
                          <a:latin typeface="Tahoma"/>
                          <a:cs typeface="Tahoma"/>
                        </a:rPr>
                        <a:t>of</a:t>
                      </a:r>
                      <a:r>
                        <a:rPr sz="900" b="1" spc="-5" dirty="0">
                          <a:latin typeface="Tahoma"/>
                          <a:cs typeface="Tahoma"/>
                        </a:rPr>
                        <a:t> </a:t>
                      </a:r>
                      <a:r>
                        <a:rPr sz="900" b="1" spc="-20" dirty="0">
                          <a:latin typeface="Tahoma"/>
                          <a:cs typeface="Tahoma"/>
                        </a:rPr>
                        <a:t>objects,</a:t>
                      </a:r>
                      <a:r>
                        <a:rPr sz="900" b="1" spc="-10" dirty="0">
                          <a:latin typeface="Tahoma"/>
                          <a:cs typeface="Tahoma"/>
                        </a:rPr>
                        <a:t> </a:t>
                      </a:r>
                      <a:r>
                        <a:rPr sz="900" b="1" spc="-15" dirty="0">
                          <a:latin typeface="Tahoma"/>
                          <a:cs typeface="Tahoma"/>
                        </a:rPr>
                        <a:t>saying</a:t>
                      </a:r>
                      <a:r>
                        <a:rPr sz="900" b="1" dirty="0">
                          <a:latin typeface="Tahoma"/>
                          <a:cs typeface="Tahoma"/>
                        </a:rPr>
                        <a:t> </a:t>
                      </a:r>
                      <a:r>
                        <a:rPr sz="900" b="1" spc="-30" dirty="0">
                          <a:latin typeface="Tahoma"/>
                          <a:cs typeface="Tahoma"/>
                        </a:rPr>
                        <a:t>when</a:t>
                      </a:r>
                      <a:r>
                        <a:rPr sz="900" b="1" spc="-10" dirty="0">
                          <a:latin typeface="Tahoma"/>
                          <a:cs typeface="Tahoma"/>
                        </a:rPr>
                        <a:t> </a:t>
                      </a:r>
                      <a:r>
                        <a:rPr sz="900" b="1" spc="-40" dirty="0">
                          <a:latin typeface="Tahoma"/>
                          <a:cs typeface="Tahoma"/>
                        </a:rPr>
                        <a:t>there</a:t>
                      </a:r>
                      <a:r>
                        <a:rPr sz="900" b="1" spc="-5" dirty="0">
                          <a:latin typeface="Tahoma"/>
                          <a:cs typeface="Tahoma"/>
                        </a:rPr>
                        <a:t> are</a:t>
                      </a:r>
                      <a:r>
                        <a:rPr sz="900" b="1" spc="-10" dirty="0">
                          <a:latin typeface="Tahoma"/>
                          <a:cs typeface="Tahoma"/>
                        </a:rPr>
                        <a:t> </a:t>
                      </a:r>
                      <a:r>
                        <a:rPr sz="900" b="1" spc="-40" dirty="0">
                          <a:latin typeface="Tahoma"/>
                          <a:cs typeface="Tahoma"/>
                        </a:rPr>
                        <a:t>the</a:t>
                      </a:r>
                      <a:r>
                        <a:rPr sz="900" b="1" spc="-5" dirty="0">
                          <a:latin typeface="Tahoma"/>
                          <a:cs typeface="Tahoma"/>
                        </a:rPr>
                        <a:t> </a:t>
                      </a:r>
                      <a:r>
                        <a:rPr sz="900" b="1" spc="5" dirty="0">
                          <a:latin typeface="Tahoma"/>
                          <a:cs typeface="Tahoma"/>
                        </a:rPr>
                        <a:t>same</a:t>
                      </a:r>
                      <a:r>
                        <a:rPr sz="900" b="1" spc="-10" dirty="0">
                          <a:latin typeface="Tahoma"/>
                          <a:cs typeface="Tahoma"/>
                        </a:rPr>
                        <a:t> </a:t>
                      </a:r>
                      <a:r>
                        <a:rPr sz="900" b="1" spc="-25" dirty="0">
                          <a:latin typeface="Tahoma"/>
                          <a:cs typeface="Tahoma"/>
                        </a:rPr>
                        <a:t>number</a:t>
                      </a:r>
                      <a:r>
                        <a:rPr sz="900" b="1" spc="-5" dirty="0">
                          <a:latin typeface="Tahoma"/>
                          <a:cs typeface="Tahoma"/>
                        </a:rPr>
                        <a:t> </a:t>
                      </a:r>
                      <a:r>
                        <a:rPr sz="900" b="1" spc="-40" dirty="0">
                          <a:latin typeface="Tahoma"/>
                          <a:cs typeface="Tahoma"/>
                        </a:rPr>
                        <a:t>of</a:t>
                      </a:r>
                      <a:r>
                        <a:rPr sz="900" b="1" spc="-10" dirty="0">
                          <a:latin typeface="Tahoma"/>
                          <a:cs typeface="Tahoma"/>
                        </a:rPr>
                        <a:t> </a:t>
                      </a:r>
                      <a:r>
                        <a:rPr sz="900" b="1" spc="-20" dirty="0">
                          <a:latin typeface="Tahoma"/>
                          <a:cs typeface="Tahoma"/>
                        </a:rPr>
                        <a:t>objects</a:t>
                      </a:r>
                      <a:r>
                        <a:rPr sz="900" b="1" spc="-5" dirty="0">
                          <a:latin typeface="Tahoma"/>
                          <a:cs typeface="Tahoma"/>
                        </a:rPr>
                        <a:t> </a:t>
                      </a:r>
                      <a:r>
                        <a:rPr sz="900" b="1" spc="-50" dirty="0">
                          <a:latin typeface="Tahoma"/>
                          <a:cs typeface="Tahoma"/>
                        </a:rPr>
                        <a:t>in</a:t>
                      </a:r>
                      <a:r>
                        <a:rPr sz="900" b="1" spc="-10" dirty="0">
                          <a:latin typeface="Tahoma"/>
                          <a:cs typeface="Tahoma"/>
                        </a:rPr>
                        <a:t> </a:t>
                      </a:r>
                      <a:r>
                        <a:rPr sz="900" b="1" spc="35" dirty="0">
                          <a:latin typeface="Tahoma"/>
                          <a:cs typeface="Tahoma"/>
                        </a:rPr>
                        <a:t>each</a:t>
                      </a:r>
                      <a:r>
                        <a:rPr sz="900" b="1" spc="-5" dirty="0">
                          <a:latin typeface="Tahoma"/>
                          <a:cs typeface="Tahoma"/>
                        </a:rPr>
                        <a:t> </a:t>
                      </a:r>
                      <a:r>
                        <a:rPr sz="900" b="1" spc="-15" dirty="0">
                          <a:latin typeface="Tahoma"/>
                          <a:cs typeface="Tahoma"/>
                        </a:rPr>
                        <a:t>group,</a:t>
                      </a:r>
                      <a:r>
                        <a:rPr sz="900" b="1" spc="-10" dirty="0">
                          <a:latin typeface="Tahoma"/>
                          <a:cs typeface="Tahoma"/>
                        </a:rPr>
                        <a:t> </a:t>
                      </a:r>
                      <a:r>
                        <a:rPr sz="900" b="1" spc="-5" dirty="0">
                          <a:latin typeface="Tahoma"/>
                          <a:cs typeface="Tahoma"/>
                        </a:rPr>
                        <a:t>e.g.,</a:t>
                      </a:r>
                      <a:r>
                        <a:rPr sz="900" b="1" spc="-15" dirty="0">
                          <a:latin typeface="Tahoma"/>
                          <a:cs typeface="Tahoma"/>
                        </a:rPr>
                        <a:t> </a:t>
                      </a:r>
                      <a:r>
                        <a:rPr sz="900" b="1" spc="-10" dirty="0">
                          <a:latin typeface="Tahoma"/>
                          <a:cs typeface="Tahoma"/>
                        </a:rPr>
                        <a:t>‘You’ve </a:t>
                      </a:r>
                      <a:r>
                        <a:rPr sz="900" b="1" spc="-20" dirty="0">
                          <a:latin typeface="Tahoma"/>
                          <a:cs typeface="Tahoma"/>
                        </a:rPr>
                        <a:t>got</a:t>
                      </a:r>
                      <a:r>
                        <a:rPr sz="900" b="1" spc="-10" dirty="0">
                          <a:latin typeface="Tahoma"/>
                          <a:cs typeface="Tahoma"/>
                        </a:rPr>
                        <a:t> </a:t>
                      </a:r>
                      <a:r>
                        <a:rPr sz="900" b="1" spc="-55" dirty="0">
                          <a:latin typeface="Tahoma"/>
                          <a:cs typeface="Tahoma"/>
                        </a:rPr>
                        <a:t>two,</a:t>
                      </a:r>
                      <a:r>
                        <a:rPr sz="900" b="1" spc="-10" dirty="0">
                          <a:latin typeface="Tahoma"/>
                          <a:cs typeface="Tahoma"/>
                        </a:rPr>
                        <a:t> </a:t>
                      </a:r>
                      <a:r>
                        <a:rPr sz="900" b="1" spc="-40" dirty="0">
                          <a:latin typeface="Tahoma"/>
                          <a:cs typeface="Tahoma"/>
                        </a:rPr>
                        <a:t>I’ve</a:t>
                      </a:r>
                      <a:r>
                        <a:rPr sz="900" b="1" spc="-5" dirty="0">
                          <a:latin typeface="Tahoma"/>
                          <a:cs typeface="Tahoma"/>
                        </a:rPr>
                        <a:t> </a:t>
                      </a:r>
                      <a:r>
                        <a:rPr sz="900" b="1" spc="-20" dirty="0">
                          <a:latin typeface="Tahoma"/>
                          <a:cs typeface="Tahoma"/>
                        </a:rPr>
                        <a:t>got</a:t>
                      </a:r>
                      <a:r>
                        <a:rPr sz="900" b="1" spc="-15" dirty="0">
                          <a:latin typeface="Tahoma"/>
                          <a:cs typeface="Tahoma"/>
                        </a:rPr>
                        <a:t> </a:t>
                      </a:r>
                      <a:r>
                        <a:rPr sz="900" b="1" spc="-55" dirty="0">
                          <a:latin typeface="Tahoma"/>
                          <a:cs typeface="Tahoma"/>
                        </a:rPr>
                        <a:t>two.</a:t>
                      </a:r>
                      <a:r>
                        <a:rPr sz="900" b="1" spc="-5" dirty="0">
                          <a:latin typeface="Tahoma"/>
                          <a:cs typeface="Tahoma"/>
                        </a:rPr>
                        <a:t> </a:t>
                      </a:r>
                      <a:r>
                        <a:rPr sz="900" b="1" spc="-10" dirty="0">
                          <a:latin typeface="Tahoma"/>
                          <a:cs typeface="Tahoma"/>
                        </a:rPr>
                        <a:t>Same!’</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Play</a:t>
                      </a:r>
                      <a:r>
                        <a:rPr sz="900" spc="-65" dirty="0">
                          <a:latin typeface="Verdana"/>
                          <a:cs typeface="Verdana"/>
                        </a:rPr>
                        <a:t> </a:t>
                      </a:r>
                      <a:r>
                        <a:rPr sz="900" spc="-35" dirty="0">
                          <a:latin typeface="Verdana"/>
                          <a:cs typeface="Verdana"/>
                        </a:rPr>
                        <a:t>with</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name</a:t>
                      </a:r>
                      <a:r>
                        <a:rPr sz="900" spc="-65" dirty="0">
                          <a:latin typeface="Verdana"/>
                          <a:cs typeface="Verdana"/>
                        </a:rPr>
                        <a:t> </a:t>
                      </a:r>
                      <a:r>
                        <a:rPr sz="900" spc="-25" dirty="0">
                          <a:latin typeface="Verdana"/>
                          <a:cs typeface="Verdana"/>
                        </a:rPr>
                        <a:t>some</a:t>
                      </a:r>
                      <a:r>
                        <a:rPr sz="900" spc="-65" dirty="0">
                          <a:latin typeface="Verdana"/>
                          <a:cs typeface="Verdana"/>
                        </a:rPr>
                        <a:t> </a:t>
                      </a:r>
                      <a:r>
                        <a:rPr sz="900" spc="15" dirty="0">
                          <a:latin typeface="Verdana"/>
                          <a:cs typeface="Verdana"/>
                        </a:rPr>
                        <a:t>common</a:t>
                      </a:r>
                      <a:r>
                        <a:rPr sz="900" spc="-60" dirty="0">
                          <a:latin typeface="Verdana"/>
                          <a:cs typeface="Verdana"/>
                        </a:rPr>
                        <a:t> </a:t>
                      </a:r>
                      <a:r>
                        <a:rPr sz="900" spc="-30" dirty="0">
                          <a:latin typeface="Verdana"/>
                          <a:cs typeface="Verdana"/>
                        </a:rPr>
                        <a:t>shapes,</a:t>
                      </a:r>
                      <a:r>
                        <a:rPr sz="900" spc="-75" dirty="0">
                          <a:latin typeface="Verdana"/>
                          <a:cs typeface="Verdana"/>
                        </a:rPr>
                        <a:t> </a:t>
                      </a:r>
                      <a:r>
                        <a:rPr sz="900" spc="-30" dirty="0">
                          <a:latin typeface="Verdana"/>
                          <a:cs typeface="Verdana"/>
                        </a:rPr>
                        <a:t>e.g.,</a:t>
                      </a:r>
                      <a:r>
                        <a:rPr sz="900" spc="-70" dirty="0">
                          <a:latin typeface="Verdana"/>
                          <a:cs typeface="Verdana"/>
                        </a:rPr>
                        <a:t> </a:t>
                      </a:r>
                      <a:r>
                        <a:rPr sz="900" spc="10" dirty="0">
                          <a:latin typeface="Verdana"/>
                          <a:cs typeface="Verdana"/>
                        </a:rPr>
                        <a:t>name</a:t>
                      </a:r>
                      <a:r>
                        <a:rPr sz="900" spc="-60" dirty="0">
                          <a:latin typeface="Verdana"/>
                          <a:cs typeface="Verdana"/>
                        </a:rPr>
                        <a:t> </a:t>
                      </a:r>
                      <a:r>
                        <a:rPr sz="900" spc="-10" dirty="0">
                          <a:latin typeface="Verdana"/>
                          <a:cs typeface="Verdana"/>
                        </a:rPr>
                        <a:t>circle,</a:t>
                      </a:r>
                      <a:r>
                        <a:rPr sz="900" spc="-75" dirty="0">
                          <a:latin typeface="Verdana"/>
                          <a:cs typeface="Verdana"/>
                        </a:rPr>
                        <a:t> </a:t>
                      </a:r>
                      <a:r>
                        <a:rPr sz="900" spc="-20" dirty="0">
                          <a:latin typeface="Verdana"/>
                          <a:cs typeface="Verdana"/>
                        </a:rPr>
                        <a:t>square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Respond</a:t>
                      </a:r>
                      <a:r>
                        <a:rPr sz="900" spc="-70" dirty="0">
                          <a:latin typeface="Verdana"/>
                          <a:cs typeface="Verdana"/>
                        </a:rPr>
                        <a:t> </a:t>
                      </a:r>
                      <a:r>
                        <a:rPr sz="900" spc="-5" dirty="0">
                          <a:latin typeface="Verdana"/>
                          <a:cs typeface="Verdana"/>
                        </a:rPr>
                        <a:t>to</a:t>
                      </a:r>
                      <a:r>
                        <a:rPr sz="900" spc="-70" dirty="0">
                          <a:latin typeface="Verdana"/>
                          <a:cs typeface="Verdana"/>
                        </a:rPr>
                        <a:t> </a:t>
                      </a:r>
                      <a:r>
                        <a:rPr sz="900" dirty="0">
                          <a:latin typeface="Verdana"/>
                          <a:cs typeface="Verdana"/>
                        </a:rPr>
                        <a:t>both</a:t>
                      </a:r>
                      <a:r>
                        <a:rPr sz="900" spc="-65" dirty="0">
                          <a:latin typeface="Verdana"/>
                          <a:cs typeface="Verdana"/>
                        </a:rPr>
                        <a:t> </a:t>
                      </a:r>
                      <a:r>
                        <a:rPr sz="900" spc="-30" dirty="0">
                          <a:latin typeface="Verdana"/>
                          <a:cs typeface="Verdana"/>
                        </a:rPr>
                        <a:t>informal</a:t>
                      </a:r>
                      <a:r>
                        <a:rPr sz="900" spc="-65" dirty="0">
                          <a:latin typeface="Verdana"/>
                          <a:cs typeface="Verdana"/>
                        </a:rPr>
                        <a:t> </a:t>
                      </a:r>
                      <a:r>
                        <a:rPr sz="900" spc="35" dirty="0">
                          <a:latin typeface="Verdana"/>
                          <a:cs typeface="Verdana"/>
                        </a:rPr>
                        <a:t>and</a:t>
                      </a:r>
                      <a:r>
                        <a:rPr sz="900" spc="-70" dirty="0">
                          <a:latin typeface="Verdana"/>
                          <a:cs typeface="Verdana"/>
                        </a:rPr>
                        <a:t> </a:t>
                      </a:r>
                      <a:r>
                        <a:rPr sz="900" spc="15" dirty="0">
                          <a:latin typeface="Verdana"/>
                          <a:cs typeface="Verdana"/>
                        </a:rPr>
                        <a:t>common</a:t>
                      </a:r>
                      <a:r>
                        <a:rPr sz="900" spc="-60" dirty="0">
                          <a:latin typeface="Verdana"/>
                          <a:cs typeface="Verdana"/>
                        </a:rPr>
                        <a:t> </a:t>
                      </a:r>
                      <a:r>
                        <a:rPr sz="900" dirty="0">
                          <a:latin typeface="Verdana"/>
                          <a:cs typeface="Verdana"/>
                        </a:rPr>
                        <a:t>shape</a:t>
                      </a:r>
                      <a:r>
                        <a:rPr sz="900" spc="-65" dirty="0">
                          <a:latin typeface="Verdana"/>
                          <a:cs typeface="Verdana"/>
                        </a:rPr>
                        <a:t> </a:t>
                      </a:r>
                      <a:r>
                        <a:rPr sz="900" spc="-25" dirty="0">
                          <a:latin typeface="Verdana"/>
                          <a:cs typeface="Verdana"/>
                        </a:rPr>
                        <a:t>names,</a:t>
                      </a:r>
                      <a:r>
                        <a:rPr sz="900" spc="-75" dirty="0">
                          <a:latin typeface="Verdana"/>
                          <a:cs typeface="Verdana"/>
                        </a:rPr>
                        <a:t> </a:t>
                      </a:r>
                      <a:r>
                        <a:rPr sz="900" spc="-30" dirty="0">
                          <a:latin typeface="Verdana"/>
                          <a:cs typeface="Verdana"/>
                        </a:rPr>
                        <a:t>e.g.,</a:t>
                      </a:r>
                      <a:r>
                        <a:rPr sz="900" spc="-45" dirty="0">
                          <a:latin typeface="Verdana"/>
                          <a:cs typeface="Verdana"/>
                        </a:rPr>
                        <a:t> </a:t>
                      </a:r>
                      <a:r>
                        <a:rPr sz="900" spc="-15" dirty="0">
                          <a:latin typeface="Verdana"/>
                          <a:cs typeface="Verdana"/>
                        </a:rPr>
                        <a:t>find</a:t>
                      </a:r>
                      <a:r>
                        <a:rPr sz="900" spc="-70" dirty="0">
                          <a:latin typeface="Verdana"/>
                          <a:cs typeface="Verdana"/>
                        </a:rPr>
                        <a:t> </a:t>
                      </a:r>
                      <a:r>
                        <a:rPr sz="900" spc="-25" dirty="0">
                          <a:latin typeface="Verdana"/>
                          <a:cs typeface="Verdana"/>
                        </a:rPr>
                        <a:t>something</a:t>
                      </a:r>
                      <a:r>
                        <a:rPr sz="900" spc="-70" dirty="0">
                          <a:latin typeface="Verdana"/>
                          <a:cs typeface="Verdana"/>
                        </a:rPr>
                        <a:t> </a:t>
                      </a:r>
                      <a:r>
                        <a:rPr sz="900" spc="-30" dirty="0">
                          <a:latin typeface="Verdana"/>
                          <a:cs typeface="Verdana"/>
                        </a:rPr>
                        <a:t>pointy,</a:t>
                      </a:r>
                      <a:r>
                        <a:rPr sz="900" spc="-80" dirty="0">
                          <a:latin typeface="Verdana"/>
                          <a:cs typeface="Verdana"/>
                        </a:rPr>
                        <a:t> </a:t>
                      </a:r>
                      <a:r>
                        <a:rPr sz="900" spc="-65" dirty="0">
                          <a:latin typeface="Verdana"/>
                          <a:cs typeface="Verdana"/>
                        </a:rPr>
                        <a:t>twisty,</a:t>
                      </a:r>
                      <a:r>
                        <a:rPr sz="900" spc="-75" dirty="0">
                          <a:latin typeface="Verdana"/>
                          <a:cs typeface="Verdana"/>
                        </a:rPr>
                        <a:t> </a:t>
                      </a:r>
                      <a:r>
                        <a:rPr sz="900" spc="-25" dirty="0">
                          <a:latin typeface="Verdana"/>
                          <a:cs typeface="Verdana"/>
                        </a:rPr>
                        <a:t>wiggly,</a:t>
                      </a:r>
                      <a:r>
                        <a:rPr sz="900" spc="-75" dirty="0">
                          <a:latin typeface="Verdana"/>
                          <a:cs typeface="Verdana"/>
                        </a:rPr>
                        <a:t> </a:t>
                      </a:r>
                      <a:r>
                        <a:rPr sz="900" spc="-15" dirty="0">
                          <a:latin typeface="Verdana"/>
                          <a:cs typeface="Verdana"/>
                        </a:rPr>
                        <a:t>bumpy,</a:t>
                      </a:r>
                      <a:r>
                        <a:rPr sz="900" spc="-75" dirty="0">
                          <a:latin typeface="Verdana"/>
                          <a:cs typeface="Verdana"/>
                        </a:rPr>
                        <a:t> </a:t>
                      </a:r>
                      <a:r>
                        <a:rPr sz="900" spc="-25" dirty="0">
                          <a:latin typeface="Verdana"/>
                          <a:cs typeface="Verdana"/>
                        </a:rPr>
                        <a:t>heart,</a:t>
                      </a:r>
                      <a:r>
                        <a:rPr sz="900" spc="-75" dirty="0">
                          <a:latin typeface="Verdana"/>
                          <a:cs typeface="Verdana"/>
                        </a:rPr>
                        <a:t> </a:t>
                      </a:r>
                      <a:r>
                        <a:rPr sz="900" spc="-60" dirty="0">
                          <a:latin typeface="Verdana"/>
                          <a:cs typeface="Verdana"/>
                        </a:rPr>
                        <a:t>star,</a:t>
                      </a:r>
                      <a:r>
                        <a:rPr sz="900" spc="-75" dirty="0">
                          <a:latin typeface="Verdana"/>
                          <a:cs typeface="Verdana"/>
                        </a:rPr>
                        <a:t> </a:t>
                      </a:r>
                      <a:r>
                        <a:rPr sz="900" spc="-30" dirty="0">
                          <a:latin typeface="Verdana"/>
                          <a:cs typeface="Verdana"/>
                        </a:rPr>
                        <a:t>flower,</a:t>
                      </a:r>
                      <a:r>
                        <a:rPr sz="900" spc="-75" dirty="0">
                          <a:latin typeface="Verdana"/>
                          <a:cs typeface="Verdana"/>
                        </a:rPr>
                        <a:t> </a:t>
                      </a:r>
                      <a:r>
                        <a:rPr sz="900" spc="-45" dirty="0">
                          <a:latin typeface="Verdana"/>
                          <a:cs typeface="Verdana"/>
                        </a:rPr>
                        <a:t>straight,</a:t>
                      </a:r>
                      <a:r>
                        <a:rPr sz="900" spc="-75" dirty="0">
                          <a:latin typeface="Verdana"/>
                          <a:cs typeface="Verdana"/>
                        </a:rPr>
                        <a:t> </a:t>
                      </a:r>
                      <a:r>
                        <a:rPr sz="900" spc="-20" dirty="0">
                          <a:latin typeface="Verdana"/>
                          <a:cs typeface="Verdana"/>
                        </a:rPr>
                        <a:t>wavy,</a:t>
                      </a:r>
                      <a:r>
                        <a:rPr sz="900" spc="-60" dirty="0">
                          <a:latin typeface="Verdana"/>
                          <a:cs typeface="Verdana"/>
                        </a:rPr>
                        <a:t> </a:t>
                      </a:r>
                      <a:r>
                        <a:rPr sz="900" spc="5" dirty="0">
                          <a:latin typeface="Verdana"/>
                          <a:cs typeface="Verdana"/>
                        </a:rPr>
                        <a:t>bent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Classify</a:t>
                      </a:r>
                      <a:r>
                        <a:rPr sz="900" spc="-60" dirty="0">
                          <a:latin typeface="Verdana"/>
                          <a:cs typeface="Verdana"/>
                        </a:rPr>
                        <a:t> </a:t>
                      </a:r>
                      <a:r>
                        <a:rPr sz="900" spc="30" dirty="0">
                          <a:latin typeface="Verdana"/>
                          <a:cs typeface="Verdana"/>
                        </a:rPr>
                        <a:t>and</a:t>
                      </a:r>
                      <a:r>
                        <a:rPr sz="900" spc="-70" dirty="0">
                          <a:latin typeface="Verdana"/>
                          <a:cs typeface="Verdana"/>
                        </a:rPr>
                        <a:t> </a:t>
                      </a:r>
                      <a:r>
                        <a:rPr sz="900" spc="-65" dirty="0">
                          <a:latin typeface="Verdana"/>
                          <a:cs typeface="Verdana"/>
                        </a:rPr>
                        <a:t>sort </a:t>
                      </a:r>
                      <a:r>
                        <a:rPr sz="900" spc="-20" dirty="0">
                          <a:latin typeface="Verdana"/>
                          <a:cs typeface="Verdana"/>
                        </a:rPr>
                        <a:t>shapes</a:t>
                      </a:r>
                      <a:r>
                        <a:rPr sz="900" spc="-60" dirty="0">
                          <a:latin typeface="Verdana"/>
                          <a:cs typeface="Verdana"/>
                        </a:rPr>
                        <a:t> </a:t>
                      </a:r>
                      <a:r>
                        <a:rPr sz="900" spc="-5" dirty="0">
                          <a:latin typeface="Verdana"/>
                          <a:cs typeface="Verdana"/>
                        </a:rPr>
                        <a:t>by</a:t>
                      </a:r>
                      <a:r>
                        <a:rPr sz="900" spc="-70"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given</a:t>
                      </a:r>
                      <a:r>
                        <a:rPr sz="900" spc="-60" dirty="0">
                          <a:latin typeface="Verdana"/>
                          <a:cs typeface="Verdana"/>
                        </a:rPr>
                        <a:t> </a:t>
                      </a:r>
                      <a:r>
                        <a:rPr sz="900" spc="-35" dirty="0">
                          <a:latin typeface="Verdana"/>
                          <a:cs typeface="Verdana"/>
                        </a:rPr>
                        <a:t>criteria,</a:t>
                      </a:r>
                      <a:r>
                        <a:rPr sz="900" spc="-70" dirty="0">
                          <a:latin typeface="Verdana"/>
                          <a:cs typeface="Verdana"/>
                        </a:rPr>
                        <a:t> </a:t>
                      </a:r>
                      <a:r>
                        <a:rPr sz="900" spc="-35" dirty="0">
                          <a:latin typeface="Verdana"/>
                          <a:cs typeface="Verdana"/>
                        </a:rPr>
                        <a:t>for</a:t>
                      </a:r>
                      <a:r>
                        <a:rPr sz="900" spc="-55" dirty="0">
                          <a:latin typeface="Verdana"/>
                          <a:cs typeface="Verdana"/>
                        </a:rPr>
                        <a:t> </a:t>
                      </a:r>
                      <a:r>
                        <a:rPr sz="900" spc="-5" dirty="0">
                          <a:latin typeface="Verdana"/>
                          <a:cs typeface="Verdana"/>
                        </a:rPr>
                        <a:t>example</a:t>
                      </a:r>
                      <a:r>
                        <a:rPr sz="900" spc="-35" dirty="0">
                          <a:latin typeface="Verdana"/>
                          <a:cs typeface="Verdana"/>
                        </a:rPr>
                        <a:t> </a:t>
                      </a:r>
                      <a:r>
                        <a:rPr sz="900" i="1" spc="5" dirty="0">
                          <a:latin typeface="Verdana"/>
                          <a:cs typeface="Verdana"/>
                        </a:rPr>
                        <a:t>big</a:t>
                      </a:r>
                      <a:r>
                        <a:rPr sz="900" i="1" spc="-65" dirty="0">
                          <a:latin typeface="Verdana"/>
                          <a:cs typeface="Verdana"/>
                        </a:rPr>
                        <a:t> </a:t>
                      </a:r>
                      <a:r>
                        <a:rPr sz="900" i="1" spc="-15" dirty="0">
                          <a:latin typeface="Verdana"/>
                          <a:cs typeface="Verdana"/>
                        </a:rPr>
                        <a:t>circles</a:t>
                      </a:r>
                      <a:r>
                        <a:rPr sz="900" i="1" spc="-65" dirty="0">
                          <a:latin typeface="Verdana"/>
                          <a:cs typeface="Verdana"/>
                        </a:rPr>
                        <a:t> </a:t>
                      </a:r>
                      <a:r>
                        <a:rPr sz="900" i="1" spc="30" dirty="0">
                          <a:latin typeface="Verdana"/>
                          <a:cs typeface="Verdana"/>
                        </a:rPr>
                        <a:t>and</a:t>
                      </a:r>
                      <a:r>
                        <a:rPr sz="900" i="1" spc="-65" dirty="0">
                          <a:latin typeface="Verdana"/>
                          <a:cs typeface="Verdana"/>
                        </a:rPr>
                        <a:t> </a:t>
                      </a:r>
                      <a:r>
                        <a:rPr sz="900" i="1" spc="-50" dirty="0">
                          <a:latin typeface="Verdana"/>
                          <a:cs typeface="Verdana"/>
                        </a:rPr>
                        <a:t>small</a:t>
                      </a:r>
                      <a:r>
                        <a:rPr sz="900" i="1" spc="-45" dirty="0">
                          <a:latin typeface="Verdana"/>
                          <a:cs typeface="Verdana"/>
                        </a:rPr>
                        <a:t> </a:t>
                      </a:r>
                      <a:r>
                        <a:rPr sz="900" i="1" spc="-20" dirty="0">
                          <a:latin typeface="Verdana"/>
                          <a:cs typeface="Verdana"/>
                        </a:rPr>
                        <a:t>circles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Classify</a:t>
                      </a:r>
                      <a:r>
                        <a:rPr sz="900" spc="-65" dirty="0">
                          <a:latin typeface="Verdana"/>
                          <a:cs typeface="Verdana"/>
                        </a:rPr>
                        <a:t> </a:t>
                      </a:r>
                      <a:r>
                        <a:rPr sz="900" spc="30" dirty="0">
                          <a:latin typeface="Verdana"/>
                          <a:cs typeface="Verdana"/>
                        </a:rPr>
                        <a:t>and</a:t>
                      </a:r>
                      <a:r>
                        <a:rPr sz="900" spc="-65" dirty="0">
                          <a:latin typeface="Verdana"/>
                          <a:cs typeface="Verdana"/>
                        </a:rPr>
                        <a:t> sort </a:t>
                      </a:r>
                      <a:r>
                        <a:rPr sz="900" spc="-25" dirty="0">
                          <a:latin typeface="Verdana"/>
                          <a:cs typeface="Verdana"/>
                        </a:rPr>
                        <a:t>classroom</a:t>
                      </a:r>
                      <a:r>
                        <a:rPr sz="900" spc="-80" dirty="0">
                          <a:latin typeface="Verdana"/>
                          <a:cs typeface="Verdana"/>
                        </a:rPr>
                        <a:t> </a:t>
                      </a:r>
                      <a:r>
                        <a:rPr sz="900" spc="-10" dirty="0">
                          <a:latin typeface="Verdana"/>
                          <a:cs typeface="Verdana"/>
                        </a:rPr>
                        <a:t>objects</a:t>
                      </a:r>
                      <a:r>
                        <a:rPr sz="900" spc="-60" dirty="0">
                          <a:latin typeface="Verdana"/>
                          <a:cs typeface="Verdana"/>
                        </a:rPr>
                        <a:t> </a:t>
                      </a:r>
                      <a:r>
                        <a:rPr sz="900" spc="20" dirty="0">
                          <a:latin typeface="Verdana"/>
                          <a:cs typeface="Verdana"/>
                        </a:rPr>
                        <a:t>according</a:t>
                      </a:r>
                      <a:r>
                        <a:rPr sz="900" spc="-65" dirty="0">
                          <a:latin typeface="Verdana"/>
                          <a:cs typeface="Verdana"/>
                        </a:rPr>
                        <a:t> </a:t>
                      </a:r>
                      <a:r>
                        <a:rPr sz="900" spc="-5" dirty="0">
                          <a:latin typeface="Verdana"/>
                          <a:cs typeface="Verdana"/>
                        </a:rPr>
                        <a:t>to</a:t>
                      </a:r>
                      <a:r>
                        <a:rPr sz="900" spc="-65"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given</a:t>
                      </a:r>
                      <a:r>
                        <a:rPr sz="900" spc="-65" dirty="0">
                          <a:latin typeface="Verdana"/>
                          <a:cs typeface="Verdana"/>
                        </a:rPr>
                        <a:t> </a:t>
                      </a:r>
                      <a:r>
                        <a:rPr sz="900" spc="-35" dirty="0">
                          <a:latin typeface="Verdana"/>
                          <a:cs typeface="Verdana"/>
                        </a:rPr>
                        <a:t>criteria,</a:t>
                      </a:r>
                      <a:r>
                        <a:rPr sz="900" spc="-40" dirty="0">
                          <a:latin typeface="Verdana"/>
                          <a:cs typeface="Verdana"/>
                        </a:rPr>
                        <a:t> </a:t>
                      </a:r>
                      <a:r>
                        <a:rPr sz="900" spc="-30" dirty="0">
                          <a:latin typeface="Verdana"/>
                          <a:cs typeface="Verdana"/>
                        </a:rPr>
                        <a:t>e.g.,</a:t>
                      </a:r>
                      <a:r>
                        <a:rPr sz="900" spc="-60" dirty="0">
                          <a:latin typeface="Verdana"/>
                          <a:cs typeface="Verdana"/>
                        </a:rPr>
                        <a:t> </a:t>
                      </a:r>
                      <a:r>
                        <a:rPr sz="900" spc="-10" dirty="0">
                          <a:latin typeface="Verdana"/>
                          <a:cs typeface="Verdana"/>
                        </a:rPr>
                        <a:t>put</a:t>
                      </a:r>
                      <a:r>
                        <a:rPr sz="900" spc="-65" dirty="0">
                          <a:latin typeface="Verdana"/>
                          <a:cs typeface="Verdana"/>
                        </a:rPr>
                        <a:t> </a:t>
                      </a:r>
                      <a:r>
                        <a:rPr sz="900" spc="-10" dirty="0">
                          <a:latin typeface="Verdana"/>
                          <a:cs typeface="Verdana"/>
                        </a:rPr>
                        <a:t>the</a:t>
                      </a:r>
                      <a:r>
                        <a:rPr sz="900" spc="-60" dirty="0">
                          <a:latin typeface="Verdana"/>
                          <a:cs typeface="Verdana"/>
                        </a:rPr>
                        <a:t> </a:t>
                      </a:r>
                      <a:r>
                        <a:rPr sz="900" spc="-20" dirty="0">
                          <a:latin typeface="Verdana"/>
                          <a:cs typeface="Verdana"/>
                        </a:rPr>
                        <a:t>books</a:t>
                      </a:r>
                      <a:r>
                        <a:rPr sz="900" spc="-60" dirty="0">
                          <a:latin typeface="Verdana"/>
                          <a:cs typeface="Verdana"/>
                        </a:rPr>
                        <a:t> </a:t>
                      </a:r>
                      <a:r>
                        <a:rPr sz="900" spc="-40" dirty="0">
                          <a:latin typeface="Verdana"/>
                          <a:cs typeface="Verdana"/>
                        </a:rPr>
                        <a:t>in</a:t>
                      </a:r>
                      <a:r>
                        <a:rPr sz="900" spc="-70" dirty="0">
                          <a:latin typeface="Verdana"/>
                          <a:cs typeface="Verdana"/>
                        </a:rPr>
                        <a:t> </a:t>
                      </a:r>
                      <a:r>
                        <a:rPr sz="900" spc="-10" dirty="0">
                          <a:latin typeface="Verdana"/>
                          <a:cs typeface="Verdana"/>
                        </a:rPr>
                        <a:t>the</a:t>
                      </a:r>
                      <a:r>
                        <a:rPr sz="900" spc="-55" dirty="0">
                          <a:latin typeface="Verdana"/>
                          <a:cs typeface="Verdana"/>
                        </a:rPr>
                        <a:t> </a:t>
                      </a:r>
                      <a:r>
                        <a:rPr sz="900" spc="10" dirty="0">
                          <a:latin typeface="Verdana"/>
                          <a:cs typeface="Verdana"/>
                        </a:rPr>
                        <a:t>book</a:t>
                      </a:r>
                      <a:r>
                        <a:rPr sz="900" spc="-55" dirty="0">
                          <a:latin typeface="Verdana"/>
                          <a:cs typeface="Verdana"/>
                        </a:rPr>
                        <a:t> </a:t>
                      </a:r>
                      <a:r>
                        <a:rPr sz="900" spc="-5" dirty="0">
                          <a:latin typeface="Verdana"/>
                          <a:cs typeface="Verdana"/>
                        </a:rPr>
                        <a:t>area,</a:t>
                      </a:r>
                      <a:r>
                        <a:rPr sz="900" spc="-70" dirty="0">
                          <a:latin typeface="Verdana"/>
                          <a:cs typeface="Verdana"/>
                        </a:rPr>
                        <a:t> </a:t>
                      </a:r>
                      <a:r>
                        <a:rPr sz="900" spc="-15" dirty="0">
                          <a:latin typeface="Verdana"/>
                          <a:cs typeface="Verdana"/>
                        </a:rPr>
                        <a:t>cars</a:t>
                      </a:r>
                      <a:r>
                        <a:rPr sz="900" spc="-75" dirty="0">
                          <a:latin typeface="Verdana"/>
                          <a:cs typeface="Verdana"/>
                        </a:rPr>
                        <a:t> </a:t>
                      </a:r>
                      <a:r>
                        <a:rPr sz="900" spc="-40" dirty="0">
                          <a:latin typeface="Verdana"/>
                          <a:cs typeface="Verdana"/>
                        </a:rPr>
                        <a:t>in</a:t>
                      </a:r>
                      <a:r>
                        <a:rPr sz="900" spc="-60" dirty="0">
                          <a:latin typeface="Verdana"/>
                          <a:cs typeface="Verdana"/>
                        </a:rPr>
                        <a:t> </a:t>
                      </a:r>
                      <a:r>
                        <a:rPr sz="900" spc="-15" dirty="0">
                          <a:latin typeface="Verdana"/>
                          <a:cs typeface="Verdana"/>
                        </a:rPr>
                        <a:t>the</a:t>
                      </a:r>
                      <a:r>
                        <a:rPr sz="900" spc="-60" dirty="0">
                          <a:latin typeface="Verdana"/>
                          <a:cs typeface="Verdana"/>
                        </a:rPr>
                        <a:t> </a:t>
                      </a:r>
                      <a:r>
                        <a:rPr sz="900" spc="-15" dirty="0">
                          <a:latin typeface="Verdana"/>
                          <a:cs typeface="Verdana"/>
                        </a:rPr>
                        <a:t>basket</a:t>
                      </a:r>
                      <a:r>
                        <a:rPr sz="900" spc="-65" dirty="0">
                          <a:latin typeface="Verdana"/>
                          <a:cs typeface="Verdana"/>
                        </a:rPr>
                        <a:t> </a:t>
                      </a:r>
                      <a:r>
                        <a:rPr sz="900" spc="160" dirty="0">
                          <a:latin typeface="Verdana"/>
                          <a:cs typeface="Verdana"/>
                        </a:rPr>
                        <a:t>…</a:t>
                      </a:r>
                      <a:endParaRPr sz="900" dirty="0">
                        <a:latin typeface="Verdana"/>
                        <a:cs typeface="Verdana"/>
                      </a:endParaRPr>
                    </a:p>
                    <a:p>
                      <a:pPr marL="525780" marR="675005" indent="-228600">
                        <a:lnSpc>
                          <a:spcPct val="102200"/>
                        </a:lnSpc>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understand</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respond</a:t>
                      </a:r>
                      <a:r>
                        <a:rPr sz="900" spc="-65" dirty="0">
                          <a:latin typeface="Verdana"/>
                          <a:cs typeface="Verdana"/>
                        </a:rPr>
                        <a:t> </a:t>
                      </a:r>
                      <a:r>
                        <a:rPr sz="900" spc="-5" dirty="0">
                          <a:latin typeface="Verdana"/>
                          <a:cs typeface="Verdana"/>
                        </a:rPr>
                        <a:t>to</a:t>
                      </a:r>
                      <a:r>
                        <a:rPr sz="900" spc="-65" dirty="0">
                          <a:latin typeface="Verdana"/>
                          <a:cs typeface="Verdana"/>
                        </a:rPr>
                        <a:t> </a:t>
                      </a:r>
                      <a:r>
                        <a:rPr sz="900" spc="-10" dirty="0">
                          <a:latin typeface="Verdana"/>
                          <a:cs typeface="Verdana"/>
                        </a:rPr>
                        <a:t>the</a:t>
                      </a:r>
                      <a:r>
                        <a:rPr sz="900" spc="-50" dirty="0">
                          <a:latin typeface="Verdana"/>
                          <a:cs typeface="Verdana"/>
                        </a:rPr>
                        <a:t> </a:t>
                      </a:r>
                      <a:r>
                        <a:rPr sz="900" spc="15" dirty="0">
                          <a:latin typeface="Verdana"/>
                          <a:cs typeface="Verdana"/>
                        </a:rPr>
                        <a:t>language</a:t>
                      </a:r>
                      <a:r>
                        <a:rPr sz="900" spc="-65"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position,</a:t>
                      </a:r>
                      <a:r>
                        <a:rPr sz="900" spc="-70" dirty="0">
                          <a:latin typeface="Verdana"/>
                          <a:cs typeface="Verdana"/>
                        </a:rPr>
                        <a:t> </a:t>
                      </a:r>
                      <a:r>
                        <a:rPr sz="900" spc="-35" dirty="0">
                          <a:latin typeface="Verdana"/>
                          <a:cs typeface="Verdana"/>
                        </a:rPr>
                        <a:t>e.g.,</a:t>
                      </a:r>
                      <a:r>
                        <a:rPr sz="900" spc="-70" dirty="0">
                          <a:latin typeface="Verdana"/>
                          <a:cs typeface="Verdana"/>
                        </a:rPr>
                        <a:t> </a:t>
                      </a:r>
                      <a:r>
                        <a:rPr sz="900" spc="-20" dirty="0">
                          <a:latin typeface="Verdana"/>
                          <a:cs typeface="Verdana"/>
                        </a:rPr>
                        <a:t>on,</a:t>
                      </a:r>
                      <a:r>
                        <a:rPr sz="900" spc="-70" dirty="0">
                          <a:latin typeface="Verdana"/>
                          <a:cs typeface="Verdana"/>
                        </a:rPr>
                        <a:t> </a:t>
                      </a:r>
                      <a:r>
                        <a:rPr sz="900" spc="-35" dirty="0">
                          <a:latin typeface="Verdana"/>
                          <a:cs typeface="Verdana"/>
                        </a:rPr>
                        <a:t>inside,</a:t>
                      </a:r>
                      <a:r>
                        <a:rPr sz="900" spc="-75" dirty="0">
                          <a:latin typeface="Verdana"/>
                          <a:cs typeface="Verdana"/>
                        </a:rPr>
                        <a:t> </a:t>
                      </a:r>
                      <a:r>
                        <a:rPr sz="900" spc="-35" dirty="0">
                          <a:latin typeface="Verdana"/>
                          <a:cs typeface="Verdana"/>
                        </a:rPr>
                        <a:t>next</a:t>
                      </a:r>
                      <a:r>
                        <a:rPr sz="900" spc="-80" dirty="0">
                          <a:latin typeface="Verdana"/>
                          <a:cs typeface="Verdana"/>
                        </a:rPr>
                        <a:t> </a:t>
                      </a:r>
                      <a:r>
                        <a:rPr sz="900" spc="-35" dirty="0">
                          <a:latin typeface="Verdana"/>
                          <a:cs typeface="Verdana"/>
                        </a:rPr>
                        <a:t>to,</a:t>
                      </a:r>
                      <a:r>
                        <a:rPr sz="900" spc="-70" dirty="0">
                          <a:latin typeface="Verdana"/>
                          <a:cs typeface="Verdana"/>
                        </a:rPr>
                        <a:t> </a:t>
                      </a:r>
                      <a:r>
                        <a:rPr sz="900" spc="-20" dirty="0">
                          <a:latin typeface="Verdana"/>
                          <a:cs typeface="Verdana"/>
                        </a:rPr>
                        <a:t>under,</a:t>
                      </a:r>
                      <a:r>
                        <a:rPr sz="900" spc="-75" dirty="0">
                          <a:latin typeface="Verdana"/>
                          <a:cs typeface="Verdana"/>
                        </a:rPr>
                        <a:t> </a:t>
                      </a:r>
                      <a:r>
                        <a:rPr sz="900" spc="-30" dirty="0">
                          <a:latin typeface="Verdana"/>
                          <a:cs typeface="Verdana"/>
                        </a:rPr>
                        <a:t>over,</a:t>
                      </a:r>
                      <a:r>
                        <a:rPr sz="900" spc="-75"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front,</a:t>
                      </a:r>
                      <a:r>
                        <a:rPr sz="900" spc="-70" dirty="0">
                          <a:latin typeface="Verdana"/>
                          <a:cs typeface="Verdana"/>
                        </a:rPr>
                        <a:t> </a:t>
                      </a:r>
                      <a:r>
                        <a:rPr sz="900" spc="5" dirty="0">
                          <a:latin typeface="Verdana"/>
                          <a:cs typeface="Verdana"/>
                        </a:rPr>
                        <a:t>behind</a:t>
                      </a:r>
                      <a:r>
                        <a:rPr sz="900" spc="-60" dirty="0">
                          <a:latin typeface="Verdana"/>
                          <a:cs typeface="Verdana"/>
                        </a:rPr>
                        <a:t> </a:t>
                      </a:r>
                      <a:r>
                        <a:rPr sz="900" spc="-110" dirty="0">
                          <a:latin typeface="Verdana"/>
                          <a:cs typeface="Verdana"/>
                        </a:rPr>
                        <a:t>-</a:t>
                      </a:r>
                      <a:r>
                        <a:rPr sz="900" spc="-55" dirty="0">
                          <a:latin typeface="Verdana"/>
                          <a:cs typeface="Verdana"/>
                        </a:rPr>
                        <a:t> </a:t>
                      </a:r>
                      <a:r>
                        <a:rPr sz="900" spc="-10" dirty="0">
                          <a:latin typeface="Verdana"/>
                          <a:cs typeface="Verdana"/>
                        </a:rPr>
                        <a:t>playing</a:t>
                      </a:r>
                      <a:r>
                        <a:rPr sz="900" spc="-70" dirty="0">
                          <a:latin typeface="Verdana"/>
                          <a:cs typeface="Verdana"/>
                        </a:rPr>
                        <a:t> </a:t>
                      </a:r>
                      <a:r>
                        <a:rPr sz="900" spc="-35" dirty="0">
                          <a:latin typeface="Verdana"/>
                          <a:cs typeface="Verdana"/>
                        </a:rPr>
                        <a:t>with</a:t>
                      </a:r>
                      <a:r>
                        <a:rPr sz="900" spc="-75" dirty="0">
                          <a:latin typeface="Verdana"/>
                          <a:cs typeface="Verdana"/>
                        </a:rPr>
                        <a:t> </a:t>
                      </a:r>
                      <a:r>
                        <a:rPr sz="900" spc="-15" dirty="0">
                          <a:latin typeface="Verdana"/>
                          <a:cs typeface="Verdana"/>
                        </a:rPr>
                        <a:t>practitioner</a:t>
                      </a:r>
                      <a:r>
                        <a:rPr sz="900" spc="-55"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following </a:t>
                      </a:r>
                      <a:r>
                        <a:rPr sz="900" spc="-10" dirty="0">
                          <a:latin typeface="Verdana"/>
                          <a:cs typeface="Verdana"/>
                        </a:rPr>
                        <a:t> </a:t>
                      </a:r>
                      <a:r>
                        <a:rPr sz="900" spc="-45" dirty="0">
                          <a:latin typeface="Verdana"/>
                          <a:cs typeface="Verdana"/>
                        </a:rPr>
                        <a:t>instructions</a:t>
                      </a:r>
                      <a:endParaRPr sz="900" dirty="0">
                        <a:latin typeface="Verdana"/>
                        <a:cs typeface="Verdan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an</a:t>
                      </a:r>
                      <a:r>
                        <a:rPr sz="900" spc="-65" dirty="0">
                          <a:latin typeface="Verdana"/>
                          <a:cs typeface="Verdana"/>
                        </a:rPr>
                        <a:t> </a:t>
                      </a:r>
                      <a:r>
                        <a:rPr sz="900" spc="-20" dirty="0">
                          <a:latin typeface="Verdana"/>
                          <a:cs typeface="Verdana"/>
                        </a:rPr>
                        <a:t>awareness</a:t>
                      </a:r>
                      <a:r>
                        <a:rPr sz="900" spc="-60" dirty="0">
                          <a:latin typeface="Verdana"/>
                          <a:cs typeface="Verdana"/>
                        </a:rPr>
                        <a:t> </a:t>
                      </a:r>
                      <a:r>
                        <a:rPr sz="900" dirty="0">
                          <a:latin typeface="Verdana"/>
                          <a:cs typeface="Verdana"/>
                        </a:rPr>
                        <a:t>of</a:t>
                      </a:r>
                      <a:r>
                        <a:rPr sz="900" spc="-50" dirty="0">
                          <a:latin typeface="Verdana"/>
                          <a:cs typeface="Verdana"/>
                        </a:rPr>
                        <a:t> </a:t>
                      </a:r>
                      <a:r>
                        <a:rPr sz="900" spc="-10" dirty="0">
                          <a:latin typeface="Verdana"/>
                          <a:cs typeface="Verdana"/>
                        </a:rPr>
                        <a:t>what’s</a:t>
                      </a:r>
                      <a:r>
                        <a:rPr sz="900" spc="-60" dirty="0">
                          <a:latin typeface="Verdana"/>
                          <a:cs typeface="Verdana"/>
                        </a:rPr>
                        <a:t> </a:t>
                      </a:r>
                      <a:r>
                        <a:rPr sz="900" spc="15" dirty="0">
                          <a:latin typeface="Verdana"/>
                          <a:cs typeface="Verdana"/>
                        </a:rPr>
                        <a:t>happening</a:t>
                      </a:r>
                      <a:r>
                        <a:rPr sz="900" spc="-70" dirty="0">
                          <a:latin typeface="Verdana"/>
                          <a:cs typeface="Verdana"/>
                        </a:rPr>
                        <a:t> </a:t>
                      </a:r>
                      <a:r>
                        <a:rPr sz="900" spc="10" dirty="0">
                          <a:latin typeface="Verdana"/>
                          <a:cs typeface="Verdana"/>
                        </a:rPr>
                        <a:t>now</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what</a:t>
                      </a:r>
                      <a:r>
                        <a:rPr sz="900" spc="-65" dirty="0">
                          <a:latin typeface="Verdana"/>
                          <a:cs typeface="Verdana"/>
                        </a:rPr>
                        <a:t> </a:t>
                      </a:r>
                      <a:r>
                        <a:rPr sz="900" spc="-90" dirty="0">
                          <a:latin typeface="Verdana"/>
                          <a:cs typeface="Verdana"/>
                        </a:rPr>
                        <a:t>is</a:t>
                      </a:r>
                      <a:r>
                        <a:rPr sz="900" spc="-65" dirty="0">
                          <a:latin typeface="Verdana"/>
                          <a:cs typeface="Verdana"/>
                        </a:rPr>
                        <a:t> </a:t>
                      </a:r>
                      <a:r>
                        <a:rPr sz="900" spc="10" dirty="0">
                          <a:latin typeface="Verdana"/>
                          <a:cs typeface="Verdana"/>
                        </a:rPr>
                        <a:t>happening</a:t>
                      </a:r>
                      <a:r>
                        <a:rPr sz="900" spc="-65" dirty="0">
                          <a:latin typeface="Verdana"/>
                          <a:cs typeface="Verdana"/>
                        </a:rPr>
                        <a:t> </a:t>
                      </a:r>
                      <a:r>
                        <a:rPr sz="900" spc="-35" dirty="0">
                          <a:latin typeface="Verdana"/>
                          <a:cs typeface="Verdana"/>
                        </a:rPr>
                        <a:t>next</a:t>
                      </a:r>
                      <a:r>
                        <a:rPr sz="900" spc="-70" dirty="0">
                          <a:latin typeface="Verdana"/>
                          <a:cs typeface="Verdana"/>
                        </a:rPr>
                        <a:t> </a:t>
                      </a:r>
                      <a:r>
                        <a:rPr sz="900" spc="-25" dirty="0">
                          <a:latin typeface="Verdana"/>
                          <a:cs typeface="Verdana"/>
                        </a:rPr>
                        <a:t>through</a:t>
                      </a:r>
                      <a:r>
                        <a:rPr sz="900" spc="-65" dirty="0">
                          <a:latin typeface="Verdana"/>
                          <a:cs typeface="Verdana"/>
                        </a:rPr>
                        <a:t> </a:t>
                      </a:r>
                      <a:r>
                        <a:rPr sz="900" spc="-25" dirty="0">
                          <a:latin typeface="Verdana"/>
                          <a:cs typeface="Verdana"/>
                        </a:rPr>
                        <a:t>every</a:t>
                      </a:r>
                      <a:r>
                        <a:rPr sz="900" spc="-65" dirty="0">
                          <a:latin typeface="Verdana"/>
                          <a:cs typeface="Verdana"/>
                        </a:rPr>
                        <a:t> </a:t>
                      </a:r>
                      <a:r>
                        <a:rPr sz="900" spc="20" dirty="0">
                          <a:latin typeface="Verdana"/>
                          <a:cs typeface="Verdana"/>
                        </a:rPr>
                        <a:t>day</a:t>
                      </a:r>
                      <a:r>
                        <a:rPr sz="900" spc="-60" dirty="0">
                          <a:latin typeface="Verdana"/>
                          <a:cs typeface="Verdana"/>
                        </a:rPr>
                        <a:t> </a:t>
                      </a:r>
                      <a:r>
                        <a:rPr sz="900" spc="-30" dirty="0">
                          <a:latin typeface="Verdana"/>
                          <a:cs typeface="Verdana"/>
                        </a:rPr>
                        <a:t>activities,</a:t>
                      </a:r>
                      <a:r>
                        <a:rPr sz="900" spc="-75" dirty="0">
                          <a:latin typeface="Verdana"/>
                          <a:cs typeface="Verdana"/>
                        </a:rPr>
                        <a:t> </a:t>
                      </a:r>
                      <a:r>
                        <a:rPr sz="900" spc="-10" dirty="0">
                          <a:latin typeface="Verdana"/>
                          <a:cs typeface="Verdana"/>
                        </a:rPr>
                        <a:t>getting</a:t>
                      </a:r>
                      <a:r>
                        <a:rPr sz="900" spc="-70" dirty="0">
                          <a:latin typeface="Verdana"/>
                          <a:cs typeface="Verdana"/>
                        </a:rPr>
                        <a:t> </a:t>
                      </a:r>
                      <a:r>
                        <a:rPr sz="900" spc="-25" dirty="0">
                          <a:latin typeface="Verdana"/>
                          <a:cs typeface="Verdana"/>
                        </a:rPr>
                        <a:t>dressed</a:t>
                      </a:r>
                      <a:r>
                        <a:rPr sz="900" spc="-30" dirty="0">
                          <a:latin typeface="Verdana"/>
                          <a:cs typeface="Verdana"/>
                        </a:rPr>
                        <a:t> </a:t>
                      </a:r>
                      <a:r>
                        <a:rPr sz="900" spc="-125" dirty="0">
                          <a:latin typeface="Verdana"/>
                          <a:cs typeface="Verdana"/>
                        </a:rPr>
                        <a:t>–</a:t>
                      </a:r>
                      <a:r>
                        <a:rPr sz="900" spc="-65" dirty="0">
                          <a:latin typeface="Verdana"/>
                          <a:cs typeface="Verdana"/>
                        </a:rPr>
                        <a:t> </a:t>
                      </a:r>
                      <a:r>
                        <a:rPr sz="900" spc="-80" dirty="0">
                          <a:latin typeface="Verdana"/>
                          <a:cs typeface="Verdana"/>
                        </a:rPr>
                        <a:t>first</a:t>
                      </a:r>
                      <a:r>
                        <a:rPr sz="900" spc="-70" dirty="0">
                          <a:latin typeface="Verdana"/>
                          <a:cs typeface="Verdana"/>
                        </a:rPr>
                        <a:t> </a:t>
                      </a:r>
                      <a:r>
                        <a:rPr sz="900" spc="-35" dirty="0">
                          <a:latin typeface="Verdana"/>
                          <a:cs typeface="Verdana"/>
                        </a:rPr>
                        <a:t>socks</a:t>
                      </a:r>
                      <a:r>
                        <a:rPr sz="900" spc="-65" dirty="0">
                          <a:latin typeface="Verdana"/>
                          <a:cs typeface="Verdana"/>
                        </a:rPr>
                        <a:t> </a:t>
                      </a:r>
                      <a:r>
                        <a:rPr sz="900" spc="-15" dirty="0">
                          <a:latin typeface="Verdana"/>
                          <a:cs typeface="Verdana"/>
                        </a:rPr>
                        <a:t>then</a:t>
                      </a:r>
                      <a:r>
                        <a:rPr sz="900" spc="-60" dirty="0">
                          <a:latin typeface="Verdana"/>
                          <a:cs typeface="Verdana"/>
                        </a:rPr>
                        <a:t> </a:t>
                      </a:r>
                      <a:r>
                        <a:rPr sz="900" spc="-40" dirty="0">
                          <a:latin typeface="Verdana"/>
                          <a:cs typeface="Verdana"/>
                        </a:rPr>
                        <a:t>shoes</a:t>
                      </a:r>
                      <a:endParaRPr sz="900" dirty="0">
                        <a:latin typeface="Verdana"/>
                        <a:cs typeface="Verdana"/>
                      </a:endParaRPr>
                    </a:p>
                    <a:p>
                      <a:pPr marL="297180">
                        <a:lnSpc>
                          <a:spcPts val="99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Create</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extend</a:t>
                      </a:r>
                      <a:r>
                        <a:rPr sz="900" spc="-40" dirty="0">
                          <a:latin typeface="Verdana"/>
                          <a:cs typeface="Verdana"/>
                        </a:rPr>
                        <a:t> </a:t>
                      </a:r>
                      <a:r>
                        <a:rPr sz="900" spc="-50" dirty="0">
                          <a:latin typeface="Verdana"/>
                          <a:cs typeface="Verdana"/>
                        </a:rPr>
                        <a:t>AB</a:t>
                      </a:r>
                      <a:r>
                        <a:rPr sz="900" spc="-65" dirty="0">
                          <a:latin typeface="Verdana"/>
                          <a:cs typeface="Verdana"/>
                        </a:rPr>
                        <a:t> </a:t>
                      </a:r>
                      <a:r>
                        <a:rPr sz="900" spc="-30" dirty="0">
                          <a:latin typeface="Verdana"/>
                          <a:cs typeface="Verdana"/>
                        </a:rPr>
                        <a:t>patterns,</a:t>
                      </a:r>
                      <a:r>
                        <a:rPr sz="900" spc="-75" dirty="0">
                          <a:latin typeface="Verdana"/>
                          <a:cs typeface="Verdana"/>
                        </a:rPr>
                        <a:t> </a:t>
                      </a:r>
                      <a:r>
                        <a:rPr sz="900" spc="-35" dirty="0">
                          <a:latin typeface="Verdana"/>
                          <a:cs typeface="Verdana"/>
                        </a:rPr>
                        <a:t>e.g.,</a:t>
                      </a:r>
                      <a:r>
                        <a:rPr sz="900" spc="-70" dirty="0">
                          <a:latin typeface="Verdana"/>
                          <a:cs typeface="Verdana"/>
                        </a:rPr>
                        <a:t> </a:t>
                      </a:r>
                      <a:r>
                        <a:rPr sz="900" spc="-50" dirty="0">
                          <a:latin typeface="Verdana"/>
                          <a:cs typeface="Verdana"/>
                        </a:rPr>
                        <a:t>stick,</a:t>
                      </a:r>
                      <a:r>
                        <a:rPr sz="900" spc="-70" dirty="0">
                          <a:latin typeface="Verdana"/>
                          <a:cs typeface="Verdana"/>
                        </a:rPr>
                        <a:t> </a:t>
                      </a:r>
                      <a:r>
                        <a:rPr sz="900" spc="-15" dirty="0">
                          <a:latin typeface="Verdana"/>
                          <a:cs typeface="Verdana"/>
                        </a:rPr>
                        <a:t>leaf,</a:t>
                      </a:r>
                      <a:r>
                        <a:rPr sz="900" spc="-75" dirty="0">
                          <a:latin typeface="Verdana"/>
                          <a:cs typeface="Verdana"/>
                        </a:rPr>
                        <a:t> </a:t>
                      </a:r>
                      <a:r>
                        <a:rPr sz="900" spc="-10" dirty="0">
                          <a:latin typeface="Verdana"/>
                          <a:cs typeface="Verdana"/>
                        </a:rPr>
                        <a:t>stick…</a:t>
                      </a:r>
                      <a:r>
                        <a:rPr sz="900" spc="475" dirty="0">
                          <a:latin typeface="Verdana"/>
                          <a:cs typeface="Verdana"/>
                        </a:rPr>
                        <a:t> </a:t>
                      </a:r>
                      <a:r>
                        <a:rPr sz="900" spc="-25" dirty="0">
                          <a:latin typeface="Verdana"/>
                          <a:cs typeface="Verdana"/>
                        </a:rPr>
                        <a:t>red,</a:t>
                      </a:r>
                      <a:r>
                        <a:rPr sz="900" spc="-70" dirty="0">
                          <a:latin typeface="Verdana"/>
                          <a:cs typeface="Verdana"/>
                        </a:rPr>
                        <a:t> </a:t>
                      </a:r>
                      <a:r>
                        <a:rPr sz="900" spc="-20" dirty="0">
                          <a:latin typeface="Verdana"/>
                          <a:cs typeface="Verdana"/>
                        </a:rPr>
                        <a:t>blue,</a:t>
                      </a:r>
                      <a:r>
                        <a:rPr sz="900" spc="-75" dirty="0">
                          <a:latin typeface="Verdana"/>
                          <a:cs typeface="Verdana"/>
                        </a:rPr>
                        <a:t> </a:t>
                      </a:r>
                      <a:r>
                        <a:rPr sz="900" spc="-5" dirty="0">
                          <a:latin typeface="Verdana"/>
                          <a:cs typeface="Verdana"/>
                        </a:rPr>
                        <a:t>red</a:t>
                      </a:r>
                      <a:r>
                        <a:rPr sz="900" spc="-70" dirty="0">
                          <a:latin typeface="Verdana"/>
                          <a:cs typeface="Verdana"/>
                        </a:rPr>
                        <a:t> </a:t>
                      </a:r>
                      <a:r>
                        <a:rPr sz="900" spc="160" dirty="0">
                          <a:latin typeface="Verdana"/>
                          <a:cs typeface="Verdana"/>
                        </a:rPr>
                        <a:t>…</a:t>
                      </a:r>
                      <a:r>
                        <a:rPr sz="900" spc="-65" dirty="0">
                          <a:latin typeface="Verdana"/>
                          <a:cs typeface="Verdana"/>
                        </a:rPr>
                        <a:t> </a:t>
                      </a:r>
                      <a:r>
                        <a:rPr sz="900" spc="-10" dirty="0">
                          <a:latin typeface="Verdana"/>
                          <a:cs typeface="Verdana"/>
                        </a:rPr>
                        <a:t>movement</a:t>
                      </a:r>
                      <a:r>
                        <a:rPr sz="900" spc="-65" dirty="0">
                          <a:latin typeface="Verdana"/>
                          <a:cs typeface="Verdana"/>
                        </a:rPr>
                        <a:t> </a:t>
                      </a:r>
                      <a:r>
                        <a:rPr sz="900" spc="-30" dirty="0">
                          <a:latin typeface="Verdana"/>
                          <a:cs typeface="Verdana"/>
                        </a:rPr>
                        <a:t>patterns</a:t>
                      </a:r>
                      <a:r>
                        <a:rPr sz="900" spc="-65" dirty="0">
                          <a:latin typeface="Verdana"/>
                          <a:cs typeface="Verdana"/>
                        </a:rPr>
                        <a:t> </a:t>
                      </a:r>
                      <a:r>
                        <a:rPr sz="900" spc="15" dirty="0">
                          <a:latin typeface="Verdana"/>
                          <a:cs typeface="Verdana"/>
                        </a:rPr>
                        <a:t>clap,</a:t>
                      </a:r>
                      <a:r>
                        <a:rPr sz="900" spc="-75" dirty="0">
                          <a:latin typeface="Verdana"/>
                          <a:cs typeface="Verdana"/>
                        </a:rPr>
                        <a:t> </a:t>
                      </a:r>
                      <a:r>
                        <a:rPr sz="900" spc="-20" dirty="0">
                          <a:latin typeface="Verdana"/>
                          <a:cs typeface="Verdana"/>
                        </a:rPr>
                        <a:t>stamp</a:t>
                      </a:r>
                      <a:r>
                        <a:rPr sz="900" spc="-60" dirty="0">
                          <a:latin typeface="Verdana"/>
                          <a:cs typeface="Verdana"/>
                        </a:rPr>
                        <a:t> </a:t>
                      </a:r>
                      <a:r>
                        <a:rPr sz="900" spc="160" dirty="0">
                          <a:latin typeface="Verdana"/>
                          <a:cs typeface="Verdana"/>
                        </a:rPr>
                        <a:t>…</a:t>
                      </a:r>
                      <a:endParaRPr sz="900" dirty="0">
                        <a:latin typeface="Verdana"/>
                        <a:cs typeface="Verdana"/>
                      </a:endParaRPr>
                    </a:p>
                  </a:txBody>
                  <a:tcPr marL="0" marR="0" marT="1270" marB="0">
                    <a:lnL w="6350">
                      <a:solidFill>
                        <a:srgbClr val="9CC2E4"/>
                      </a:solidFill>
                      <a:prstDash val="solid"/>
                    </a:lnL>
                    <a:lnR w="6350">
                      <a:solidFill>
                        <a:srgbClr val="9CC2E4"/>
                      </a:solidFill>
                      <a:prstDash val="solid"/>
                    </a:lnR>
                  </a:tcPr>
                </a:tc>
                <a:extLst>
                  <a:ext uri="{0D108BD9-81ED-4DB2-BD59-A6C34878D82A}">
                    <a16:rowId xmlns:a16="http://schemas.microsoft.com/office/drawing/2014/main" val="10002"/>
                  </a:ext>
                </a:extLst>
              </a:tr>
              <a:tr h="294005">
                <a:tc>
                  <a:txBody>
                    <a:bodyPr/>
                    <a:lstStyle/>
                    <a:p>
                      <a:pPr marL="68580">
                        <a:lnSpc>
                          <a:spcPct val="100000"/>
                        </a:lnSpc>
                        <a:spcBef>
                          <a:spcPts val="7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0" dirty="0">
                          <a:latin typeface="Tahoma"/>
                          <a:cs typeface="Tahoma"/>
                        </a:rPr>
                        <a:t> 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a:t>
                      </a:r>
                      <a:r>
                        <a:rPr sz="900" b="1" dirty="0">
                          <a:latin typeface="Tahoma"/>
                          <a:cs typeface="Tahoma"/>
                        </a:rPr>
                        <a:t>erm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8890" marB="0">
                    <a:solidFill>
                      <a:srgbClr val="9CC2E4"/>
                    </a:solidFill>
                  </a:tcPr>
                </a:tc>
                <a:extLst>
                  <a:ext uri="{0D108BD9-81ED-4DB2-BD59-A6C34878D82A}">
                    <a16:rowId xmlns:a16="http://schemas.microsoft.com/office/drawing/2014/main" val="10003"/>
                  </a:ext>
                </a:extLst>
              </a:tr>
              <a:tr h="154051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55" dirty="0">
                          <a:latin typeface="Tahoma"/>
                          <a:cs typeface="Tahoma"/>
                        </a:rPr>
                        <a:t>Shows</a:t>
                      </a:r>
                      <a:r>
                        <a:rPr sz="900" b="1" spc="-15" dirty="0">
                          <a:latin typeface="Tahoma"/>
                          <a:cs typeface="Tahoma"/>
                        </a:rPr>
                        <a:t> </a:t>
                      </a:r>
                      <a:r>
                        <a:rPr sz="900" b="1" spc="10" dirty="0">
                          <a:latin typeface="Tahoma"/>
                          <a:cs typeface="Tahoma"/>
                        </a:rPr>
                        <a:t>an</a:t>
                      </a:r>
                      <a:r>
                        <a:rPr sz="900" b="1" spc="-15" dirty="0">
                          <a:latin typeface="Tahoma"/>
                          <a:cs typeface="Tahoma"/>
                        </a:rPr>
                        <a:t> </a:t>
                      </a:r>
                      <a:r>
                        <a:rPr sz="900" b="1" spc="-55" dirty="0">
                          <a:latin typeface="Tahoma"/>
                          <a:cs typeface="Tahoma"/>
                        </a:rPr>
                        <a:t>interest</a:t>
                      </a:r>
                      <a:r>
                        <a:rPr sz="900" b="1" spc="-20" dirty="0">
                          <a:latin typeface="Tahoma"/>
                          <a:cs typeface="Tahoma"/>
                        </a:rPr>
                        <a:t> </a:t>
                      </a:r>
                      <a:r>
                        <a:rPr sz="900" b="1" spc="-50" dirty="0">
                          <a:latin typeface="Tahoma"/>
                          <a:cs typeface="Tahoma"/>
                        </a:rPr>
                        <a:t>in</a:t>
                      </a:r>
                      <a:r>
                        <a:rPr sz="900" b="1" spc="-10" dirty="0">
                          <a:latin typeface="Tahoma"/>
                          <a:cs typeface="Tahoma"/>
                        </a:rPr>
                        <a:t> </a:t>
                      </a:r>
                      <a:r>
                        <a:rPr sz="900" b="1" spc="-30" dirty="0">
                          <a:latin typeface="Tahoma"/>
                          <a:cs typeface="Tahoma"/>
                        </a:rPr>
                        <a:t>numbers</a:t>
                      </a:r>
                      <a:r>
                        <a:rPr sz="900" b="1" spc="-15" dirty="0">
                          <a:latin typeface="Tahoma"/>
                          <a:cs typeface="Tahoma"/>
                        </a:rPr>
                        <a:t> </a:t>
                      </a:r>
                      <a:r>
                        <a:rPr sz="900" b="1" spc="-45" dirty="0">
                          <a:latin typeface="Tahoma"/>
                          <a:cs typeface="Tahoma"/>
                        </a:rPr>
                        <a:t>through</a:t>
                      </a:r>
                      <a:r>
                        <a:rPr sz="900" b="1" spc="-15" dirty="0">
                          <a:latin typeface="Tahoma"/>
                          <a:cs typeface="Tahoma"/>
                        </a:rPr>
                        <a:t> </a:t>
                      </a:r>
                      <a:r>
                        <a:rPr sz="900" b="1" spc="10" dirty="0">
                          <a:latin typeface="Tahoma"/>
                          <a:cs typeface="Tahoma"/>
                        </a:rPr>
                        <a:t>games</a:t>
                      </a:r>
                      <a:r>
                        <a:rPr sz="900" b="1" spc="-20" dirty="0">
                          <a:latin typeface="Tahoma"/>
                          <a:cs typeface="Tahoma"/>
                        </a:rPr>
                        <a:t> </a:t>
                      </a:r>
                      <a:r>
                        <a:rPr sz="900" b="1" spc="15" dirty="0">
                          <a:latin typeface="Tahoma"/>
                          <a:cs typeface="Tahoma"/>
                        </a:rPr>
                        <a:t>and</a:t>
                      </a:r>
                      <a:r>
                        <a:rPr sz="900" b="1" spc="-20" dirty="0">
                          <a:latin typeface="Tahoma"/>
                          <a:cs typeface="Tahoma"/>
                        </a:rPr>
                        <a:t> </a:t>
                      </a:r>
                      <a:r>
                        <a:rPr sz="900" b="1" spc="-25" dirty="0">
                          <a:latin typeface="Tahoma"/>
                          <a:cs typeface="Tahoma"/>
                        </a:rPr>
                        <a:t>playful</a:t>
                      </a:r>
                      <a:r>
                        <a:rPr sz="900" b="1" spc="-15" dirty="0">
                          <a:latin typeface="Tahoma"/>
                          <a:cs typeface="Tahoma"/>
                        </a:rPr>
                        <a:t> </a:t>
                      </a:r>
                      <a:r>
                        <a:rPr sz="900" b="1" spc="-30" dirty="0">
                          <a:latin typeface="Tahoma"/>
                          <a:cs typeface="Tahoma"/>
                        </a:rPr>
                        <a:t>activities</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25" dirty="0">
                          <a:latin typeface="Tahoma"/>
                          <a:cs typeface="Tahoma"/>
                        </a:rPr>
                        <a:t>Begin</a:t>
                      </a:r>
                      <a:r>
                        <a:rPr sz="900" b="1" spc="-15" dirty="0">
                          <a:latin typeface="Tahoma"/>
                          <a:cs typeface="Tahoma"/>
                        </a:rPr>
                        <a:t> </a:t>
                      </a:r>
                      <a:r>
                        <a:rPr sz="900" b="1" spc="-50" dirty="0">
                          <a:latin typeface="Tahoma"/>
                          <a:cs typeface="Tahoma"/>
                        </a:rPr>
                        <a:t>to</a:t>
                      </a:r>
                      <a:r>
                        <a:rPr sz="900" b="1" spc="-10" dirty="0">
                          <a:latin typeface="Tahoma"/>
                          <a:cs typeface="Tahoma"/>
                        </a:rPr>
                        <a:t> </a:t>
                      </a:r>
                      <a:r>
                        <a:rPr sz="900" b="1" spc="-5" dirty="0">
                          <a:latin typeface="Tahoma"/>
                          <a:cs typeface="Tahoma"/>
                        </a:rPr>
                        <a:t>say </a:t>
                      </a:r>
                      <a:r>
                        <a:rPr sz="900" b="1" spc="-40" dirty="0">
                          <a:latin typeface="Tahoma"/>
                          <a:cs typeface="Tahoma"/>
                        </a:rPr>
                        <a:t>the</a:t>
                      </a:r>
                      <a:r>
                        <a:rPr sz="900" b="1" spc="-10" dirty="0">
                          <a:latin typeface="Tahoma"/>
                          <a:cs typeface="Tahoma"/>
                        </a:rPr>
                        <a:t> </a:t>
                      </a:r>
                      <a:r>
                        <a:rPr sz="900" b="1" spc="-25" dirty="0">
                          <a:latin typeface="Tahoma"/>
                          <a:cs typeface="Tahoma"/>
                        </a:rPr>
                        <a:t>number</a:t>
                      </a:r>
                      <a:r>
                        <a:rPr sz="900" b="1" spc="-10" dirty="0">
                          <a:latin typeface="Tahoma"/>
                          <a:cs typeface="Tahoma"/>
                        </a:rPr>
                        <a:t> </a:t>
                      </a:r>
                      <a:r>
                        <a:rPr sz="900" b="1" spc="-15" dirty="0">
                          <a:latin typeface="Tahoma"/>
                          <a:cs typeface="Tahoma"/>
                        </a:rPr>
                        <a:t>names,</a:t>
                      </a:r>
                      <a:r>
                        <a:rPr sz="900" b="1" spc="-10" dirty="0">
                          <a:latin typeface="Tahoma"/>
                          <a:cs typeface="Tahoma"/>
                        </a:rPr>
                        <a:t> </a:t>
                      </a:r>
                      <a:r>
                        <a:rPr sz="900" b="1" spc="-5" dirty="0">
                          <a:latin typeface="Tahoma"/>
                          <a:cs typeface="Tahoma"/>
                        </a:rPr>
                        <a:t>some</a:t>
                      </a:r>
                      <a:r>
                        <a:rPr sz="900" b="1" spc="-10" dirty="0">
                          <a:latin typeface="Tahoma"/>
                          <a:cs typeface="Tahoma"/>
                        </a:rPr>
                        <a:t> </a:t>
                      </a:r>
                      <a:r>
                        <a:rPr sz="900" b="1" spc="-40" dirty="0">
                          <a:latin typeface="Tahoma"/>
                          <a:cs typeface="Tahoma"/>
                        </a:rPr>
                        <a:t>of</a:t>
                      </a:r>
                      <a:r>
                        <a:rPr sz="900" b="1" spc="-10" dirty="0">
                          <a:latin typeface="Tahoma"/>
                          <a:cs typeface="Tahoma"/>
                        </a:rPr>
                        <a:t> </a:t>
                      </a:r>
                      <a:r>
                        <a:rPr sz="900" b="1" spc="-25" dirty="0">
                          <a:latin typeface="Tahoma"/>
                          <a:cs typeface="Tahoma"/>
                        </a:rPr>
                        <a:t>which</a:t>
                      </a:r>
                      <a:r>
                        <a:rPr sz="900" b="1" spc="-20" dirty="0">
                          <a:latin typeface="Tahoma"/>
                          <a:cs typeface="Tahoma"/>
                        </a:rPr>
                        <a:t> </a:t>
                      </a:r>
                      <a:r>
                        <a:rPr sz="900" b="1" spc="-5" dirty="0">
                          <a:latin typeface="Tahoma"/>
                          <a:cs typeface="Tahoma"/>
                        </a:rPr>
                        <a:t>are</a:t>
                      </a:r>
                      <a:r>
                        <a:rPr sz="900" b="1" spc="-10" dirty="0">
                          <a:latin typeface="Tahoma"/>
                          <a:cs typeface="Tahoma"/>
                        </a:rPr>
                        <a:t> </a:t>
                      </a:r>
                      <a:r>
                        <a:rPr sz="900" b="1" spc="-50" dirty="0">
                          <a:latin typeface="Tahoma"/>
                          <a:cs typeface="Tahoma"/>
                        </a:rPr>
                        <a:t>in</a:t>
                      </a:r>
                      <a:r>
                        <a:rPr sz="900" b="1" spc="-10" dirty="0">
                          <a:latin typeface="Tahoma"/>
                          <a:cs typeface="Tahoma"/>
                        </a:rPr>
                        <a:t> </a:t>
                      </a:r>
                      <a:r>
                        <a:rPr sz="900" b="1" spc="-40" dirty="0">
                          <a:latin typeface="Tahoma"/>
                          <a:cs typeface="Tahoma"/>
                        </a:rPr>
                        <a:t>the</a:t>
                      </a:r>
                      <a:r>
                        <a:rPr sz="900" b="1" spc="-10" dirty="0">
                          <a:latin typeface="Tahoma"/>
                          <a:cs typeface="Tahoma"/>
                        </a:rPr>
                        <a:t> </a:t>
                      </a:r>
                      <a:r>
                        <a:rPr sz="900" b="1" spc="-55" dirty="0">
                          <a:latin typeface="Tahoma"/>
                          <a:cs typeface="Tahoma"/>
                        </a:rPr>
                        <a:t>right</a:t>
                      </a:r>
                      <a:r>
                        <a:rPr sz="900" b="1" spc="-15" dirty="0">
                          <a:latin typeface="Tahoma"/>
                          <a:cs typeface="Tahoma"/>
                        </a:rPr>
                        <a:t> </a:t>
                      </a:r>
                      <a:r>
                        <a:rPr sz="900" b="1" spc="-25" dirty="0">
                          <a:latin typeface="Tahoma"/>
                          <a:cs typeface="Tahoma"/>
                        </a:rPr>
                        <a:t>order</a:t>
                      </a:r>
                      <a:r>
                        <a:rPr sz="900" b="1" spc="-10" dirty="0">
                          <a:latin typeface="Tahoma"/>
                          <a:cs typeface="Tahoma"/>
                        </a:rPr>
                        <a:t> </a:t>
                      </a:r>
                      <a:r>
                        <a:rPr sz="900" b="1" spc="-50" dirty="0">
                          <a:latin typeface="Tahoma"/>
                          <a:cs typeface="Tahoma"/>
                        </a:rPr>
                        <a:t>(rote</a:t>
                      </a:r>
                      <a:r>
                        <a:rPr sz="900" b="1" spc="-10" dirty="0">
                          <a:latin typeface="Tahoma"/>
                          <a:cs typeface="Tahoma"/>
                        </a:rPr>
                        <a:t> </a:t>
                      </a:r>
                      <a:r>
                        <a:rPr sz="900" b="1" spc="-25" dirty="0">
                          <a:latin typeface="Tahoma"/>
                          <a:cs typeface="Tahoma"/>
                        </a:rPr>
                        <a:t>counting)</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5" dirty="0">
                          <a:latin typeface="Tahoma"/>
                          <a:cs typeface="Tahoma"/>
                        </a:rPr>
                        <a:t>B</a:t>
                      </a:r>
                      <a:r>
                        <a:rPr sz="900" b="1" spc="-5" dirty="0">
                          <a:latin typeface="Tahoma"/>
                          <a:cs typeface="Tahoma"/>
                        </a:rPr>
                        <a:t>e</a:t>
                      </a:r>
                      <a:r>
                        <a:rPr sz="900" b="1" spc="5" dirty="0">
                          <a:latin typeface="Tahoma"/>
                          <a:cs typeface="Tahoma"/>
                        </a:rPr>
                        <a:t>g</a:t>
                      </a:r>
                      <a:r>
                        <a:rPr sz="900" b="1" dirty="0">
                          <a:latin typeface="Tahoma"/>
                          <a:cs typeface="Tahoma"/>
                        </a:rPr>
                        <a:t>in</a:t>
                      </a:r>
                      <a:r>
                        <a:rPr sz="900" b="1" spc="-15" dirty="0">
                          <a:latin typeface="Tahoma"/>
                          <a:cs typeface="Tahoma"/>
                        </a:rPr>
                        <a:t> </a:t>
                      </a:r>
                      <a:r>
                        <a:rPr sz="900" b="1" spc="-10" dirty="0">
                          <a:latin typeface="Tahoma"/>
                          <a:cs typeface="Tahoma"/>
                        </a:rPr>
                        <a:t>t</a:t>
                      </a:r>
                      <a:r>
                        <a:rPr sz="900" b="1" dirty="0">
                          <a:latin typeface="Tahoma"/>
                          <a:cs typeface="Tahoma"/>
                        </a:rPr>
                        <a:t>o</a:t>
                      </a:r>
                      <a:r>
                        <a:rPr sz="900" b="1" spc="-15" dirty="0">
                          <a:latin typeface="Tahoma"/>
                          <a:cs typeface="Tahoma"/>
                        </a:rPr>
                        <a:t> </a:t>
                      </a:r>
                      <a:r>
                        <a:rPr sz="900" b="1" spc="-5" dirty="0">
                          <a:latin typeface="Tahoma"/>
                          <a:cs typeface="Tahoma"/>
                        </a:rPr>
                        <a:t>coun</a:t>
                      </a:r>
                      <a:r>
                        <a:rPr sz="900" b="1" dirty="0">
                          <a:latin typeface="Tahoma"/>
                          <a:cs typeface="Tahoma"/>
                        </a:rPr>
                        <a:t>t</a:t>
                      </a:r>
                      <a:r>
                        <a:rPr sz="900" b="1" spc="-20" dirty="0">
                          <a:latin typeface="Tahoma"/>
                          <a:cs typeface="Tahoma"/>
                        </a:rPr>
                        <a:t> </a:t>
                      </a:r>
                      <a:r>
                        <a:rPr sz="900" b="1" spc="-5" dirty="0">
                          <a:latin typeface="Tahoma"/>
                          <a:cs typeface="Tahoma"/>
                        </a:rPr>
                        <a:t>o</a:t>
                      </a:r>
                      <a:r>
                        <a:rPr sz="900" b="1" dirty="0">
                          <a:latin typeface="Tahoma"/>
                          <a:cs typeface="Tahoma"/>
                        </a:rPr>
                        <a:t>n</a:t>
                      </a:r>
                      <a:r>
                        <a:rPr sz="900" b="1" spc="-15" dirty="0">
                          <a:latin typeface="Tahoma"/>
                          <a:cs typeface="Tahoma"/>
                        </a:rPr>
                        <a:t> </a:t>
                      </a:r>
                      <a:r>
                        <a:rPr sz="900" b="1" spc="-10" dirty="0">
                          <a:latin typeface="Tahoma"/>
                          <a:cs typeface="Tahoma"/>
                        </a:rPr>
                        <a:t>t</a:t>
                      </a:r>
                      <a:r>
                        <a:rPr sz="900" b="1" spc="-5" dirty="0">
                          <a:latin typeface="Tahoma"/>
                          <a:cs typeface="Tahoma"/>
                        </a:rPr>
                        <a:t>hei</a:t>
                      </a:r>
                      <a:r>
                        <a:rPr sz="900" b="1" dirty="0">
                          <a:latin typeface="Tahoma"/>
                          <a:cs typeface="Tahoma"/>
                        </a:rPr>
                        <a:t>r</a:t>
                      </a:r>
                      <a:r>
                        <a:rPr sz="900" b="1" spc="-15" dirty="0">
                          <a:latin typeface="Tahoma"/>
                          <a:cs typeface="Tahoma"/>
                        </a:rPr>
                        <a:t> </a:t>
                      </a:r>
                      <a:r>
                        <a:rPr sz="900" b="1" dirty="0">
                          <a:latin typeface="Tahoma"/>
                          <a:cs typeface="Tahoma"/>
                        </a:rPr>
                        <a:t>fin</a:t>
                      </a:r>
                      <a:r>
                        <a:rPr sz="900" b="1" spc="5" dirty="0">
                          <a:latin typeface="Tahoma"/>
                          <a:cs typeface="Tahoma"/>
                        </a:rPr>
                        <a:t>g</a:t>
                      </a:r>
                      <a:r>
                        <a:rPr sz="900" b="1" spc="-5" dirty="0">
                          <a:latin typeface="Tahoma"/>
                          <a:cs typeface="Tahoma"/>
                        </a:rPr>
                        <a:t>er</a:t>
                      </a:r>
                      <a:r>
                        <a:rPr sz="900" b="1" dirty="0">
                          <a:latin typeface="Tahoma"/>
                          <a:cs typeface="Tahoma"/>
                        </a:rPr>
                        <a:t>s</a:t>
                      </a:r>
                      <a:r>
                        <a:rPr sz="900" b="1" spc="-15" dirty="0">
                          <a:latin typeface="Tahoma"/>
                          <a:cs typeface="Tahoma"/>
                        </a:rPr>
                        <a:t> </a:t>
                      </a:r>
                      <a:r>
                        <a:rPr sz="900" b="1" spc="-10" dirty="0">
                          <a:latin typeface="Tahoma"/>
                          <a:cs typeface="Tahoma"/>
                        </a:rPr>
                        <a:t>t</a:t>
                      </a:r>
                      <a:r>
                        <a:rPr sz="900" b="1" dirty="0">
                          <a:latin typeface="Tahoma"/>
                          <a:cs typeface="Tahoma"/>
                        </a:rPr>
                        <a:t>o</a:t>
                      </a:r>
                      <a:r>
                        <a:rPr sz="900" b="1" spc="-15" dirty="0">
                          <a:latin typeface="Tahoma"/>
                          <a:cs typeface="Tahoma"/>
                        </a:rPr>
                        <a:t> </a:t>
                      </a:r>
                      <a:r>
                        <a:rPr sz="900" b="1" dirty="0">
                          <a:latin typeface="Tahoma"/>
                          <a:cs typeface="Tahoma"/>
                        </a:rPr>
                        <a:t>3</a:t>
                      </a:r>
                      <a:endParaRPr lang="en-GB" sz="900" b="1" dirty="0">
                        <a:latin typeface="Tahoma"/>
                        <a:cs typeface="Tahoma"/>
                      </a:endParaRPr>
                    </a:p>
                    <a:p>
                      <a:pPr marL="468630" indent="-171450">
                        <a:lnSpc>
                          <a:spcPct val="100000"/>
                        </a:lnSpc>
                        <a:spcBef>
                          <a:spcPts val="25"/>
                        </a:spcBef>
                        <a:buFont typeface="Arial" panose="020B0604020202020204" pitchFamily="34" charset="0"/>
                        <a:buChar char="•"/>
                        <a:tabLst>
                          <a:tab pos="525145" algn="l"/>
                        </a:tabLst>
                      </a:pPr>
                      <a:r>
                        <a:rPr lang="en-GB" sz="900" b="1" dirty="0">
                          <a:latin typeface="Tahoma"/>
                          <a:cs typeface="Tahoma"/>
                        </a:rPr>
                        <a:t>Begin to recognise numbers 1,2,3</a:t>
                      </a:r>
                      <a:endParaRPr sz="900"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b="1" spc="15" dirty="0">
                          <a:latin typeface="Tahoma"/>
                          <a:cs typeface="Tahoma"/>
                        </a:rPr>
                        <a:t>Compare</a:t>
                      </a:r>
                      <a:r>
                        <a:rPr sz="900" b="1" spc="-20" dirty="0">
                          <a:latin typeface="Tahoma"/>
                          <a:cs typeface="Tahoma"/>
                        </a:rPr>
                        <a:t> </a:t>
                      </a:r>
                      <a:r>
                        <a:rPr sz="900" b="1" spc="-30" dirty="0">
                          <a:latin typeface="Tahoma"/>
                          <a:cs typeface="Tahoma"/>
                        </a:rPr>
                        <a:t>amounts</a:t>
                      </a:r>
                      <a:r>
                        <a:rPr sz="900" b="1" spc="-15" dirty="0">
                          <a:latin typeface="Tahoma"/>
                          <a:cs typeface="Tahoma"/>
                        </a:rPr>
                        <a:t> saying</a:t>
                      </a:r>
                      <a:r>
                        <a:rPr sz="900" b="1" spc="-10" dirty="0">
                          <a:latin typeface="Tahoma"/>
                          <a:cs typeface="Tahoma"/>
                        </a:rPr>
                        <a:t> </a:t>
                      </a:r>
                      <a:r>
                        <a:rPr sz="900" b="1" spc="-30" dirty="0">
                          <a:latin typeface="Tahoma"/>
                          <a:cs typeface="Tahoma"/>
                        </a:rPr>
                        <a:t>which</a:t>
                      </a:r>
                      <a:r>
                        <a:rPr sz="900" b="1" spc="-20" dirty="0">
                          <a:latin typeface="Tahoma"/>
                          <a:cs typeface="Tahoma"/>
                        </a:rPr>
                        <a:t> has</a:t>
                      </a:r>
                      <a:r>
                        <a:rPr sz="900" b="1" spc="-15" dirty="0">
                          <a:latin typeface="Tahoma"/>
                          <a:cs typeface="Tahoma"/>
                        </a:rPr>
                        <a:t> more </a:t>
                      </a:r>
                      <a:r>
                        <a:rPr sz="900" b="1" spc="-45" dirty="0">
                          <a:latin typeface="Tahoma"/>
                          <a:cs typeface="Tahoma"/>
                        </a:rPr>
                        <a:t>or</a:t>
                      </a:r>
                      <a:r>
                        <a:rPr sz="900" b="1" spc="-2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same</a:t>
                      </a:r>
                      <a:endParaRPr sz="900" dirty="0">
                        <a:latin typeface="Tahoma"/>
                        <a:cs typeface="Tahom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b="1" spc="-60" dirty="0">
                          <a:latin typeface="Tahoma"/>
                          <a:cs typeface="Tahoma"/>
                        </a:rPr>
                        <a:t>Listen</a:t>
                      </a:r>
                      <a:r>
                        <a:rPr sz="900" b="1" spc="-10" dirty="0">
                          <a:latin typeface="Tahoma"/>
                          <a:cs typeface="Tahoma"/>
                        </a:rPr>
                        <a:t> </a:t>
                      </a:r>
                      <a:r>
                        <a:rPr sz="900" b="1" spc="15" dirty="0">
                          <a:latin typeface="Tahoma"/>
                          <a:cs typeface="Tahoma"/>
                        </a:rPr>
                        <a:t>and</a:t>
                      </a:r>
                      <a:r>
                        <a:rPr sz="900" b="1" spc="-5" dirty="0">
                          <a:latin typeface="Tahoma"/>
                          <a:cs typeface="Tahoma"/>
                        </a:rPr>
                        <a:t> </a:t>
                      </a:r>
                      <a:r>
                        <a:rPr sz="900" b="1" spc="-20" dirty="0">
                          <a:latin typeface="Tahoma"/>
                          <a:cs typeface="Tahoma"/>
                        </a:rPr>
                        <a:t>enjoy</a:t>
                      </a:r>
                      <a:r>
                        <a:rPr sz="900" b="1" spc="-5" dirty="0">
                          <a:latin typeface="Tahoma"/>
                          <a:cs typeface="Tahoma"/>
                        </a:rPr>
                        <a:t> </a:t>
                      </a:r>
                      <a:r>
                        <a:rPr sz="900" b="1" spc="-25" dirty="0">
                          <a:latin typeface="Tahoma"/>
                          <a:cs typeface="Tahoma"/>
                        </a:rPr>
                        <a:t>number</a:t>
                      </a:r>
                      <a:r>
                        <a:rPr sz="900" b="1" spc="-10" dirty="0">
                          <a:latin typeface="Tahoma"/>
                          <a:cs typeface="Tahoma"/>
                        </a:rPr>
                        <a:t> </a:t>
                      </a:r>
                      <a:r>
                        <a:rPr sz="900" b="1" spc="-30" dirty="0">
                          <a:latin typeface="Tahoma"/>
                          <a:cs typeface="Tahoma"/>
                        </a:rPr>
                        <a:t>songs</a:t>
                      </a:r>
                      <a:r>
                        <a:rPr sz="900" b="1" spc="-10" dirty="0">
                          <a:latin typeface="Tahoma"/>
                          <a:cs typeface="Tahoma"/>
                        </a:rPr>
                        <a:t> </a:t>
                      </a:r>
                      <a:r>
                        <a:rPr sz="900" b="1" spc="15" dirty="0">
                          <a:latin typeface="Tahoma"/>
                          <a:cs typeface="Tahoma"/>
                        </a:rPr>
                        <a:t>and</a:t>
                      </a:r>
                      <a:r>
                        <a:rPr sz="900" b="1" spc="-5" dirty="0">
                          <a:latin typeface="Tahoma"/>
                          <a:cs typeface="Tahoma"/>
                        </a:rPr>
                        <a:t> </a:t>
                      </a:r>
                      <a:r>
                        <a:rPr sz="900" b="1" spc="-35" dirty="0">
                          <a:latin typeface="Tahoma"/>
                          <a:cs typeface="Tahoma"/>
                        </a:rPr>
                        <a:t>rhymes</a:t>
                      </a:r>
                      <a:r>
                        <a:rPr sz="900" b="1" spc="-10" dirty="0">
                          <a:latin typeface="Tahoma"/>
                          <a:cs typeface="Tahoma"/>
                        </a:rPr>
                        <a:t> </a:t>
                      </a:r>
                      <a:r>
                        <a:rPr sz="900" b="1" spc="-125" dirty="0">
                          <a:latin typeface="Tahoma"/>
                          <a:cs typeface="Tahoma"/>
                        </a:rPr>
                        <a:t>–</a:t>
                      </a:r>
                      <a:r>
                        <a:rPr sz="900" b="1" spc="-5" dirty="0">
                          <a:latin typeface="Tahoma"/>
                          <a:cs typeface="Tahoma"/>
                        </a:rPr>
                        <a:t> </a:t>
                      </a:r>
                      <a:r>
                        <a:rPr sz="900" b="1" spc="-50" dirty="0">
                          <a:latin typeface="Tahoma"/>
                          <a:cs typeface="Tahoma"/>
                        </a:rPr>
                        <a:t>join</a:t>
                      </a:r>
                      <a:r>
                        <a:rPr sz="900" b="1" spc="-10" dirty="0">
                          <a:latin typeface="Tahoma"/>
                          <a:cs typeface="Tahoma"/>
                        </a:rPr>
                        <a:t> </a:t>
                      </a:r>
                      <a:r>
                        <a:rPr sz="900" b="1" spc="-50" dirty="0">
                          <a:latin typeface="Tahoma"/>
                          <a:cs typeface="Tahoma"/>
                        </a:rPr>
                        <a:t>in</a:t>
                      </a:r>
                      <a:r>
                        <a:rPr sz="900" b="1" spc="-10" dirty="0">
                          <a:latin typeface="Tahoma"/>
                          <a:cs typeface="Tahoma"/>
                        </a:rPr>
                        <a:t> </a:t>
                      </a:r>
                      <a:r>
                        <a:rPr sz="900" b="1" spc="-75" dirty="0">
                          <a:latin typeface="Tahoma"/>
                          <a:cs typeface="Tahoma"/>
                        </a:rPr>
                        <a:t>with</a:t>
                      </a:r>
                      <a:r>
                        <a:rPr sz="900" b="1" spc="-10" dirty="0">
                          <a:latin typeface="Tahoma"/>
                          <a:cs typeface="Tahoma"/>
                        </a:rPr>
                        <a:t> </a:t>
                      </a:r>
                      <a:r>
                        <a:rPr sz="900" b="1" spc="-5" dirty="0">
                          <a:latin typeface="Tahoma"/>
                          <a:cs typeface="Tahoma"/>
                        </a:rPr>
                        <a:t>some</a:t>
                      </a:r>
                      <a:r>
                        <a:rPr sz="900" b="1" spc="-10" dirty="0">
                          <a:latin typeface="Tahoma"/>
                          <a:cs typeface="Tahoma"/>
                        </a:rPr>
                        <a:t> </a:t>
                      </a:r>
                      <a:r>
                        <a:rPr sz="900" b="1" spc="-40" dirty="0">
                          <a:latin typeface="Tahoma"/>
                          <a:cs typeface="Tahoma"/>
                        </a:rPr>
                        <a:t>parts</a:t>
                      </a:r>
                      <a:r>
                        <a:rPr sz="900" b="1" spc="-10" dirty="0">
                          <a:latin typeface="Tahoma"/>
                          <a:cs typeface="Tahoma"/>
                        </a:rPr>
                        <a:t> </a:t>
                      </a:r>
                      <a:r>
                        <a:rPr sz="900" b="1" spc="10" dirty="0">
                          <a:latin typeface="Tahoma"/>
                          <a:cs typeface="Tahoma"/>
                        </a:rPr>
                        <a:t>e.g</a:t>
                      </a:r>
                      <a:r>
                        <a:rPr sz="900" b="1" spc="-15" dirty="0">
                          <a:latin typeface="Tahoma"/>
                          <a:cs typeface="Tahoma"/>
                        </a:rPr>
                        <a:t> </a:t>
                      </a:r>
                      <a:r>
                        <a:rPr sz="900" b="1" spc="-60" dirty="0">
                          <a:latin typeface="Tahoma"/>
                          <a:cs typeface="Tahoma"/>
                        </a:rPr>
                        <a:t>finish</a:t>
                      </a:r>
                      <a:r>
                        <a:rPr sz="900" b="1" spc="-10" dirty="0">
                          <a:latin typeface="Tahoma"/>
                          <a:cs typeface="Tahoma"/>
                        </a:rPr>
                        <a:t> </a:t>
                      </a:r>
                      <a:r>
                        <a:rPr sz="900" b="1" spc="-40" dirty="0">
                          <a:latin typeface="Tahoma"/>
                          <a:cs typeface="Tahoma"/>
                        </a:rPr>
                        <a:t>the</a:t>
                      </a:r>
                      <a:r>
                        <a:rPr sz="900" b="1" spc="-10" dirty="0">
                          <a:latin typeface="Tahoma"/>
                          <a:cs typeface="Tahoma"/>
                        </a:rPr>
                        <a:t> </a:t>
                      </a:r>
                      <a:r>
                        <a:rPr sz="900" b="1" spc="-30" dirty="0">
                          <a:latin typeface="Tahoma"/>
                          <a:cs typeface="Tahoma"/>
                        </a:rPr>
                        <a:t>line</a:t>
                      </a:r>
                      <a:r>
                        <a:rPr sz="900" b="1" spc="-10" dirty="0">
                          <a:latin typeface="Tahoma"/>
                          <a:cs typeface="Tahoma"/>
                        </a:rPr>
                        <a:t> </a:t>
                      </a:r>
                      <a:r>
                        <a:rPr sz="900" b="1" spc="-40" dirty="0">
                          <a:latin typeface="Tahoma"/>
                          <a:cs typeface="Tahoma"/>
                        </a:rPr>
                        <a:t>of</a:t>
                      </a:r>
                      <a:r>
                        <a:rPr sz="900" b="1" spc="-10" dirty="0">
                          <a:latin typeface="Tahoma"/>
                          <a:cs typeface="Tahoma"/>
                        </a:rPr>
                        <a:t> </a:t>
                      </a:r>
                      <a:r>
                        <a:rPr sz="900" b="1" spc="-20" dirty="0">
                          <a:latin typeface="Tahoma"/>
                          <a:cs typeface="Tahoma"/>
                        </a:rPr>
                        <a:t>song,</a:t>
                      </a:r>
                      <a:r>
                        <a:rPr sz="900" b="1" spc="-10" dirty="0">
                          <a:latin typeface="Tahoma"/>
                          <a:cs typeface="Tahoma"/>
                        </a:rPr>
                        <a:t> </a:t>
                      </a:r>
                      <a:r>
                        <a:rPr sz="900" b="1" spc="-65" dirty="0">
                          <a:latin typeface="Tahoma"/>
                          <a:cs typeface="Tahoma"/>
                        </a:rPr>
                        <a:t>fill</a:t>
                      </a:r>
                      <a:r>
                        <a:rPr sz="900" b="1" spc="-10" dirty="0">
                          <a:latin typeface="Tahoma"/>
                          <a:cs typeface="Tahoma"/>
                        </a:rPr>
                        <a:t> </a:t>
                      </a:r>
                      <a:r>
                        <a:rPr sz="900" b="1" spc="-50" dirty="0">
                          <a:latin typeface="Tahoma"/>
                          <a:cs typeface="Tahoma"/>
                        </a:rPr>
                        <a:t>in</a:t>
                      </a:r>
                      <a:r>
                        <a:rPr sz="900" b="1" spc="-10" dirty="0">
                          <a:latin typeface="Tahoma"/>
                          <a:cs typeface="Tahoma"/>
                        </a:rPr>
                        <a:t> </a:t>
                      </a:r>
                      <a:r>
                        <a:rPr sz="900" b="1" spc="-40" dirty="0">
                          <a:latin typeface="Tahoma"/>
                          <a:cs typeface="Tahoma"/>
                        </a:rPr>
                        <a:t>missing</a:t>
                      </a:r>
                      <a:r>
                        <a:rPr sz="900" b="1" spc="-5" dirty="0">
                          <a:latin typeface="Tahoma"/>
                          <a:cs typeface="Tahoma"/>
                        </a:rPr>
                        <a:t> </a:t>
                      </a:r>
                      <a:r>
                        <a:rPr sz="900" b="1" spc="-45" dirty="0">
                          <a:latin typeface="Tahoma"/>
                          <a:cs typeface="Tahoma"/>
                        </a:rPr>
                        <a:t>parts</a:t>
                      </a:r>
                      <a:endParaRPr lang="en-GB" sz="900" b="1" spc="-45" dirty="0">
                        <a:latin typeface="Tahoma"/>
                        <a:cs typeface="Tahoma"/>
                      </a:endParaRPr>
                    </a:p>
                    <a:p>
                      <a:pPr marL="468630" indent="-171450">
                        <a:lnSpc>
                          <a:spcPct val="100000"/>
                        </a:lnSpc>
                        <a:spcBef>
                          <a:spcPts val="10"/>
                        </a:spcBef>
                        <a:buFont typeface="Arial" panose="020B0604020202020204" pitchFamily="34" charset="0"/>
                        <a:buChar char="•"/>
                        <a:tabLst>
                          <a:tab pos="525145" algn="l"/>
                        </a:tabLst>
                      </a:pPr>
                      <a:r>
                        <a:rPr lang="en-GB" sz="900" b="1" spc="-5" dirty="0">
                          <a:latin typeface="Verdana"/>
                          <a:cs typeface="Verdana"/>
                        </a:rPr>
                        <a:t>Recognise</a:t>
                      </a:r>
                      <a:r>
                        <a:rPr lang="en-GB" sz="900" b="1" spc="-50" dirty="0">
                          <a:latin typeface="Verdana"/>
                          <a:cs typeface="Verdana"/>
                        </a:rPr>
                        <a:t> </a:t>
                      </a:r>
                      <a:r>
                        <a:rPr lang="en-GB" sz="900" b="1" spc="30" dirty="0">
                          <a:latin typeface="Verdana"/>
                          <a:cs typeface="Verdana"/>
                        </a:rPr>
                        <a:t>and</a:t>
                      </a:r>
                      <a:r>
                        <a:rPr lang="en-GB" sz="900" b="1" spc="-65" dirty="0">
                          <a:latin typeface="Verdana"/>
                          <a:cs typeface="Verdana"/>
                        </a:rPr>
                        <a:t> </a:t>
                      </a:r>
                      <a:r>
                        <a:rPr lang="en-GB" sz="900" b="1" spc="-45" dirty="0">
                          <a:latin typeface="Verdana"/>
                          <a:cs typeface="Verdana"/>
                        </a:rPr>
                        <a:t>discuss</a:t>
                      </a:r>
                      <a:r>
                        <a:rPr lang="en-GB" sz="900" b="1" spc="-55" dirty="0">
                          <a:latin typeface="Verdana"/>
                          <a:cs typeface="Verdana"/>
                        </a:rPr>
                        <a:t> </a:t>
                      </a:r>
                      <a:r>
                        <a:rPr lang="en-GB" sz="900" b="1" spc="-30" dirty="0">
                          <a:latin typeface="Verdana"/>
                          <a:cs typeface="Verdana"/>
                        </a:rPr>
                        <a:t>patterns</a:t>
                      </a:r>
                      <a:r>
                        <a:rPr lang="en-GB" sz="900" b="1" spc="-60" dirty="0">
                          <a:latin typeface="Verdana"/>
                          <a:cs typeface="Verdana"/>
                        </a:rPr>
                        <a:t> </a:t>
                      </a:r>
                      <a:r>
                        <a:rPr lang="en-GB" sz="900" b="1" spc="10" dirty="0">
                          <a:latin typeface="Verdana"/>
                          <a:cs typeface="Verdana"/>
                        </a:rPr>
                        <a:t>on</a:t>
                      </a:r>
                      <a:r>
                        <a:rPr lang="en-GB" sz="900" b="1" spc="-65" dirty="0">
                          <a:latin typeface="Verdana"/>
                          <a:cs typeface="Verdana"/>
                        </a:rPr>
                        <a:t> </a:t>
                      </a:r>
                      <a:r>
                        <a:rPr lang="en-GB" sz="900" b="1" spc="-20" dirty="0">
                          <a:latin typeface="Verdana"/>
                          <a:cs typeface="Verdana"/>
                        </a:rPr>
                        <a:t>clothes,</a:t>
                      </a:r>
                      <a:r>
                        <a:rPr lang="en-GB" sz="900" b="1" spc="-70" dirty="0">
                          <a:latin typeface="Verdana"/>
                          <a:cs typeface="Verdana"/>
                        </a:rPr>
                        <a:t> </a:t>
                      </a:r>
                      <a:r>
                        <a:rPr lang="en-GB" sz="900" b="1" spc="-40" dirty="0">
                          <a:latin typeface="Verdana"/>
                          <a:cs typeface="Verdana"/>
                        </a:rPr>
                        <a:t>in</a:t>
                      </a:r>
                      <a:r>
                        <a:rPr lang="en-GB" sz="900" b="1" spc="-70" dirty="0">
                          <a:latin typeface="Verdana"/>
                          <a:cs typeface="Verdana"/>
                        </a:rPr>
                        <a:t> </a:t>
                      </a:r>
                      <a:r>
                        <a:rPr lang="en-GB" sz="900" b="1" spc="-20" dirty="0">
                          <a:latin typeface="Verdana"/>
                          <a:cs typeface="Verdana"/>
                        </a:rPr>
                        <a:t>nature</a:t>
                      </a:r>
                      <a:r>
                        <a:rPr lang="en-GB" sz="900" b="1" spc="-75" dirty="0">
                          <a:latin typeface="Verdana"/>
                          <a:cs typeface="Verdana"/>
                        </a:rPr>
                        <a:t> </a:t>
                      </a:r>
                      <a:r>
                        <a:rPr lang="en-GB" sz="900" b="1" spc="30" dirty="0">
                          <a:latin typeface="Verdana"/>
                          <a:cs typeface="Verdana"/>
                        </a:rPr>
                        <a:t>and</a:t>
                      </a:r>
                      <a:r>
                        <a:rPr lang="en-GB" sz="900" b="1" spc="-65" dirty="0">
                          <a:latin typeface="Verdana"/>
                          <a:cs typeface="Verdana"/>
                        </a:rPr>
                        <a:t> </a:t>
                      </a:r>
                      <a:r>
                        <a:rPr lang="en-GB" sz="900" b="1" spc="-40" dirty="0">
                          <a:latin typeface="Verdana"/>
                          <a:cs typeface="Verdana"/>
                        </a:rPr>
                        <a:t>in</a:t>
                      </a:r>
                      <a:r>
                        <a:rPr lang="en-GB" sz="900" b="1" spc="-70" dirty="0">
                          <a:latin typeface="Verdana"/>
                          <a:cs typeface="Verdana"/>
                        </a:rPr>
                        <a:t> </a:t>
                      </a:r>
                      <a:r>
                        <a:rPr lang="en-GB" sz="900" b="1" spc="-10" dirty="0">
                          <a:latin typeface="Verdana"/>
                          <a:cs typeface="Verdana"/>
                        </a:rPr>
                        <a:t>the</a:t>
                      </a:r>
                      <a:r>
                        <a:rPr lang="en-GB" sz="900" b="1" spc="-55" dirty="0">
                          <a:latin typeface="Verdana"/>
                          <a:cs typeface="Verdana"/>
                        </a:rPr>
                        <a:t> </a:t>
                      </a:r>
                      <a:r>
                        <a:rPr lang="en-GB" sz="900" b="1" spc="-30" dirty="0">
                          <a:latin typeface="Verdana"/>
                          <a:cs typeface="Verdana"/>
                        </a:rPr>
                        <a:t>environment,</a:t>
                      </a:r>
                      <a:r>
                        <a:rPr lang="en-GB" sz="900" b="1" spc="-70" dirty="0">
                          <a:latin typeface="Verdana"/>
                          <a:cs typeface="Verdana"/>
                        </a:rPr>
                        <a:t> </a:t>
                      </a:r>
                      <a:r>
                        <a:rPr lang="en-GB" sz="900" b="1" spc="-30" dirty="0">
                          <a:latin typeface="Verdana"/>
                          <a:cs typeface="Verdana"/>
                        </a:rPr>
                        <a:t>e.g.,</a:t>
                      </a:r>
                      <a:r>
                        <a:rPr lang="en-GB" sz="900" b="1" spc="-45" dirty="0">
                          <a:latin typeface="Verdana"/>
                          <a:cs typeface="Verdana"/>
                        </a:rPr>
                        <a:t> </a:t>
                      </a:r>
                      <a:r>
                        <a:rPr lang="en-GB" sz="900" b="1" spc="-60" dirty="0">
                          <a:latin typeface="Verdana"/>
                          <a:cs typeface="Verdana"/>
                        </a:rPr>
                        <a:t>stripes,</a:t>
                      </a:r>
                      <a:r>
                        <a:rPr lang="en-GB" sz="900" b="1" spc="-75" dirty="0">
                          <a:latin typeface="Verdana"/>
                          <a:cs typeface="Verdana"/>
                        </a:rPr>
                        <a:t> </a:t>
                      </a:r>
                      <a:r>
                        <a:rPr lang="en-GB" sz="900" b="1" spc="-55" dirty="0">
                          <a:latin typeface="Verdana"/>
                          <a:cs typeface="Verdana"/>
                        </a:rPr>
                        <a:t>spots,</a:t>
                      </a:r>
                      <a:r>
                        <a:rPr lang="en-GB" sz="900" b="1" spc="-70" dirty="0">
                          <a:latin typeface="Verdana"/>
                          <a:cs typeface="Verdana"/>
                        </a:rPr>
                        <a:t> </a:t>
                      </a:r>
                      <a:r>
                        <a:rPr lang="en-GB" sz="900" b="1" spc="-5" dirty="0">
                          <a:latin typeface="Verdana"/>
                          <a:cs typeface="Verdana"/>
                        </a:rPr>
                        <a:t>checks,</a:t>
                      </a:r>
                      <a:r>
                        <a:rPr lang="en-GB" sz="900" b="1" spc="-70" dirty="0">
                          <a:latin typeface="Verdana"/>
                          <a:cs typeface="Verdana"/>
                        </a:rPr>
                        <a:t> </a:t>
                      </a:r>
                      <a:r>
                        <a:rPr lang="en-GB" sz="900" b="1" spc="30" dirty="0">
                          <a:latin typeface="Verdana"/>
                          <a:cs typeface="Verdana"/>
                        </a:rPr>
                        <a:t>etc</a:t>
                      </a:r>
                      <a:endParaRPr sz="900" b="1" dirty="0">
                        <a:latin typeface="Tahoma"/>
                        <a:cs typeface="Tahom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65" dirty="0">
                          <a:latin typeface="Verdana"/>
                          <a:cs typeface="Verdana"/>
                        </a:rPr>
                        <a:t> </a:t>
                      </a:r>
                      <a:r>
                        <a:rPr sz="900" spc="-10" dirty="0">
                          <a:latin typeface="Verdana"/>
                          <a:cs typeface="Verdana"/>
                        </a:rPr>
                        <a:t>differences</a:t>
                      </a:r>
                      <a:r>
                        <a:rPr sz="900" spc="-70"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size, </a:t>
                      </a:r>
                      <a:r>
                        <a:rPr sz="900" spc="-25" dirty="0">
                          <a:latin typeface="Verdana"/>
                          <a:cs typeface="Verdana"/>
                        </a:rPr>
                        <a:t>length,</a:t>
                      </a:r>
                      <a:r>
                        <a:rPr sz="900" spc="-75" dirty="0">
                          <a:latin typeface="Verdana"/>
                          <a:cs typeface="Verdana"/>
                        </a:rPr>
                        <a:t> </a:t>
                      </a:r>
                      <a:r>
                        <a:rPr sz="900" spc="-10" dirty="0">
                          <a:latin typeface="Verdana"/>
                          <a:cs typeface="Verdana"/>
                        </a:rPr>
                        <a:t>weight</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capacity</a:t>
                      </a:r>
                      <a:r>
                        <a:rPr sz="900" spc="-35" dirty="0">
                          <a:latin typeface="Verdana"/>
                          <a:cs typeface="Verdana"/>
                        </a:rPr>
                        <a:t> </a:t>
                      </a:r>
                      <a:r>
                        <a:rPr sz="900" spc="-125" dirty="0">
                          <a:latin typeface="Verdana"/>
                          <a:cs typeface="Verdana"/>
                        </a:rPr>
                        <a:t>–</a:t>
                      </a:r>
                      <a:r>
                        <a:rPr sz="900" spc="-50" dirty="0">
                          <a:latin typeface="Verdana"/>
                          <a:cs typeface="Verdana"/>
                        </a:rPr>
                        <a:t> </a:t>
                      </a:r>
                      <a:r>
                        <a:rPr sz="900" dirty="0">
                          <a:latin typeface="Verdana"/>
                          <a:cs typeface="Verdana"/>
                        </a:rPr>
                        <a:t>which</a:t>
                      </a:r>
                      <a:r>
                        <a:rPr sz="900" spc="-70" dirty="0">
                          <a:latin typeface="Verdana"/>
                          <a:cs typeface="Verdana"/>
                        </a:rPr>
                        <a:t> </a:t>
                      </a:r>
                      <a:r>
                        <a:rPr sz="900" spc="20" dirty="0">
                          <a:latin typeface="Verdana"/>
                          <a:cs typeface="Verdana"/>
                        </a:rPr>
                        <a:t>one</a:t>
                      </a:r>
                      <a:r>
                        <a:rPr sz="900" spc="-70" dirty="0">
                          <a:latin typeface="Verdana"/>
                          <a:cs typeface="Verdana"/>
                        </a:rPr>
                        <a:t> </a:t>
                      </a:r>
                      <a:r>
                        <a:rPr sz="900" spc="-90" dirty="0">
                          <a:latin typeface="Verdana"/>
                          <a:cs typeface="Verdana"/>
                        </a:rPr>
                        <a:t>is</a:t>
                      </a:r>
                      <a:r>
                        <a:rPr sz="900" spc="-60" dirty="0">
                          <a:latin typeface="Verdana"/>
                          <a:cs typeface="Verdana"/>
                        </a:rPr>
                        <a:t> </a:t>
                      </a:r>
                      <a:r>
                        <a:rPr sz="900" spc="-15" dirty="0">
                          <a:latin typeface="Verdana"/>
                          <a:cs typeface="Verdana"/>
                        </a:rPr>
                        <a:t>longest?</a:t>
                      </a:r>
                      <a:r>
                        <a:rPr sz="900" spc="-70" dirty="0">
                          <a:latin typeface="Verdana"/>
                          <a:cs typeface="Verdana"/>
                        </a:rPr>
                        <a:t> </a:t>
                      </a:r>
                      <a:r>
                        <a:rPr sz="900" spc="-20" dirty="0">
                          <a:latin typeface="Verdana"/>
                          <a:cs typeface="Verdana"/>
                        </a:rPr>
                        <a:t>Heaviest?</a:t>
                      </a:r>
                      <a:r>
                        <a:rPr sz="900" spc="-65" dirty="0">
                          <a:latin typeface="Verdana"/>
                          <a:cs typeface="Verdana"/>
                        </a:rPr>
                        <a:t> </a:t>
                      </a:r>
                      <a:r>
                        <a:rPr sz="900" spc="-45" dirty="0">
                          <a:latin typeface="Verdana"/>
                          <a:cs typeface="Verdana"/>
                        </a:rPr>
                        <a:t>Full?</a:t>
                      </a:r>
                      <a:r>
                        <a:rPr sz="900" spc="-65" dirty="0">
                          <a:latin typeface="Verdana"/>
                          <a:cs typeface="Verdana"/>
                        </a:rPr>
                        <a:t> </a:t>
                      </a:r>
                      <a:r>
                        <a:rPr sz="900" spc="-25" dirty="0">
                          <a:latin typeface="Verdana"/>
                          <a:cs typeface="Verdana"/>
                        </a:rPr>
                        <a:t>Empty?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Predict,</a:t>
                      </a:r>
                      <a:r>
                        <a:rPr sz="900" spc="-75" dirty="0">
                          <a:latin typeface="Verdana"/>
                          <a:cs typeface="Verdana"/>
                        </a:rPr>
                        <a:t> </a:t>
                      </a:r>
                      <a:r>
                        <a:rPr sz="900" dirty="0">
                          <a:latin typeface="Verdana"/>
                          <a:cs typeface="Verdana"/>
                        </a:rPr>
                        <a:t>move</a:t>
                      </a:r>
                      <a:r>
                        <a:rPr sz="900" spc="-6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rotate</a:t>
                      </a:r>
                      <a:r>
                        <a:rPr sz="900" spc="-60" dirty="0">
                          <a:latin typeface="Verdana"/>
                          <a:cs typeface="Verdana"/>
                        </a:rPr>
                        <a:t> </a:t>
                      </a:r>
                      <a:r>
                        <a:rPr sz="900" spc="-10" dirty="0">
                          <a:latin typeface="Verdana"/>
                          <a:cs typeface="Verdana"/>
                        </a:rPr>
                        <a:t>objects</a:t>
                      </a:r>
                      <a:r>
                        <a:rPr sz="900" spc="-65" dirty="0">
                          <a:latin typeface="Verdana"/>
                          <a:cs typeface="Verdana"/>
                        </a:rPr>
                        <a:t> </a:t>
                      </a:r>
                      <a:r>
                        <a:rPr sz="900" spc="-10" dirty="0">
                          <a:latin typeface="Verdana"/>
                          <a:cs typeface="Verdana"/>
                        </a:rPr>
                        <a:t>to</a:t>
                      </a:r>
                      <a:r>
                        <a:rPr sz="900" spc="-60" dirty="0">
                          <a:latin typeface="Verdana"/>
                          <a:cs typeface="Verdana"/>
                        </a:rPr>
                        <a:t> </a:t>
                      </a:r>
                      <a:r>
                        <a:rPr sz="900" spc="-55" dirty="0">
                          <a:latin typeface="Verdana"/>
                          <a:cs typeface="Verdana"/>
                        </a:rPr>
                        <a:t>fit</a:t>
                      </a:r>
                      <a:r>
                        <a:rPr sz="900" spc="-65"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space</a:t>
                      </a:r>
                      <a:r>
                        <a:rPr sz="900" spc="-65" dirty="0">
                          <a:latin typeface="Verdana"/>
                          <a:cs typeface="Verdana"/>
                        </a:rPr>
                        <a:t> </a:t>
                      </a:r>
                      <a:r>
                        <a:rPr sz="900" spc="-40" dirty="0">
                          <a:latin typeface="Verdana"/>
                          <a:cs typeface="Verdana"/>
                        </a:rPr>
                        <a:t>or</a:t>
                      </a:r>
                      <a:r>
                        <a:rPr sz="900" spc="-65" dirty="0">
                          <a:latin typeface="Verdana"/>
                          <a:cs typeface="Verdana"/>
                        </a:rPr>
                        <a:t> </a:t>
                      </a:r>
                      <a:r>
                        <a:rPr sz="900" spc="15" dirty="0">
                          <a:latin typeface="Verdana"/>
                          <a:cs typeface="Verdana"/>
                        </a:rPr>
                        <a:t>create</a:t>
                      </a:r>
                      <a:r>
                        <a:rPr sz="900" spc="-60" dirty="0">
                          <a:latin typeface="Verdana"/>
                          <a:cs typeface="Verdana"/>
                        </a:rPr>
                        <a:t> </a:t>
                      </a:r>
                      <a:r>
                        <a:rPr sz="900" spc="-10" dirty="0">
                          <a:latin typeface="Verdana"/>
                          <a:cs typeface="Verdana"/>
                        </a:rPr>
                        <a:t>the</a:t>
                      </a:r>
                      <a:r>
                        <a:rPr sz="900" spc="-55" dirty="0">
                          <a:latin typeface="Verdana"/>
                          <a:cs typeface="Verdana"/>
                        </a:rPr>
                        <a:t> </a:t>
                      </a:r>
                      <a:r>
                        <a:rPr sz="900" dirty="0">
                          <a:latin typeface="Verdana"/>
                          <a:cs typeface="Verdana"/>
                        </a:rPr>
                        <a:t>shape</a:t>
                      </a:r>
                      <a:r>
                        <a:rPr sz="900" spc="-55" dirty="0">
                          <a:latin typeface="Verdana"/>
                          <a:cs typeface="Verdana"/>
                        </a:rPr>
                        <a:t> </a:t>
                      </a:r>
                      <a:r>
                        <a:rPr sz="900" spc="-25" dirty="0">
                          <a:latin typeface="Verdana"/>
                          <a:cs typeface="Verdana"/>
                        </a:rPr>
                        <a:t>they</a:t>
                      </a:r>
                      <a:r>
                        <a:rPr sz="900" spc="-65" dirty="0">
                          <a:latin typeface="Verdana"/>
                          <a:cs typeface="Verdana"/>
                        </a:rPr>
                        <a:t> </a:t>
                      </a:r>
                      <a:r>
                        <a:rPr sz="900" dirty="0">
                          <a:latin typeface="Verdana"/>
                          <a:cs typeface="Verdana"/>
                        </a:rPr>
                        <a:t>would</a:t>
                      </a:r>
                      <a:r>
                        <a:rPr sz="900" spc="-65" dirty="0">
                          <a:latin typeface="Verdana"/>
                          <a:cs typeface="Verdana"/>
                        </a:rPr>
                        <a:t> </a:t>
                      </a:r>
                      <a:r>
                        <a:rPr sz="900" spc="-45" dirty="0">
                          <a:latin typeface="Verdana"/>
                          <a:cs typeface="Verdana"/>
                        </a:rPr>
                        <a:t>like </a:t>
                      </a:r>
                      <a:r>
                        <a:rPr sz="900" spc="-55" dirty="0">
                          <a:latin typeface="Verdana"/>
                          <a:cs typeface="Verdana"/>
                        </a:rPr>
                        <a:t>(inset</a:t>
                      </a:r>
                      <a:r>
                        <a:rPr sz="900" spc="-65" dirty="0">
                          <a:latin typeface="Verdana"/>
                          <a:cs typeface="Verdana"/>
                        </a:rPr>
                        <a:t> </a:t>
                      </a:r>
                      <a:r>
                        <a:rPr sz="900" spc="-45" dirty="0">
                          <a:latin typeface="Verdana"/>
                          <a:cs typeface="Verdana"/>
                        </a:rPr>
                        <a:t>puzzles</a:t>
                      </a:r>
                      <a:r>
                        <a:rPr sz="900" spc="-60" dirty="0">
                          <a:latin typeface="Verdana"/>
                          <a:cs typeface="Verdana"/>
                        </a:rPr>
                        <a:t> </a:t>
                      </a:r>
                      <a:r>
                        <a:rPr sz="900" spc="30" dirty="0">
                          <a:latin typeface="Verdana"/>
                          <a:cs typeface="Verdana"/>
                        </a:rPr>
                        <a:t>and</a:t>
                      </a:r>
                      <a:r>
                        <a:rPr lang="en-GB" sz="900" spc="-65" dirty="0">
                          <a:latin typeface="Verdana"/>
                          <a:cs typeface="Verdana"/>
                        </a:rPr>
                        <a:t> simple jigsaws</a:t>
                      </a:r>
                      <a:r>
                        <a:rPr sz="900" spc="-25" dirty="0">
                          <a:latin typeface="Verdana"/>
                          <a:cs typeface="Verdana"/>
                        </a:rPr>
                        <a: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5" dirty="0">
                          <a:latin typeface="Verdana"/>
                          <a:cs typeface="Verdana"/>
                        </a:rPr>
                        <a:t> </a:t>
                      </a:r>
                      <a:r>
                        <a:rPr sz="900" spc="-15" dirty="0">
                          <a:latin typeface="Verdana"/>
                          <a:cs typeface="Verdana"/>
                        </a:rPr>
                        <a:t>understand</a:t>
                      </a:r>
                      <a:r>
                        <a:rPr sz="900" spc="-70" dirty="0">
                          <a:latin typeface="Verdana"/>
                          <a:cs typeface="Verdana"/>
                        </a:rPr>
                        <a:t> </a:t>
                      </a:r>
                      <a:r>
                        <a:rPr sz="900" spc="-25" dirty="0">
                          <a:latin typeface="Verdana"/>
                          <a:cs typeface="Verdana"/>
                        </a:rPr>
                        <a:t>some</a:t>
                      </a:r>
                      <a:r>
                        <a:rPr sz="900" spc="-55" dirty="0">
                          <a:latin typeface="Verdana"/>
                          <a:cs typeface="Verdana"/>
                        </a:rPr>
                        <a:t> </a:t>
                      </a:r>
                      <a:r>
                        <a:rPr sz="900" spc="-35" dirty="0">
                          <a:latin typeface="Verdana"/>
                          <a:cs typeface="Verdana"/>
                        </a:rPr>
                        <a:t>talk</a:t>
                      </a:r>
                      <a:r>
                        <a:rPr sz="900" spc="-65" dirty="0">
                          <a:latin typeface="Verdana"/>
                          <a:cs typeface="Verdana"/>
                        </a:rPr>
                        <a:t> </a:t>
                      </a:r>
                      <a:r>
                        <a:rPr sz="900" spc="15" dirty="0">
                          <a:latin typeface="Verdana"/>
                          <a:cs typeface="Verdana"/>
                        </a:rPr>
                        <a:t>about</a:t>
                      </a:r>
                      <a:r>
                        <a:rPr sz="900" spc="-70" dirty="0">
                          <a:latin typeface="Verdana"/>
                          <a:cs typeface="Verdana"/>
                        </a:rPr>
                        <a:t> </a:t>
                      </a:r>
                      <a:r>
                        <a:rPr sz="900" spc="-5" dirty="0">
                          <a:latin typeface="Verdana"/>
                          <a:cs typeface="Verdana"/>
                        </a:rPr>
                        <a:t>immediate</a:t>
                      </a:r>
                      <a:r>
                        <a:rPr sz="900" spc="-70" dirty="0">
                          <a:latin typeface="Verdana"/>
                          <a:cs typeface="Verdana"/>
                        </a:rPr>
                        <a:t> </a:t>
                      </a:r>
                      <a:r>
                        <a:rPr sz="900" spc="-15" dirty="0">
                          <a:latin typeface="Verdana"/>
                          <a:cs typeface="Verdana"/>
                        </a:rPr>
                        <a:t>past</a:t>
                      </a:r>
                      <a:r>
                        <a:rPr sz="900" spc="-75" dirty="0">
                          <a:latin typeface="Verdana"/>
                          <a:cs typeface="Verdana"/>
                        </a:rPr>
                        <a:t> </a:t>
                      </a:r>
                      <a:r>
                        <a:rPr sz="900" spc="35" dirty="0">
                          <a:latin typeface="Verdana"/>
                          <a:cs typeface="Verdana"/>
                        </a:rPr>
                        <a:t>and</a:t>
                      </a:r>
                      <a:r>
                        <a:rPr sz="900" spc="-70" dirty="0">
                          <a:latin typeface="Verdana"/>
                          <a:cs typeface="Verdana"/>
                        </a:rPr>
                        <a:t> </a:t>
                      </a:r>
                      <a:r>
                        <a:rPr sz="900" spc="-35" dirty="0">
                          <a:latin typeface="Verdana"/>
                          <a:cs typeface="Verdana"/>
                        </a:rPr>
                        <a:t>future</a:t>
                      </a:r>
                      <a:r>
                        <a:rPr sz="900" spc="-45" dirty="0">
                          <a:latin typeface="Verdana"/>
                          <a:cs typeface="Verdana"/>
                        </a:rPr>
                        <a:t> </a:t>
                      </a:r>
                      <a:r>
                        <a:rPr sz="900" spc="-125" dirty="0">
                          <a:latin typeface="Verdana"/>
                          <a:cs typeface="Verdana"/>
                        </a:rPr>
                        <a:t>–</a:t>
                      </a:r>
                      <a:r>
                        <a:rPr sz="900" spc="-70" dirty="0">
                          <a:latin typeface="Verdana"/>
                          <a:cs typeface="Verdana"/>
                        </a:rPr>
                        <a:t> </a:t>
                      </a:r>
                      <a:r>
                        <a:rPr sz="900" spc="-10" dirty="0">
                          <a:latin typeface="Verdana"/>
                          <a:cs typeface="Verdana"/>
                        </a:rPr>
                        <a:t>before,</a:t>
                      </a:r>
                      <a:r>
                        <a:rPr sz="900" spc="-80" dirty="0">
                          <a:latin typeface="Verdana"/>
                          <a:cs typeface="Verdana"/>
                        </a:rPr>
                        <a:t> </a:t>
                      </a:r>
                      <a:r>
                        <a:rPr sz="900" spc="10" dirty="0">
                          <a:latin typeface="Verdana"/>
                          <a:cs typeface="Verdana"/>
                        </a:rPr>
                        <a:t>now</a:t>
                      </a:r>
                      <a:r>
                        <a:rPr sz="900" spc="-75"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next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65" dirty="0">
                          <a:latin typeface="Verdana"/>
                          <a:cs typeface="Verdana"/>
                        </a:rPr>
                        <a:t> </a:t>
                      </a:r>
                      <a:r>
                        <a:rPr sz="900" spc="-40" dirty="0">
                          <a:latin typeface="Verdana"/>
                          <a:cs typeface="Verdana"/>
                        </a:rPr>
                        <a:t>in</a:t>
                      </a:r>
                      <a:r>
                        <a:rPr sz="900" spc="-65" dirty="0">
                          <a:latin typeface="Verdana"/>
                          <a:cs typeface="Verdana"/>
                        </a:rPr>
                        <a:t> </a:t>
                      </a:r>
                      <a:r>
                        <a:rPr sz="900" spc="-35" dirty="0">
                          <a:latin typeface="Verdana"/>
                          <a:cs typeface="Verdana"/>
                        </a:rPr>
                        <a:t>with</a:t>
                      </a:r>
                      <a:r>
                        <a:rPr sz="900" spc="-60" dirty="0">
                          <a:latin typeface="Verdana"/>
                          <a:cs typeface="Verdana"/>
                        </a:rPr>
                        <a:t> </a:t>
                      </a:r>
                      <a:r>
                        <a:rPr sz="900" spc="-40" dirty="0">
                          <a:latin typeface="Verdana"/>
                          <a:cs typeface="Verdana"/>
                        </a:rPr>
                        <a:t>simple</a:t>
                      </a:r>
                      <a:r>
                        <a:rPr sz="900" spc="-50" dirty="0">
                          <a:latin typeface="Verdana"/>
                          <a:cs typeface="Verdana"/>
                        </a:rPr>
                        <a:t> </a:t>
                      </a:r>
                      <a:r>
                        <a:rPr sz="900" spc="-30" dirty="0">
                          <a:latin typeface="Verdana"/>
                          <a:cs typeface="Verdana"/>
                        </a:rPr>
                        <a:t>patters</a:t>
                      </a:r>
                      <a:r>
                        <a:rPr sz="900" spc="-55" dirty="0">
                          <a:latin typeface="Verdana"/>
                          <a:cs typeface="Verdana"/>
                        </a:rPr>
                        <a:t> </a:t>
                      </a:r>
                      <a:r>
                        <a:rPr sz="900" spc="-40" dirty="0">
                          <a:latin typeface="Verdana"/>
                          <a:cs typeface="Verdana"/>
                        </a:rPr>
                        <a:t>in</a:t>
                      </a:r>
                      <a:r>
                        <a:rPr sz="900" spc="-70" dirty="0">
                          <a:latin typeface="Verdana"/>
                          <a:cs typeface="Verdana"/>
                        </a:rPr>
                        <a:t> </a:t>
                      </a:r>
                      <a:r>
                        <a:rPr sz="900" spc="-45" dirty="0">
                          <a:latin typeface="Verdana"/>
                          <a:cs typeface="Verdana"/>
                        </a:rPr>
                        <a:t>sounds,</a:t>
                      </a:r>
                      <a:r>
                        <a:rPr sz="900" spc="-65" dirty="0">
                          <a:latin typeface="Verdana"/>
                          <a:cs typeface="Verdana"/>
                        </a:rPr>
                        <a:t> </a:t>
                      </a:r>
                      <a:r>
                        <a:rPr sz="900" spc="-20" dirty="0">
                          <a:latin typeface="Verdana"/>
                          <a:cs typeface="Verdana"/>
                        </a:rPr>
                        <a:t>objects,</a:t>
                      </a:r>
                      <a:r>
                        <a:rPr sz="900" spc="-65" dirty="0">
                          <a:latin typeface="Verdana"/>
                          <a:cs typeface="Verdana"/>
                        </a:rPr>
                        <a:t> </a:t>
                      </a:r>
                      <a:r>
                        <a:rPr sz="900" spc="-15" dirty="0">
                          <a:latin typeface="Verdana"/>
                          <a:cs typeface="Verdana"/>
                        </a:rPr>
                        <a:t>games,</a:t>
                      </a:r>
                      <a:r>
                        <a:rPr sz="900" spc="-70" dirty="0">
                          <a:latin typeface="Verdana"/>
                          <a:cs typeface="Verdana"/>
                        </a:rPr>
                        <a:t> </a:t>
                      </a:r>
                      <a:r>
                        <a:rPr sz="900" spc="-60" dirty="0">
                          <a:latin typeface="Verdana"/>
                          <a:cs typeface="Verdana"/>
                        </a:rPr>
                        <a:t>stories,</a:t>
                      </a:r>
                      <a:r>
                        <a:rPr sz="900" spc="-65" dirty="0">
                          <a:latin typeface="Verdana"/>
                          <a:cs typeface="Verdana"/>
                        </a:rPr>
                        <a:t> </a:t>
                      </a:r>
                      <a:r>
                        <a:rPr sz="900" spc="50" dirty="0">
                          <a:latin typeface="Verdana"/>
                          <a:cs typeface="Verdana"/>
                        </a:rPr>
                        <a:t>dance</a:t>
                      </a:r>
                      <a:r>
                        <a:rPr sz="900" spc="-60" dirty="0">
                          <a:latin typeface="Verdana"/>
                          <a:cs typeface="Verdana"/>
                        </a:rPr>
                        <a:t> </a:t>
                      </a:r>
                      <a:r>
                        <a:rPr sz="900" spc="30" dirty="0">
                          <a:latin typeface="Verdana"/>
                          <a:cs typeface="Verdana"/>
                        </a:rPr>
                        <a:t>and</a:t>
                      </a:r>
                      <a:r>
                        <a:rPr sz="900" spc="-60" dirty="0">
                          <a:latin typeface="Verdana"/>
                          <a:cs typeface="Verdana"/>
                        </a:rPr>
                        <a:t> </a:t>
                      </a:r>
                      <a:r>
                        <a:rPr sz="900" spc="-30" dirty="0">
                          <a:latin typeface="Verdana"/>
                          <a:cs typeface="Verdana"/>
                        </a:rPr>
                        <a:t>movements,</a:t>
                      </a:r>
                      <a:r>
                        <a:rPr sz="900" spc="-65" dirty="0">
                          <a:latin typeface="Verdana"/>
                          <a:cs typeface="Verdana"/>
                        </a:rPr>
                        <a:t> </a:t>
                      </a:r>
                      <a:r>
                        <a:rPr sz="900" spc="-5" dirty="0">
                          <a:latin typeface="Verdana"/>
                          <a:cs typeface="Verdana"/>
                        </a:rPr>
                        <a:t>predicting</a:t>
                      </a:r>
                      <a:r>
                        <a:rPr sz="900" spc="-65" dirty="0">
                          <a:latin typeface="Verdana"/>
                          <a:cs typeface="Verdana"/>
                        </a:rPr>
                        <a:t> </a:t>
                      </a:r>
                      <a:r>
                        <a:rPr sz="900" dirty="0">
                          <a:latin typeface="Verdana"/>
                          <a:cs typeface="Verdana"/>
                        </a:rPr>
                        <a:t>what</a:t>
                      </a:r>
                      <a:r>
                        <a:rPr sz="900" spc="-60" dirty="0">
                          <a:latin typeface="Verdana"/>
                          <a:cs typeface="Verdana"/>
                        </a:rPr>
                        <a:t> </a:t>
                      </a:r>
                      <a:r>
                        <a:rPr sz="900" spc="5" dirty="0">
                          <a:latin typeface="Verdana"/>
                          <a:cs typeface="Verdana"/>
                        </a:rPr>
                        <a:t>comes</a:t>
                      </a:r>
                      <a:r>
                        <a:rPr sz="900" spc="-60" dirty="0">
                          <a:latin typeface="Verdana"/>
                          <a:cs typeface="Verdana"/>
                        </a:rPr>
                        <a:t> </a:t>
                      </a:r>
                      <a:r>
                        <a:rPr sz="900" spc="-35" dirty="0">
                          <a:latin typeface="Verdana"/>
                          <a:cs typeface="Verdana"/>
                        </a:rPr>
                        <a:t>next</a:t>
                      </a:r>
                      <a:endParaRPr sz="900" dirty="0">
                        <a:latin typeface="Verdana"/>
                        <a:cs typeface="Verdana"/>
                      </a:endParaRPr>
                    </a:p>
                  </a:txBody>
                  <a:tcPr marL="0" marR="0" marT="1270" marB="0">
                    <a:lnL w="6350">
                      <a:solidFill>
                        <a:srgbClr val="9CC2E4"/>
                      </a:solidFill>
                      <a:prstDash val="solid"/>
                    </a:lnL>
                    <a:lnR w="6350">
                      <a:solidFill>
                        <a:srgbClr val="9CC2E4"/>
                      </a:solidFill>
                      <a:prstDash val="solid"/>
                    </a:lnR>
                  </a:tcPr>
                </a:tc>
                <a:extLst>
                  <a:ext uri="{0D108BD9-81ED-4DB2-BD59-A6C34878D82A}">
                    <a16:rowId xmlns:a16="http://schemas.microsoft.com/office/drawing/2014/main" val="10004"/>
                  </a:ext>
                </a:extLst>
              </a:tr>
              <a:tr h="292735">
                <a:tc>
                  <a:txBody>
                    <a:bodyPr/>
                    <a:lstStyle/>
                    <a:p>
                      <a:pPr marL="68580">
                        <a:lnSpc>
                          <a:spcPct val="100000"/>
                        </a:lnSpc>
                        <a:spcBef>
                          <a:spcPts val="60"/>
                        </a:spcBef>
                      </a:pP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(N</a:t>
                      </a:r>
                      <a:r>
                        <a:rPr sz="900" b="1" spc="-5" dirty="0">
                          <a:solidFill>
                            <a:srgbClr val="FFFFFF"/>
                          </a:solidFill>
                          <a:latin typeface="Tahoma"/>
                          <a:cs typeface="Tahoma"/>
                        </a:rPr>
                        <a:t>1</a:t>
                      </a:r>
                      <a:r>
                        <a:rPr sz="900" b="1" spc="10"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45"/>
                        </a:lnSpc>
                        <a:spcBef>
                          <a:spcPts val="25"/>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5"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5" dirty="0">
                          <a:latin typeface="Tahoma"/>
                          <a:cs typeface="Tahoma"/>
                        </a:rPr>
                        <a:t> </a:t>
                      </a:r>
                      <a:r>
                        <a:rPr sz="900" b="1" spc="-40" dirty="0">
                          <a:latin typeface="Tahoma"/>
                          <a:cs typeface="Tahoma"/>
                        </a:rPr>
                        <a:t>Summer</a:t>
                      </a:r>
                      <a:r>
                        <a:rPr sz="900" b="1" spc="-25" dirty="0">
                          <a:latin typeface="Tahoma"/>
                          <a:cs typeface="Tahoma"/>
                        </a:rPr>
                        <a:t> </a:t>
                      </a:r>
                      <a:r>
                        <a:rPr sz="900" b="1" spc="-70" dirty="0">
                          <a:latin typeface="Tahoma"/>
                          <a:cs typeface="Tahoma"/>
                        </a:rPr>
                        <a:t>Term</a:t>
                      </a:r>
                      <a:r>
                        <a:rPr sz="900" b="1" spc="-10" dirty="0">
                          <a:latin typeface="Tahoma"/>
                          <a:cs typeface="Tahoma"/>
                        </a:rPr>
                        <a:t> </a:t>
                      </a:r>
                      <a:r>
                        <a:rPr sz="900" b="1" spc="-55" dirty="0">
                          <a:latin typeface="Tahoma"/>
                          <a:cs typeface="Tahoma"/>
                        </a:rPr>
                        <a:t>N1</a:t>
                      </a:r>
                      <a:r>
                        <a:rPr sz="900" b="1" spc="-10"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10" dirty="0">
                          <a:latin typeface="Tahoma"/>
                          <a:cs typeface="Tahoma"/>
                        </a:rPr>
                        <a:t> </a:t>
                      </a:r>
                      <a:r>
                        <a:rPr sz="900" b="1" spc="35" dirty="0">
                          <a:latin typeface="Tahoma"/>
                          <a:cs typeface="Tahoma"/>
                        </a:rPr>
                        <a:t>be</a:t>
                      </a:r>
                      <a:r>
                        <a:rPr sz="900" b="1" spc="-20" dirty="0">
                          <a:latin typeface="Tahoma"/>
                          <a:cs typeface="Tahoma"/>
                        </a:rPr>
                        <a:t> </a:t>
                      </a:r>
                      <a:r>
                        <a:rPr sz="900" b="1" spc="15" dirty="0">
                          <a:latin typeface="Tahoma"/>
                          <a:cs typeface="Tahoma"/>
                        </a:rPr>
                        <a:t>able</a:t>
                      </a:r>
                      <a:r>
                        <a:rPr sz="900" b="1" spc="-15" dirty="0">
                          <a:latin typeface="Tahoma"/>
                          <a:cs typeface="Tahoma"/>
                        </a:rPr>
                        <a:t> </a:t>
                      </a:r>
                      <a:r>
                        <a:rPr sz="900" b="1" spc="-30" dirty="0">
                          <a:latin typeface="Tahoma"/>
                          <a:cs typeface="Tahoma"/>
                        </a:rPr>
                        <a:t>to…</a:t>
                      </a:r>
                      <a:endParaRPr sz="900">
                        <a:latin typeface="Tahoma"/>
                        <a:cs typeface="Tahoma"/>
                      </a:endParaRPr>
                    </a:p>
                  </a:txBody>
                  <a:tcPr marL="0" marR="0" marT="7620" marB="0">
                    <a:solidFill>
                      <a:srgbClr val="9CC2E4"/>
                    </a:solidFill>
                  </a:tcPr>
                </a:tc>
                <a:extLst>
                  <a:ext uri="{0D108BD9-81ED-4DB2-BD59-A6C34878D82A}">
                    <a16:rowId xmlns:a16="http://schemas.microsoft.com/office/drawing/2014/main" val="10005"/>
                  </a:ext>
                </a:extLst>
              </a:tr>
              <a:tr h="703580">
                <a:tc>
                  <a:txBody>
                    <a:bodyPr/>
                    <a:lstStyle/>
                    <a:p>
                      <a:pPr marL="525780" marR="358140" indent="-228600">
                        <a:lnSpc>
                          <a:spcPts val="1100"/>
                        </a:lnSpc>
                        <a:spcBef>
                          <a:spcPts val="3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30" dirty="0">
                          <a:latin typeface="Verdana"/>
                          <a:cs typeface="Verdana"/>
                        </a:rPr>
                        <a:t>to,</a:t>
                      </a:r>
                      <a:r>
                        <a:rPr sz="900" spc="-65" dirty="0">
                          <a:latin typeface="Verdana"/>
                          <a:cs typeface="Verdana"/>
                        </a:rPr>
                        <a:t> </a:t>
                      </a:r>
                      <a:r>
                        <a:rPr sz="900" spc="-25" dirty="0">
                          <a:latin typeface="Verdana"/>
                          <a:cs typeface="Verdana"/>
                        </a:rPr>
                        <a:t>enjoy</a:t>
                      </a:r>
                      <a:r>
                        <a:rPr sz="900" spc="-7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begin</a:t>
                      </a:r>
                      <a:r>
                        <a:rPr sz="900" spc="-75"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sing</a:t>
                      </a:r>
                      <a:r>
                        <a:rPr sz="900" spc="-70" dirty="0">
                          <a:latin typeface="Verdana"/>
                          <a:cs typeface="Verdana"/>
                        </a:rPr>
                        <a:t> </a:t>
                      </a:r>
                      <a:r>
                        <a:rPr sz="900" dirty="0">
                          <a:latin typeface="Verdana"/>
                          <a:cs typeface="Verdana"/>
                        </a:rPr>
                        <a:t>counting</a:t>
                      </a:r>
                      <a:r>
                        <a:rPr sz="900" spc="-65" dirty="0">
                          <a:latin typeface="Verdana"/>
                          <a:cs typeface="Verdana"/>
                        </a:rPr>
                        <a:t> </a:t>
                      </a:r>
                      <a:r>
                        <a:rPr sz="900" spc="-40" dirty="0">
                          <a:latin typeface="Verdana"/>
                          <a:cs typeface="Verdana"/>
                        </a:rPr>
                        <a:t>songs</a:t>
                      </a:r>
                      <a:r>
                        <a:rPr sz="900" spc="-50" dirty="0">
                          <a:latin typeface="Verdana"/>
                          <a:cs typeface="Verdana"/>
                        </a:rPr>
                        <a:t> </a:t>
                      </a:r>
                      <a:r>
                        <a:rPr sz="900" spc="-110" dirty="0">
                          <a:latin typeface="Verdana"/>
                          <a:cs typeface="Verdana"/>
                        </a:rPr>
                        <a:t>-</a:t>
                      </a:r>
                      <a:r>
                        <a:rPr sz="900" spc="-60" dirty="0">
                          <a:latin typeface="Verdana"/>
                          <a:cs typeface="Verdana"/>
                        </a:rPr>
                        <a:t> </a:t>
                      </a:r>
                      <a:r>
                        <a:rPr sz="900" spc="-20" dirty="0">
                          <a:latin typeface="Verdana"/>
                          <a:cs typeface="Verdana"/>
                        </a:rPr>
                        <a:t>such</a:t>
                      </a:r>
                      <a:r>
                        <a:rPr sz="900" spc="-75" dirty="0">
                          <a:latin typeface="Verdana"/>
                          <a:cs typeface="Verdana"/>
                        </a:rPr>
                        <a:t> </a:t>
                      </a:r>
                      <a:r>
                        <a:rPr sz="900" spc="-30" dirty="0">
                          <a:latin typeface="Verdana"/>
                          <a:cs typeface="Verdana"/>
                        </a:rPr>
                        <a:t>as</a:t>
                      </a:r>
                      <a:r>
                        <a:rPr sz="900" spc="-65" dirty="0">
                          <a:latin typeface="Verdana"/>
                          <a:cs typeface="Verdana"/>
                        </a:rPr>
                        <a:t> </a:t>
                      </a:r>
                      <a:r>
                        <a:rPr sz="900" spc="-30" dirty="0">
                          <a:latin typeface="Verdana"/>
                          <a:cs typeface="Verdana"/>
                        </a:rPr>
                        <a:t>’1</a:t>
                      </a:r>
                      <a:r>
                        <a:rPr lang="en-GB" sz="900" spc="-30" dirty="0">
                          <a:latin typeface="Verdana"/>
                          <a:cs typeface="Verdana"/>
                        </a:rPr>
                        <a:t> little finger, 1 potato, 5 little ducks </a:t>
                      </a:r>
                      <a:r>
                        <a:rPr sz="900" spc="30" dirty="0">
                          <a:latin typeface="Verdana"/>
                          <a:cs typeface="Verdana"/>
                        </a:rPr>
                        <a:t>and</a:t>
                      </a:r>
                      <a:r>
                        <a:rPr sz="900" spc="-70" dirty="0">
                          <a:latin typeface="Verdana"/>
                          <a:cs typeface="Verdana"/>
                        </a:rPr>
                        <a:t> </a:t>
                      </a:r>
                      <a:r>
                        <a:rPr sz="900" spc="-30" dirty="0">
                          <a:latin typeface="Verdana"/>
                          <a:cs typeface="Verdana"/>
                        </a:rPr>
                        <a:t>‘1,</a:t>
                      </a:r>
                      <a:r>
                        <a:rPr sz="900" spc="-70" dirty="0">
                          <a:latin typeface="Verdana"/>
                          <a:cs typeface="Verdana"/>
                        </a:rPr>
                        <a:t> </a:t>
                      </a:r>
                      <a:r>
                        <a:rPr sz="900" spc="-75" dirty="0">
                          <a:latin typeface="Verdana"/>
                          <a:cs typeface="Verdana"/>
                        </a:rPr>
                        <a:t>2, 3, 4, 5, </a:t>
                      </a:r>
                      <a:r>
                        <a:rPr sz="900" spc="50" dirty="0">
                          <a:latin typeface="Verdana"/>
                          <a:cs typeface="Verdana"/>
                        </a:rPr>
                        <a:t>Once</a:t>
                      </a:r>
                      <a:r>
                        <a:rPr sz="900" spc="-70" dirty="0">
                          <a:latin typeface="Verdana"/>
                          <a:cs typeface="Verdana"/>
                        </a:rPr>
                        <a:t> </a:t>
                      </a:r>
                      <a:r>
                        <a:rPr sz="900" spc="-180" dirty="0">
                          <a:latin typeface="Verdana"/>
                          <a:cs typeface="Verdana"/>
                        </a:rPr>
                        <a:t>I</a:t>
                      </a:r>
                      <a:r>
                        <a:rPr sz="900" spc="-55" dirty="0">
                          <a:latin typeface="Verdana"/>
                          <a:cs typeface="Verdana"/>
                        </a:rPr>
                        <a:t> </a:t>
                      </a:r>
                      <a:r>
                        <a:rPr sz="900" spc="15" dirty="0">
                          <a:latin typeface="Verdana"/>
                          <a:cs typeface="Verdana"/>
                        </a:rPr>
                        <a:t>Caught</a:t>
                      </a:r>
                      <a:r>
                        <a:rPr sz="900" spc="-35" dirty="0">
                          <a:latin typeface="Verdana"/>
                          <a:cs typeface="Verdana"/>
                        </a:rPr>
                        <a:t> </a:t>
                      </a:r>
                      <a:r>
                        <a:rPr sz="900" spc="70" dirty="0">
                          <a:latin typeface="Verdana"/>
                          <a:cs typeface="Verdana"/>
                        </a:rPr>
                        <a:t>a</a:t>
                      </a:r>
                      <a:r>
                        <a:rPr sz="900" spc="-65" dirty="0">
                          <a:latin typeface="Verdana"/>
                          <a:cs typeface="Verdana"/>
                        </a:rPr>
                        <a:t> </a:t>
                      </a:r>
                      <a:r>
                        <a:rPr sz="900" spc="-75" dirty="0">
                          <a:latin typeface="Verdana"/>
                          <a:cs typeface="Verdana"/>
                        </a:rPr>
                        <a:t>Fish</a:t>
                      </a:r>
                      <a:r>
                        <a:rPr sz="900" spc="-70" dirty="0">
                          <a:latin typeface="Verdana"/>
                          <a:cs typeface="Verdana"/>
                        </a:rPr>
                        <a:t> </a:t>
                      </a:r>
                      <a:r>
                        <a:rPr sz="900" spc="-5" dirty="0">
                          <a:latin typeface="Verdana"/>
                          <a:cs typeface="Verdana"/>
                        </a:rPr>
                        <a:t>Alive’</a:t>
                      </a:r>
                      <a:r>
                        <a:rPr sz="900" spc="-60" dirty="0">
                          <a:latin typeface="Verdana"/>
                          <a:cs typeface="Verdana"/>
                        </a:rPr>
                        <a:t> </a:t>
                      </a:r>
                      <a:r>
                        <a:rPr sz="900" spc="-125" dirty="0">
                          <a:latin typeface="Verdana"/>
                          <a:cs typeface="Verdana"/>
                        </a:rPr>
                        <a:t>–</a:t>
                      </a:r>
                      <a:r>
                        <a:rPr sz="900" spc="-55" dirty="0">
                          <a:latin typeface="Verdana"/>
                          <a:cs typeface="Verdana"/>
                        </a:rPr>
                        <a:t> </a:t>
                      </a:r>
                      <a:r>
                        <a:rPr sz="900" spc="-30" dirty="0">
                          <a:latin typeface="Verdana"/>
                          <a:cs typeface="Verdana"/>
                        </a:rPr>
                        <a:t>as</a:t>
                      </a:r>
                      <a:r>
                        <a:rPr sz="900" spc="-65" dirty="0">
                          <a:latin typeface="Verdana"/>
                          <a:cs typeface="Verdana"/>
                        </a:rPr>
                        <a:t> </a:t>
                      </a:r>
                      <a:r>
                        <a:rPr sz="900" spc="70" dirty="0">
                          <a:latin typeface="Verdana"/>
                          <a:cs typeface="Verdana"/>
                        </a:rPr>
                        <a:t>a</a:t>
                      </a:r>
                      <a:r>
                        <a:rPr sz="900" spc="-45" dirty="0">
                          <a:latin typeface="Verdana"/>
                          <a:cs typeface="Verdana"/>
                        </a:rPr>
                        <a:t> </a:t>
                      </a:r>
                      <a:r>
                        <a:rPr sz="900" spc="-15" dirty="0">
                          <a:latin typeface="Verdana"/>
                          <a:cs typeface="Verdana"/>
                        </a:rPr>
                        <a:t>means</a:t>
                      </a:r>
                      <a:r>
                        <a:rPr sz="900" spc="-65" dirty="0">
                          <a:latin typeface="Verdana"/>
                          <a:cs typeface="Verdana"/>
                        </a:rPr>
                        <a:t> </a:t>
                      </a:r>
                      <a:r>
                        <a:rPr sz="900" spc="-10" dirty="0">
                          <a:latin typeface="Verdana"/>
                          <a:cs typeface="Verdana"/>
                        </a:rPr>
                        <a:t>to </a:t>
                      </a:r>
                      <a:r>
                        <a:rPr sz="900" spc="-5" dirty="0">
                          <a:latin typeface="Verdana"/>
                          <a:cs typeface="Verdana"/>
                        </a:rPr>
                        <a:t> </a:t>
                      </a:r>
                      <a:r>
                        <a:rPr sz="900" spc="15" dirty="0">
                          <a:latin typeface="Verdana"/>
                          <a:cs typeface="Verdana"/>
                        </a:rPr>
                        <a:t>develop</a:t>
                      </a:r>
                      <a:r>
                        <a:rPr sz="900" spc="-80" dirty="0">
                          <a:latin typeface="Verdana"/>
                          <a:cs typeface="Verdana"/>
                        </a:rPr>
                        <a:t> </a:t>
                      </a:r>
                      <a:r>
                        <a:rPr sz="900" spc="-25" dirty="0">
                          <a:latin typeface="Verdana"/>
                          <a:cs typeface="Verdana"/>
                        </a:rPr>
                        <a:t>early</a:t>
                      </a:r>
                      <a:r>
                        <a:rPr sz="900" spc="-70" dirty="0">
                          <a:latin typeface="Verdana"/>
                          <a:cs typeface="Verdana"/>
                        </a:rPr>
                        <a:t> </a:t>
                      </a:r>
                      <a:r>
                        <a:rPr sz="900" dirty="0">
                          <a:latin typeface="Verdana"/>
                          <a:cs typeface="Verdana"/>
                        </a:rPr>
                        <a:t>counting</a:t>
                      </a:r>
                    </a:p>
                    <a:p>
                      <a:pPr marL="297180">
                        <a:lnSpc>
                          <a:spcPts val="1070"/>
                        </a:lnSpc>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5" dirty="0">
                          <a:latin typeface="Verdana"/>
                          <a:cs typeface="Verdana"/>
                        </a:rPr>
                        <a:t> </a:t>
                      </a:r>
                      <a:r>
                        <a:rPr sz="900" spc="-40" dirty="0">
                          <a:latin typeface="Verdana"/>
                          <a:cs typeface="Verdana"/>
                        </a:rPr>
                        <a:t>listening</a:t>
                      </a:r>
                      <a:r>
                        <a:rPr sz="900" spc="-65" dirty="0">
                          <a:latin typeface="Verdana"/>
                          <a:cs typeface="Verdana"/>
                        </a:rPr>
                        <a:t> </a:t>
                      </a:r>
                      <a:r>
                        <a:rPr sz="900" spc="-5" dirty="0">
                          <a:latin typeface="Verdana"/>
                          <a:cs typeface="Verdana"/>
                        </a:rPr>
                        <a:t>to</a:t>
                      </a:r>
                      <a:r>
                        <a:rPr sz="900" spc="-70" dirty="0">
                          <a:latin typeface="Verdana"/>
                          <a:cs typeface="Verdana"/>
                        </a:rPr>
                        <a:t> </a:t>
                      </a:r>
                      <a:r>
                        <a:rPr sz="900" spc="-20" dirty="0">
                          <a:latin typeface="Verdana"/>
                          <a:cs typeface="Verdana"/>
                        </a:rPr>
                        <a:t>books</a:t>
                      </a:r>
                      <a:r>
                        <a:rPr sz="900" spc="-60"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stories</a:t>
                      </a:r>
                      <a:r>
                        <a:rPr sz="900" spc="-70" dirty="0">
                          <a:latin typeface="Verdana"/>
                          <a:cs typeface="Verdana"/>
                        </a:rPr>
                        <a:t> </a:t>
                      </a:r>
                      <a:r>
                        <a:rPr sz="900" spc="-25" dirty="0">
                          <a:latin typeface="Verdana"/>
                          <a:cs typeface="Verdana"/>
                        </a:rPr>
                        <a:t>involving</a:t>
                      </a:r>
                      <a:r>
                        <a:rPr sz="900" spc="-70" dirty="0">
                          <a:latin typeface="Verdana"/>
                          <a:cs typeface="Verdana"/>
                        </a:rPr>
                        <a:t> </a:t>
                      </a:r>
                      <a:r>
                        <a:rPr sz="900" spc="-40" dirty="0">
                          <a:latin typeface="Verdana"/>
                          <a:cs typeface="Verdana"/>
                        </a:rPr>
                        <a:t>numbers,</a:t>
                      </a:r>
                      <a:r>
                        <a:rPr sz="900" spc="-75" dirty="0">
                          <a:latin typeface="Verdana"/>
                          <a:cs typeface="Verdana"/>
                        </a:rPr>
                        <a:t> </a:t>
                      </a:r>
                      <a:r>
                        <a:rPr sz="900" spc="-35" dirty="0">
                          <a:latin typeface="Verdana"/>
                          <a:cs typeface="Verdana"/>
                        </a:rPr>
                        <a:t>for</a:t>
                      </a:r>
                      <a:r>
                        <a:rPr sz="900" spc="-60" dirty="0">
                          <a:latin typeface="Verdana"/>
                          <a:cs typeface="Verdana"/>
                        </a:rPr>
                        <a:t> </a:t>
                      </a:r>
                      <a:r>
                        <a:rPr sz="900" spc="-5" dirty="0">
                          <a:latin typeface="Verdana"/>
                          <a:cs typeface="Verdana"/>
                        </a:rPr>
                        <a:t>example</a:t>
                      </a:r>
                      <a:r>
                        <a:rPr sz="900" spc="-10" dirty="0">
                          <a:latin typeface="Verdana"/>
                          <a:cs typeface="Verdana"/>
                        </a:rPr>
                        <a:t> </a:t>
                      </a:r>
                      <a:r>
                        <a:rPr sz="900" i="1" spc="-5" dirty="0">
                          <a:latin typeface="Verdana"/>
                          <a:cs typeface="Verdana"/>
                        </a:rPr>
                        <a:t>My</a:t>
                      </a:r>
                      <a:r>
                        <a:rPr sz="900" i="1" spc="-65" dirty="0">
                          <a:latin typeface="Verdana"/>
                          <a:cs typeface="Verdana"/>
                        </a:rPr>
                        <a:t> </a:t>
                      </a:r>
                      <a:r>
                        <a:rPr sz="900" i="1" spc="-40" dirty="0">
                          <a:latin typeface="Verdana"/>
                          <a:cs typeface="Verdana"/>
                        </a:rPr>
                        <a:t>Three</a:t>
                      </a:r>
                      <a:r>
                        <a:rPr sz="900" i="1" spc="-75" dirty="0">
                          <a:latin typeface="Verdana"/>
                          <a:cs typeface="Verdana"/>
                        </a:rPr>
                        <a:t> </a:t>
                      </a:r>
                      <a:r>
                        <a:rPr sz="900" i="1" spc="-40" dirty="0">
                          <a:latin typeface="Verdana"/>
                          <a:cs typeface="Verdana"/>
                        </a:rPr>
                        <a:t>Book</a:t>
                      </a:r>
                      <a:r>
                        <a:rPr sz="900" spc="-40" dirty="0">
                          <a:latin typeface="Verdana"/>
                          <a:cs typeface="Verdana"/>
                        </a:rPr>
                        <a:t>,</a:t>
                      </a:r>
                      <a:r>
                        <a:rPr sz="900" spc="-70"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join</a:t>
                      </a:r>
                      <a:r>
                        <a:rPr sz="900" spc="-80" dirty="0">
                          <a:latin typeface="Verdana"/>
                          <a:cs typeface="Verdana"/>
                        </a:rPr>
                        <a:t> </a:t>
                      </a:r>
                      <a:r>
                        <a:rPr sz="900" spc="-40" dirty="0">
                          <a:latin typeface="Verdana"/>
                          <a:cs typeface="Verdana"/>
                        </a:rPr>
                        <a:t>in</a:t>
                      </a:r>
                      <a:r>
                        <a:rPr sz="900" spc="-65" dirty="0">
                          <a:latin typeface="Verdana"/>
                          <a:cs typeface="Verdana"/>
                        </a:rPr>
                        <a:t> </a:t>
                      </a:r>
                      <a:r>
                        <a:rPr sz="900" spc="-40" dirty="0">
                          <a:latin typeface="Verdana"/>
                          <a:cs typeface="Verdana"/>
                        </a:rPr>
                        <a:t>with</a:t>
                      </a:r>
                      <a:r>
                        <a:rPr sz="900" spc="-60" dirty="0">
                          <a:latin typeface="Verdana"/>
                          <a:cs typeface="Verdana"/>
                        </a:rPr>
                        <a:t> </a:t>
                      </a:r>
                      <a:r>
                        <a:rPr sz="900" spc="-10" dirty="0">
                          <a:latin typeface="Verdana"/>
                          <a:cs typeface="Verdana"/>
                        </a:rPr>
                        <a:t>naming</a:t>
                      </a:r>
                      <a:r>
                        <a:rPr sz="900" spc="-70" dirty="0">
                          <a:latin typeface="Verdana"/>
                          <a:cs typeface="Verdana"/>
                        </a:rPr>
                        <a:t> </a:t>
                      </a:r>
                      <a:r>
                        <a:rPr sz="900" spc="-35" dirty="0">
                          <a:latin typeface="Verdana"/>
                          <a:cs typeface="Verdana"/>
                        </a:rPr>
                        <a:t>numbers</a:t>
                      </a:r>
                      <a:r>
                        <a:rPr sz="900" spc="-65"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the</a:t>
                      </a:r>
                      <a:r>
                        <a:rPr sz="900" spc="-55" dirty="0">
                          <a:latin typeface="Verdana"/>
                          <a:cs typeface="Verdana"/>
                        </a:rPr>
                        <a:t> </a:t>
                      </a:r>
                      <a:r>
                        <a:rPr sz="900" spc="5" dirty="0">
                          <a:latin typeface="Verdana"/>
                          <a:cs typeface="Verdana"/>
                        </a:rPr>
                        <a:t>book</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35" dirty="0">
                          <a:latin typeface="Verdana"/>
                          <a:cs typeface="Verdana"/>
                        </a:rPr>
                        <a:t>numbers</a:t>
                      </a:r>
                      <a:r>
                        <a:rPr sz="900" spc="-60" dirty="0">
                          <a:latin typeface="Verdana"/>
                          <a:cs typeface="Verdana"/>
                        </a:rPr>
                        <a:t> </a:t>
                      </a:r>
                      <a:r>
                        <a:rPr sz="900" dirty="0">
                          <a:latin typeface="Verdana"/>
                          <a:cs typeface="Verdana"/>
                        </a:rPr>
                        <a:t>around</a:t>
                      </a:r>
                      <a:r>
                        <a:rPr sz="900" spc="-65" dirty="0">
                          <a:latin typeface="Verdana"/>
                          <a:cs typeface="Verdana"/>
                        </a:rPr>
                        <a:t> </a:t>
                      </a:r>
                      <a:r>
                        <a:rPr sz="900" spc="-30" dirty="0">
                          <a:latin typeface="Verdana"/>
                          <a:cs typeface="Verdana"/>
                        </a:rPr>
                        <a:t>them,</a:t>
                      </a:r>
                      <a:r>
                        <a:rPr sz="900" spc="-75" dirty="0">
                          <a:latin typeface="Verdana"/>
                          <a:cs typeface="Verdana"/>
                        </a:rPr>
                        <a:t> </a:t>
                      </a:r>
                      <a:r>
                        <a:rPr sz="900" spc="-35" dirty="0">
                          <a:latin typeface="Verdana"/>
                          <a:cs typeface="Verdana"/>
                        </a:rPr>
                        <a:t>for</a:t>
                      </a:r>
                      <a:r>
                        <a:rPr sz="900" spc="-55" dirty="0">
                          <a:latin typeface="Verdana"/>
                          <a:cs typeface="Verdana"/>
                        </a:rPr>
                        <a:t> </a:t>
                      </a:r>
                      <a:r>
                        <a:rPr sz="900" spc="-5" dirty="0">
                          <a:latin typeface="Verdana"/>
                          <a:cs typeface="Verdana"/>
                        </a:rPr>
                        <a:t>example</a:t>
                      </a:r>
                      <a:r>
                        <a:rPr sz="900" spc="-50" dirty="0">
                          <a:latin typeface="Verdana"/>
                          <a:cs typeface="Verdana"/>
                        </a:rPr>
                        <a:t> </a:t>
                      </a:r>
                      <a:r>
                        <a:rPr sz="900" spc="-35" dirty="0">
                          <a:latin typeface="Verdana"/>
                          <a:cs typeface="Verdana"/>
                        </a:rPr>
                        <a:t>from</a:t>
                      </a:r>
                      <a:r>
                        <a:rPr sz="900" spc="-60" dirty="0">
                          <a:latin typeface="Verdana"/>
                          <a:cs typeface="Verdana"/>
                        </a:rPr>
                        <a:t> </a:t>
                      </a:r>
                      <a:r>
                        <a:rPr sz="900" spc="5" dirty="0">
                          <a:latin typeface="Verdana"/>
                          <a:cs typeface="Verdana"/>
                        </a:rPr>
                        <a:t>door</a:t>
                      </a:r>
                      <a:r>
                        <a:rPr sz="900" spc="-60" dirty="0">
                          <a:latin typeface="Verdana"/>
                          <a:cs typeface="Verdana"/>
                        </a:rPr>
                        <a:t> </a:t>
                      </a:r>
                      <a:r>
                        <a:rPr sz="900" spc="-40" dirty="0">
                          <a:latin typeface="Verdana"/>
                          <a:cs typeface="Verdana"/>
                        </a:rPr>
                        <a:t>numbers,</a:t>
                      </a:r>
                      <a:r>
                        <a:rPr sz="900" spc="-7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know</a:t>
                      </a:r>
                      <a:r>
                        <a:rPr sz="900" spc="-65" dirty="0">
                          <a:latin typeface="Verdana"/>
                          <a:cs typeface="Verdana"/>
                        </a:rPr>
                        <a:t> </a:t>
                      </a:r>
                      <a:r>
                        <a:rPr sz="900" spc="-15" dirty="0">
                          <a:latin typeface="Verdana"/>
                          <a:cs typeface="Verdana"/>
                        </a:rPr>
                        <a:t>that</a:t>
                      </a:r>
                      <a:r>
                        <a:rPr sz="900" spc="-55" dirty="0">
                          <a:latin typeface="Verdana"/>
                          <a:cs typeface="Verdana"/>
                        </a:rPr>
                        <a:t> </a:t>
                      </a:r>
                      <a:r>
                        <a:rPr sz="900" spc="-35" dirty="0">
                          <a:latin typeface="Verdana"/>
                          <a:cs typeface="Verdana"/>
                        </a:rPr>
                        <a:t>numbers</a:t>
                      </a:r>
                      <a:r>
                        <a:rPr sz="900" spc="-65" dirty="0">
                          <a:latin typeface="Verdana"/>
                          <a:cs typeface="Verdana"/>
                        </a:rPr>
                        <a:t> </a:t>
                      </a:r>
                      <a:r>
                        <a:rPr sz="900" dirty="0">
                          <a:latin typeface="Verdana"/>
                          <a:cs typeface="Verdana"/>
                        </a:rPr>
                        <a:t>are</a:t>
                      </a:r>
                      <a:r>
                        <a:rPr sz="900" spc="-60" dirty="0">
                          <a:latin typeface="Verdana"/>
                          <a:cs typeface="Verdana"/>
                        </a:rPr>
                        <a:t> </a:t>
                      </a:r>
                      <a:r>
                        <a:rPr sz="900" spc="-15" dirty="0">
                          <a:latin typeface="Verdana"/>
                          <a:cs typeface="Verdana"/>
                        </a:rPr>
                        <a:t>part</a:t>
                      </a:r>
                      <a:r>
                        <a:rPr sz="900" spc="-70"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everyday</a:t>
                      </a:r>
                      <a:r>
                        <a:rPr sz="900" spc="-65" dirty="0">
                          <a:latin typeface="Verdana"/>
                          <a:cs typeface="Verdana"/>
                        </a:rPr>
                        <a:t> </a:t>
                      </a:r>
                      <a:r>
                        <a:rPr sz="900" spc="-35" dirty="0">
                          <a:latin typeface="Verdana"/>
                          <a:cs typeface="Verdana"/>
                        </a:rPr>
                        <a:t>life</a:t>
                      </a:r>
                      <a:endParaRPr sz="900" dirty="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Say</a:t>
                      </a:r>
                      <a:r>
                        <a:rPr sz="900" spc="-65" dirty="0">
                          <a:latin typeface="Verdana"/>
                          <a:cs typeface="Verdana"/>
                        </a:rPr>
                        <a:t> </a:t>
                      </a:r>
                      <a:r>
                        <a:rPr sz="900" spc="-20" dirty="0">
                          <a:latin typeface="Verdana"/>
                          <a:cs typeface="Verdana"/>
                        </a:rPr>
                        <a:t>some</a:t>
                      </a:r>
                      <a:r>
                        <a:rPr sz="900" spc="-60" dirty="0">
                          <a:latin typeface="Verdana"/>
                          <a:cs typeface="Verdana"/>
                        </a:rPr>
                        <a:t> </a:t>
                      </a:r>
                      <a:r>
                        <a:rPr sz="900" dirty="0">
                          <a:latin typeface="Verdana"/>
                          <a:cs typeface="Verdana"/>
                        </a:rPr>
                        <a:t>counting</a:t>
                      </a:r>
                      <a:r>
                        <a:rPr sz="900" spc="-65" dirty="0">
                          <a:latin typeface="Verdana"/>
                          <a:cs typeface="Verdana"/>
                        </a:rPr>
                        <a:t> </a:t>
                      </a:r>
                      <a:r>
                        <a:rPr sz="900" spc="-40" dirty="0">
                          <a:latin typeface="Verdana"/>
                          <a:cs typeface="Verdana"/>
                        </a:rPr>
                        <a:t>words,</a:t>
                      </a:r>
                      <a:r>
                        <a:rPr sz="900" spc="-75" dirty="0">
                          <a:latin typeface="Verdana"/>
                          <a:cs typeface="Verdana"/>
                        </a:rPr>
                        <a:t> </a:t>
                      </a:r>
                      <a:r>
                        <a:rPr sz="900" spc="15" dirty="0">
                          <a:latin typeface="Verdana"/>
                          <a:cs typeface="Verdana"/>
                        </a:rPr>
                        <a:t>engaging</a:t>
                      </a:r>
                      <a:r>
                        <a:rPr sz="900" spc="-65" dirty="0">
                          <a:latin typeface="Verdana"/>
                          <a:cs typeface="Verdana"/>
                        </a:rPr>
                        <a:t> </a:t>
                      </a:r>
                      <a:r>
                        <a:rPr sz="900" spc="-40" dirty="0">
                          <a:latin typeface="Verdana"/>
                          <a:cs typeface="Verdana"/>
                        </a:rPr>
                        <a:t>in</a:t>
                      </a:r>
                      <a:r>
                        <a:rPr sz="900" spc="-70" dirty="0">
                          <a:latin typeface="Verdana"/>
                          <a:cs typeface="Verdana"/>
                        </a:rPr>
                        <a:t> </a:t>
                      </a:r>
                      <a:r>
                        <a:rPr sz="900" spc="-20" dirty="0">
                          <a:latin typeface="Verdana"/>
                          <a:cs typeface="Verdana"/>
                        </a:rPr>
                        <a:t>counting-like</a:t>
                      </a:r>
                      <a:r>
                        <a:rPr sz="900" spc="-65" dirty="0">
                          <a:latin typeface="Verdana"/>
                          <a:cs typeface="Verdana"/>
                        </a:rPr>
                        <a:t> </a:t>
                      </a:r>
                      <a:r>
                        <a:rPr sz="900" spc="-15" dirty="0">
                          <a:latin typeface="Verdana"/>
                          <a:cs typeface="Verdana"/>
                        </a:rPr>
                        <a:t>behaviour,</a:t>
                      </a:r>
                      <a:r>
                        <a:rPr sz="900" spc="-70" dirty="0">
                          <a:latin typeface="Verdana"/>
                          <a:cs typeface="Verdana"/>
                        </a:rPr>
                        <a:t> </a:t>
                      </a:r>
                      <a:r>
                        <a:rPr sz="900" spc="-20" dirty="0">
                          <a:latin typeface="Verdana"/>
                          <a:cs typeface="Verdana"/>
                        </a:rPr>
                        <a:t>making</a:t>
                      </a:r>
                      <a:r>
                        <a:rPr sz="900" spc="-65" dirty="0">
                          <a:latin typeface="Verdana"/>
                          <a:cs typeface="Verdana"/>
                        </a:rPr>
                        <a:t> </a:t>
                      </a:r>
                      <a:r>
                        <a:rPr sz="900" spc="-35" dirty="0">
                          <a:latin typeface="Verdana"/>
                          <a:cs typeface="Verdana"/>
                        </a:rPr>
                        <a:t>sounds</a:t>
                      </a:r>
                      <a:r>
                        <a:rPr sz="900" spc="-65" dirty="0">
                          <a:latin typeface="Verdana"/>
                          <a:cs typeface="Verdana"/>
                        </a:rPr>
                        <a:t> </a:t>
                      </a:r>
                      <a:r>
                        <a:rPr sz="900" spc="35" dirty="0">
                          <a:latin typeface="Verdana"/>
                          <a:cs typeface="Verdana"/>
                        </a:rPr>
                        <a:t>and</a:t>
                      </a:r>
                      <a:r>
                        <a:rPr sz="900" spc="-65" dirty="0">
                          <a:latin typeface="Verdana"/>
                          <a:cs typeface="Verdana"/>
                        </a:rPr>
                        <a:t> </a:t>
                      </a:r>
                      <a:r>
                        <a:rPr sz="900" spc="-15" dirty="0">
                          <a:latin typeface="Verdana"/>
                          <a:cs typeface="Verdana"/>
                        </a:rPr>
                        <a:t>pointing</a:t>
                      </a:r>
                      <a:r>
                        <a:rPr sz="900" spc="-65" dirty="0">
                          <a:latin typeface="Verdana"/>
                          <a:cs typeface="Verdana"/>
                        </a:rPr>
                        <a:t> </a:t>
                      </a:r>
                      <a:r>
                        <a:rPr sz="900" spc="-40" dirty="0">
                          <a:latin typeface="Verdana"/>
                          <a:cs typeface="Verdana"/>
                        </a:rPr>
                        <a:t>or</a:t>
                      </a:r>
                      <a:r>
                        <a:rPr sz="900" spc="-60" dirty="0">
                          <a:latin typeface="Verdana"/>
                          <a:cs typeface="Verdana"/>
                        </a:rPr>
                        <a:t> </a:t>
                      </a:r>
                      <a:r>
                        <a:rPr sz="900" spc="-30" dirty="0">
                          <a:latin typeface="Verdana"/>
                          <a:cs typeface="Verdana"/>
                        </a:rPr>
                        <a:t>saying</a:t>
                      </a:r>
                      <a:r>
                        <a:rPr sz="900" spc="-65" dirty="0">
                          <a:latin typeface="Verdana"/>
                          <a:cs typeface="Verdana"/>
                        </a:rPr>
                        <a:t> </a:t>
                      </a:r>
                      <a:r>
                        <a:rPr sz="900" spc="-25" dirty="0">
                          <a:latin typeface="Verdana"/>
                          <a:cs typeface="Verdana"/>
                        </a:rPr>
                        <a:t>some</a:t>
                      </a:r>
                      <a:r>
                        <a:rPr sz="900" spc="-60" dirty="0">
                          <a:latin typeface="Verdana"/>
                          <a:cs typeface="Verdana"/>
                        </a:rPr>
                        <a:t> </a:t>
                      </a:r>
                      <a:r>
                        <a:rPr sz="900" spc="-35" dirty="0">
                          <a:latin typeface="Verdana"/>
                          <a:cs typeface="Verdana"/>
                        </a:rPr>
                        <a:t>numbers</a:t>
                      </a:r>
                      <a:r>
                        <a:rPr sz="900" spc="-45" dirty="0">
                          <a:latin typeface="Verdana"/>
                          <a:cs typeface="Verdana"/>
                        </a:rPr>
                        <a:t> </a:t>
                      </a:r>
                      <a:r>
                        <a:rPr sz="900" spc="-125" dirty="0">
                          <a:latin typeface="Verdana"/>
                          <a:cs typeface="Verdana"/>
                        </a:rPr>
                        <a:t>–</a:t>
                      </a:r>
                      <a:r>
                        <a:rPr sz="900" spc="-55" dirty="0">
                          <a:latin typeface="Verdana"/>
                          <a:cs typeface="Verdana"/>
                        </a:rPr>
                        <a:t> </a:t>
                      </a:r>
                      <a:r>
                        <a:rPr sz="900" spc="-40" dirty="0">
                          <a:latin typeface="Verdana"/>
                          <a:cs typeface="Verdana"/>
                        </a:rPr>
                        <a:t>possibly</a:t>
                      </a:r>
                      <a:r>
                        <a:rPr sz="900" spc="-60" dirty="0">
                          <a:latin typeface="Verdana"/>
                          <a:cs typeface="Verdana"/>
                        </a:rPr>
                        <a:t> </a:t>
                      </a:r>
                      <a:r>
                        <a:rPr sz="900" spc="-50" dirty="0">
                          <a:latin typeface="Verdana"/>
                          <a:cs typeface="Verdana"/>
                        </a:rPr>
                        <a:t>in</a:t>
                      </a:r>
                      <a:r>
                        <a:rPr sz="900" spc="-60" dirty="0">
                          <a:latin typeface="Verdana"/>
                          <a:cs typeface="Verdana"/>
                        </a:rPr>
                        <a:t> </a:t>
                      </a:r>
                      <a:r>
                        <a:rPr sz="900" spc="15" dirty="0">
                          <a:latin typeface="Verdana"/>
                          <a:cs typeface="Verdana"/>
                        </a:rPr>
                        <a:t>sequence</a:t>
                      </a:r>
                      <a:endParaRPr sz="900" dirty="0">
                        <a:latin typeface="Verdana"/>
                        <a:cs typeface="Verdana"/>
                      </a:endParaRPr>
                    </a:p>
                  </a:txBody>
                  <a:tcPr marL="0" marR="0" marT="3810" marB="0">
                    <a:lnL w="6350">
                      <a:solidFill>
                        <a:srgbClr val="9CC2E4"/>
                      </a:solidFill>
                      <a:prstDash val="solid"/>
                    </a:lnL>
                    <a:lnR w="6350">
                      <a:solidFill>
                        <a:srgbClr val="9CC2E4"/>
                      </a:solidFill>
                      <a:prstDash val="solid"/>
                    </a:lnR>
                    <a:lnB w="6350">
                      <a:solidFill>
                        <a:srgbClr val="9CC2E4"/>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19</a:t>
            </a:fld>
            <a:endParaRPr dirty="0"/>
          </a:p>
        </p:txBody>
      </p:sp>
      <p:sp>
        <p:nvSpPr>
          <p:cNvPr id="2" name="object 2"/>
          <p:cNvSpPr txBox="1"/>
          <p:nvPr/>
        </p:nvSpPr>
        <p:spPr>
          <a:xfrm>
            <a:off x="475487" y="460248"/>
            <a:ext cx="9742805" cy="1268730"/>
          </a:xfrm>
          <a:prstGeom prst="rect">
            <a:avLst/>
          </a:prstGeom>
          <a:ln w="6095">
            <a:solidFill>
              <a:srgbClr val="9CC2E4"/>
            </a:solidFill>
          </a:ln>
        </p:spPr>
        <p:txBody>
          <a:bodyPr vert="horz" wrap="square" lIns="0" tIns="4445" rIns="0" bIns="0" rtlCol="0">
            <a:spAutoFit/>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60" dirty="0">
                <a:latin typeface="Verdana"/>
                <a:cs typeface="Verdana"/>
              </a:rPr>
              <a:t> </a:t>
            </a:r>
            <a:r>
              <a:rPr sz="900" spc="-20" dirty="0">
                <a:latin typeface="Verdana"/>
                <a:cs typeface="Verdana"/>
              </a:rPr>
              <a:t>learn</a:t>
            </a:r>
            <a:r>
              <a:rPr sz="900" spc="-65" dirty="0">
                <a:latin typeface="Verdana"/>
                <a:cs typeface="Verdana"/>
              </a:rPr>
              <a:t> </a:t>
            </a:r>
            <a:r>
              <a:rPr sz="900" spc="-40" dirty="0">
                <a:latin typeface="Verdana"/>
                <a:cs typeface="Verdana"/>
              </a:rPr>
              <a:t>numerals</a:t>
            </a:r>
            <a:r>
              <a:rPr sz="900" spc="-55" dirty="0">
                <a:latin typeface="Verdana"/>
                <a:cs typeface="Verdana"/>
              </a:rPr>
              <a:t> </a:t>
            </a:r>
            <a:r>
              <a:rPr sz="900" spc="-5" dirty="0">
                <a:latin typeface="Verdana"/>
                <a:cs typeface="Verdana"/>
              </a:rPr>
              <a:t>by</a:t>
            </a:r>
            <a:r>
              <a:rPr sz="900" spc="-70" dirty="0">
                <a:latin typeface="Verdana"/>
                <a:cs typeface="Verdana"/>
              </a:rPr>
              <a:t> </a:t>
            </a:r>
            <a:r>
              <a:rPr sz="900" spc="-5" dirty="0">
                <a:latin typeface="Verdana"/>
                <a:cs typeface="Verdana"/>
              </a:rPr>
              <a:t>having</a:t>
            </a:r>
            <a:r>
              <a:rPr sz="900" spc="-70" dirty="0">
                <a:latin typeface="Verdana"/>
                <a:cs typeface="Verdana"/>
              </a:rPr>
              <a:t> </a:t>
            </a:r>
            <a:r>
              <a:rPr sz="900" spc="-30" dirty="0">
                <a:latin typeface="Verdana"/>
                <a:cs typeface="Verdana"/>
              </a:rPr>
              <a:t>fun</a:t>
            </a:r>
            <a:r>
              <a:rPr sz="900" spc="-55" dirty="0">
                <a:latin typeface="Verdana"/>
                <a:cs typeface="Verdana"/>
              </a:rPr>
              <a:t> </a:t>
            </a:r>
            <a:r>
              <a:rPr sz="900" spc="-25" dirty="0">
                <a:latin typeface="Verdana"/>
                <a:cs typeface="Verdana"/>
              </a:rPr>
              <a:t>exploring</a:t>
            </a:r>
            <a:r>
              <a:rPr sz="900" spc="-60" dirty="0">
                <a:latin typeface="Verdana"/>
                <a:cs typeface="Verdana"/>
              </a:rPr>
              <a:t> </a:t>
            </a:r>
            <a:r>
              <a:rPr sz="900" spc="70" dirty="0">
                <a:latin typeface="Verdana"/>
                <a:cs typeface="Verdana"/>
              </a:rPr>
              <a:t>a</a:t>
            </a:r>
            <a:r>
              <a:rPr sz="900" spc="-75"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60" dirty="0">
                <a:latin typeface="Verdana"/>
                <a:cs typeface="Verdana"/>
              </a:rPr>
              <a:t> </a:t>
            </a:r>
            <a:r>
              <a:rPr sz="900" spc="-30" dirty="0">
                <a:latin typeface="Verdana"/>
                <a:cs typeface="Verdana"/>
              </a:rPr>
              <a:t>resources</a:t>
            </a:r>
            <a:r>
              <a:rPr sz="900" spc="-75" dirty="0">
                <a:latin typeface="Verdana"/>
                <a:cs typeface="Verdana"/>
              </a:rPr>
              <a:t> </a:t>
            </a:r>
            <a:r>
              <a:rPr sz="900" spc="-25" dirty="0">
                <a:latin typeface="Verdana"/>
                <a:cs typeface="Verdana"/>
              </a:rPr>
              <a:t>including:</a:t>
            </a:r>
            <a:r>
              <a:rPr sz="900" spc="-75" dirty="0">
                <a:latin typeface="Verdana"/>
                <a:cs typeface="Verdana"/>
              </a:rPr>
              <a:t> </a:t>
            </a:r>
            <a:r>
              <a:rPr sz="900" spc="10" dirty="0">
                <a:latin typeface="Verdana"/>
                <a:cs typeface="Verdana"/>
              </a:rPr>
              <a:t>foam</a:t>
            </a:r>
            <a:r>
              <a:rPr sz="900" spc="-80" dirty="0">
                <a:latin typeface="Verdana"/>
                <a:cs typeface="Verdana"/>
              </a:rPr>
              <a:t> </a:t>
            </a:r>
            <a:r>
              <a:rPr sz="900" spc="-40" dirty="0">
                <a:latin typeface="Verdana"/>
                <a:cs typeface="Verdana"/>
              </a:rPr>
              <a:t>numbers,</a:t>
            </a:r>
            <a:r>
              <a:rPr sz="900" spc="-75" dirty="0">
                <a:latin typeface="Verdana"/>
                <a:cs typeface="Verdana"/>
              </a:rPr>
              <a:t> </a:t>
            </a:r>
            <a:r>
              <a:rPr sz="900" dirty="0">
                <a:latin typeface="Verdana"/>
                <a:cs typeface="Verdana"/>
              </a:rPr>
              <a:t>numicon</a:t>
            </a:r>
            <a:r>
              <a:rPr sz="900" spc="-55" dirty="0">
                <a:latin typeface="Verdana"/>
                <a:cs typeface="Verdana"/>
              </a:rPr>
              <a:t> </a:t>
            </a:r>
            <a:r>
              <a:rPr sz="900" spc="-5" dirty="0">
                <a:latin typeface="Verdana"/>
                <a:cs typeface="Verdana"/>
              </a:rPr>
              <a:t>pieces,</a:t>
            </a:r>
            <a:r>
              <a:rPr sz="900" spc="-75" dirty="0">
                <a:latin typeface="Verdana"/>
                <a:cs typeface="Verdana"/>
              </a:rPr>
              <a:t> </a:t>
            </a:r>
            <a:r>
              <a:rPr sz="900" spc="-20" dirty="0">
                <a:latin typeface="Verdana"/>
                <a:cs typeface="Verdana"/>
              </a:rPr>
              <a:t>sand,</a:t>
            </a:r>
            <a:r>
              <a:rPr sz="900" spc="-75" dirty="0">
                <a:latin typeface="Verdana"/>
                <a:cs typeface="Verdana"/>
              </a:rPr>
              <a:t> </a:t>
            </a:r>
            <a:r>
              <a:rPr sz="900" spc="-15" dirty="0">
                <a:latin typeface="Verdana"/>
                <a:cs typeface="Verdana"/>
              </a:rPr>
              <a:t>water,</a:t>
            </a:r>
            <a:r>
              <a:rPr sz="900" spc="-70" dirty="0">
                <a:latin typeface="Verdana"/>
                <a:cs typeface="Verdana"/>
              </a:rPr>
              <a:t> </a:t>
            </a:r>
            <a:r>
              <a:rPr sz="900" spc="-15" dirty="0">
                <a:latin typeface="Verdana"/>
                <a:cs typeface="Verdana"/>
              </a:rPr>
              <a:t>chalk,</a:t>
            </a:r>
            <a:r>
              <a:rPr sz="900" spc="-75" dirty="0">
                <a:latin typeface="Verdana"/>
                <a:cs typeface="Verdana"/>
              </a:rPr>
              <a:t> </a:t>
            </a:r>
            <a:r>
              <a:rPr sz="900" spc="30" dirty="0">
                <a:latin typeface="Verdana"/>
                <a:cs typeface="Verdana"/>
              </a:rPr>
              <a:t>etc</a:t>
            </a:r>
            <a:endParaRPr sz="900">
              <a:latin typeface="Verdana"/>
              <a:cs typeface="Verdana"/>
            </a:endParaRPr>
          </a:p>
          <a:p>
            <a:pPr marL="525780" marR="431800" indent="-228600">
              <a:lnSpc>
                <a:spcPts val="1110"/>
              </a:lnSpc>
              <a:spcBef>
                <a:spcPts val="3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55" dirty="0">
                <a:latin typeface="Verdana"/>
                <a:cs typeface="Verdana"/>
              </a:rPr>
              <a:t> </a:t>
            </a:r>
            <a:r>
              <a:rPr sz="900" spc="-20" dirty="0">
                <a:latin typeface="Verdana"/>
                <a:cs typeface="Verdana"/>
              </a:rPr>
              <a:t>learn</a:t>
            </a:r>
            <a:r>
              <a:rPr sz="900" spc="-50" dirty="0">
                <a:latin typeface="Verdana"/>
                <a:cs typeface="Verdana"/>
              </a:rPr>
              <a:t> </a:t>
            </a:r>
            <a:r>
              <a:rPr sz="900" spc="15" dirty="0">
                <a:latin typeface="Verdana"/>
                <a:cs typeface="Verdana"/>
              </a:rPr>
              <a:t>about</a:t>
            </a:r>
            <a:r>
              <a:rPr sz="900" spc="-70" dirty="0">
                <a:latin typeface="Verdana"/>
                <a:cs typeface="Verdana"/>
              </a:rPr>
              <a:t> </a:t>
            </a:r>
            <a:r>
              <a:rPr sz="900" spc="-20" dirty="0">
                <a:latin typeface="Verdana"/>
                <a:cs typeface="Verdana"/>
              </a:rPr>
              <a:t>shapes</a:t>
            </a:r>
            <a:r>
              <a:rPr sz="900" spc="-55" dirty="0">
                <a:latin typeface="Verdana"/>
                <a:cs typeface="Verdana"/>
              </a:rPr>
              <a:t> </a:t>
            </a:r>
            <a:r>
              <a:rPr sz="900" spc="-5" dirty="0">
                <a:latin typeface="Verdana"/>
                <a:cs typeface="Verdana"/>
              </a:rPr>
              <a:t>by</a:t>
            </a:r>
            <a:r>
              <a:rPr sz="900" spc="-60" dirty="0">
                <a:latin typeface="Verdana"/>
                <a:cs typeface="Verdana"/>
              </a:rPr>
              <a:t> </a:t>
            </a:r>
            <a:r>
              <a:rPr sz="900" spc="-5" dirty="0">
                <a:latin typeface="Verdana"/>
                <a:cs typeface="Verdana"/>
              </a:rPr>
              <a:t>having</a:t>
            </a:r>
            <a:r>
              <a:rPr sz="900" spc="-65" dirty="0">
                <a:latin typeface="Verdana"/>
                <a:cs typeface="Verdana"/>
              </a:rPr>
              <a:t> </a:t>
            </a:r>
            <a:r>
              <a:rPr sz="900" spc="-30" dirty="0">
                <a:latin typeface="Verdana"/>
                <a:cs typeface="Verdana"/>
              </a:rPr>
              <a:t>fun</a:t>
            </a:r>
            <a:r>
              <a:rPr sz="900" spc="-55" dirty="0">
                <a:latin typeface="Verdana"/>
                <a:cs typeface="Verdana"/>
              </a:rPr>
              <a:t> </a:t>
            </a:r>
            <a:r>
              <a:rPr sz="900" spc="-25" dirty="0">
                <a:latin typeface="Verdana"/>
                <a:cs typeface="Verdana"/>
              </a:rPr>
              <a:t>exploring</a:t>
            </a:r>
            <a:r>
              <a:rPr sz="900" spc="-55"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60" dirty="0">
                <a:latin typeface="Verdana"/>
                <a:cs typeface="Verdana"/>
              </a:rPr>
              <a:t> </a:t>
            </a:r>
            <a:r>
              <a:rPr sz="900" spc="-30" dirty="0">
                <a:latin typeface="Verdana"/>
                <a:cs typeface="Verdana"/>
              </a:rPr>
              <a:t>resources</a:t>
            </a:r>
            <a:r>
              <a:rPr sz="900" spc="-70" dirty="0">
                <a:latin typeface="Verdana"/>
                <a:cs typeface="Verdana"/>
              </a:rPr>
              <a:t> </a:t>
            </a:r>
            <a:r>
              <a:rPr sz="900" spc="-25" dirty="0">
                <a:latin typeface="Verdana"/>
                <a:cs typeface="Verdana"/>
              </a:rPr>
              <a:t>including:</a:t>
            </a:r>
            <a:r>
              <a:rPr sz="900" spc="-70" dirty="0">
                <a:latin typeface="Verdana"/>
                <a:cs typeface="Verdana"/>
              </a:rPr>
              <a:t> </a:t>
            </a:r>
            <a:r>
              <a:rPr sz="900" spc="-10" dirty="0">
                <a:latin typeface="Verdana"/>
                <a:cs typeface="Verdana"/>
              </a:rPr>
              <a:t>2d</a:t>
            </a:r>
            <a:r>
              <a:rPr sz="900" spc="-70" dirty="0">
                <a:latin typeface="Verdana"/>
                <a:cs typeface="Verdana"/>
              </a:rPr>
              <a:t> </a:t>
            </a:r>
            <a:r>
              <a:rPr sz="900" spc="-30" dirty="0">
                <a:latin typeface="Verdana"/>
                <a:cs typeface="Verdana"/>
              </a:rPr>
              <a:t>shapes,</a:t>
            </a:r>
            <a:r>
              <a:rPr sz="900" spc="-70" dirty="0">
                <a:latin typeface="Verdana"/>
                <a:cs typeface="Verdana"/>
              </a:rPr>
              <a:t> </a:t>
            </a:r>
            <a:r>
              <a:rPr sz="900" spc="-10" dirty="0">
                <a:latin typeface="Verdana"/>
                <a:cs typeface="Verdana"/>
              </a:rPr>
              <a:t>3d</a:t>
            </a:r>
            <a:r>
              <a:rPr sz="900" spc="-65" dirty="0">
                <a:latin typeface="Verdana"/>
                <a:cs typeface="Verdana"/>
              </a:rPr>
              <a:t> </a:t>
            </a:r>
            <a:r>
              <a:rPr sz="900" spc="-20" dirty="0">
                <a:latin typeface="Verdana"/>
                <a:cs typeface="Verdana"/>
              </a:rPr>
              <a:t>shapes</a:t>
            </a:r>
            <a:r>
              <a:rPr sz="900" spc="-65" dirty="0">
                <a:latin typeface="Verdana"/>
                <a:cs typeface="Verdana"/>
              </a:rPr>
              <a:t> </a:t>
            </a:r>
            <a:r>
              <a:rPr sz="900" spc="30" dirty="0">
                <a:latin typeface="Verdana"/>
                <a:cs typeface="Verdana"/>
              </a:rPr>
              <a:t>and</a:t>
            </a:r>
            <a:r>
              <a:rPr sz="900" spc="-35" dirty="0">
                <a:latin typeface="Verdana"/>
                <a:cs typeface="Verdana"/>
              </a:rPr>
              <a:t> </a:t>
            </a:r>
            <a:r>
              <a:rPr sz="900" spc="-15" dirty="0">
                <a:latin typeface="Verdana"/>
                <a:cs typeface="Verdana"/>
              </a:rPr>
              <a:t>blocks</a:t>
            </a:r>
            <a:r>
              <a:rPr sz="900" spc="-60" dirty="0">
                <a:latin typeface="Verdana"/>
                <a:cs typeface="Verdana"/>
              </a:rPr>
              <a:t> </a:t>
            </a:r>
            <a:r>
              <a:rPr sz="900" spc="-10" dirty="0">
                <a:latin typeface="Verdana"/>
                <a:cs typeface="Verdana"/>
              </a:rPr>
              <a:t>to</a:t>
            </a:r>
            <a:r>
              <a:rPr sz="900" spc="-60" dirty="0">
                <a:latin typeface="Verdana"/>
                <a:cs typeface="Verdana"/>
              </a:rPr>
              <a:t> </a:t>
            </a:r>
            <a:r>
              <a:rPr sz="900" spc="15" dirty="0">
                <a:latin typeface="Verdana"/>
                <a:cs typeface="Verdana"/>
              </a:rPr>
              <a:t>create</a:t>
            </a:r>
            <a:r>
              <a:rPr sz="900" spc="-60" dirty="0">
                <a:latin typeface="Verdana"/>
                <a:cs typeface="Verdana"/>
              </a:rPr>
              <a:t> </a:t>
            </a:r>
            <a:r>
              <a:rPr sz="900" spc="-45" dirty="0">
                <a:latin typeface="Verdana"/>
                <a:cs typeface="Verdana"/>
              </a:rPr>
              <a:t>their</a:t>
            </a:r>
            <a:r>
              <a:rPr sz="900" spc="-60" dirty="0">
                <a:latin typeface="Verdana"/>
                <a:cs typeface="Verdana"/>
              </a:rPr>
              <a:t> </a:t>
            </a:r>
            <a:r>
              <a:rPr sz="900" spc="5" dirty="0">
                <a:latin typeface="Verdana"/>
                <a:cs typeface="Verdana"/>
              </a:rPr>
              <a:t>own</a:t>
            </a:r>
            <a:r>
              <a:rPr sz="900" spc="-60" dirty="0">
                <a:latin typeface="Verdana"/>
                <a:cs typeface="Verdana"/>
              </a:rPr>
              <a:t> </a:t>
            </a:r>
            <a:r>
              <a:rPr sz="900" spc="-40" dirty="0">
                <a:latin typeface="Verdana"/>
                <a:cs typeface="Verdana"/>
              </a:rPr>
              <a:t>simple</a:t>
            </a:r>
            <a:r>
              <a:rPr sz="900" spc="-55" dirty="0">
                <a:latin typeface="Verdana"/>
                <a:cs typeface="Verdana"/>
              </a:rPr>
              <a:t> </a:t>
            </a:r>
            <a:r>
              <a:rPr sz="900" spc="-50" dirty="0">
                <a:latin typeface="Verdana"/>
                <a:cs typeface="Verdana"/>
              </a:rPr>
              <a:t>structures</a:t>
            </a:r>
            <a:r>
              <a:rPr sz="900" spc="-80" dirty="0">
                <a:latin typeface="Verdana"/>
                <a:cs typeface="Verdana"/>
              </a:rPr>
              <a:t> </a:t>
            </a:r>
            <a:r>
              <a:rPr sz="900" spc="30" dirty="0">
                <a:latin typeface="Verdana"/>
                <a:cs typeface="Verdana"/>
              </a:rPr>
              <a:t>and </a:t>
            </a:r>
            <a:r>
              <a:rPr sz="900" spc="35" dirty="0">
                <a:latin typeface="Verdana"/>
                <a:cs typeface="Verdana"/>
              </a:rPr>
              <a:t> </a:t>
            </a:r>
            <a:r>
              <a:rPr sz="900" spc="-20" dirty="0">
                <a:latin typeface="Verdana"/>
                <a:cs typeface="Verdana"/>
              </a:rPr>
              <a:t>arrangements</a:t>
            </a:r>
            <a:endParaRPr sz="900">
              <a:latin typeface="Verdana"/>
              <a:cs typeface="Verdana"/>
            </a:endParaRPr>
          </a:p>
          <a:p>
            <a:pPr marL="297180">
              <a:lnSpc>
                <a:spcPts val="1060"/>
              </a:lnSpc>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explore</a:t>
            </a:r>
            <a:r>
              <a:rPr sz="900" spc="-50" dirty="0">
                <a:latin typeface="Verdana"/>
                <a:cs typeface="Verdana"/>
              </a:rPr>
              <a:t> </a:t>
            </a:r>
            <a:r>
              <a:rPr sz="900" spc="25" dirty="0">
                <a:latin typeface="Verdana"/>
                <a:cs typeface="Verdana"/>
              </a:rPr>
              <a:t>capacity</a:t>
            </a:r>
            <a:r>
              <a:rPr sz="900" spc="-70" dirty="0">
                <a:latin typeface="Verdana"/>
                <a:cs typeface="Verdana"/>
              </a:rPr>
              <a:t> </a:t>
            </a:r>
            <a:r>
              <a:rPr sz="900" spc="-10" dirty="0">
                <a:latin typeface="Verdana"/>
                <a:cs typeface="Verdana"/>
              </a:rPr>
              <a:t>by</a:t>
            </a:r>
            <a:r>
              <a:rPr sz="900" spc="-65" dirty="0">
                <a:latin typeface="Verdana"/>
                <a:cs typeface="Verdana"/>
              </a:rPr>
              <a:t> </a:t>
            </a:r>
            <a:r>
              <a:rPr sz="900" spc="-20" dirty="0">
                <a:latin typeface="Verdana"/>
                <a:cs typeface="Verdana"/>
              </a:rPr>
              <a:t>selecting,</a:t>
            </a:r>
            <a:r>
              <a:rPr sz="900" spc="-75" dirty="0">
                <a:latin typeface="Verdana"/>
                <a:cs typeface="Verdana"/>
              </a:rPr>
              <a:t> </a:t>
            </a:r>
            <a:r>
              <a:rPr sz="900" spc="-40" dirty="0">
                <a:latin typeface="Verdana"/>
                <a:cs typeface="Verdana"/>
              </a:rPr>
              <a:t>filling</a:t>
            </a:r>
            <a:r>
              <a:rPr sz="900" spc="-75"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emptying</a:t>
            </a:r>
            <a:r>
              <a:rPr sz="900" spc="-70" dirty="0">
                <a:latin typeface="Verdana"/>
                <a:cs typeface="Verdana"/>
              </a:rPr>
              <a:t> </a:t>
            </a:r>
            <a:r>
              <a:rPr sz="900" spc="-15" dirty="0">
                <a:latin typeface="Verdana"/>
                <a:cs typeface="Verdana"/>
              </a:rPr>
              <a:t>containers</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60" dirty="0">
                <a:latin typeface="Verdana"/>
                <a:cs typeface="Verdana"/>
              </a:rPr>
              <a:t> </a:t>
            </a:r>
            <a:r>
              <a:rPr sz="900" spc="20" dirty="0">
                <a:latin typeface="Verdana"/>
                <a:cs typeface="Verdana"/>
              </a:rPr>
              <a:t>compare</a:t>
            </a:r>
            <a:r>
              <a:rPr sz="900" spc="-55" dirty="0">
                <a:latin typeface="Verdana"/>
                <a:cs typeface="Verdana"/>
              </a:rPr>
              <a:t> </a:t>
            </a:r>
            <a:r>
              <a:rPr sz="900" spc="30" dirty="0">
                <a:latin typeface="Verdana"/>
                <a:cs typeface="Verdana"/>
              </a:rPr>
              <a:t>and</a:t>
            </a:r>
            <a:r>
              <a:rPr sz="900" spc="-75" dirty="0">
                <a:latin typeface="Verdana"/>
                <a:cs typeface="Verdana"/>
              </a:rPr>
              <a:t> </a:t>
            </a:r>
            <a:r>
              <a:rPr sz="900" spc="-5" dirty="0">
                <a:latin typeface="Verdana"/>
                <a:cs typeface="Verdana"/>
              </a:rPr>
              <a:t>recognise</a:t>
            </a:r>
            <a:r>
              <a:rPr sz="900" spc="-70" dirty="0">
                <a:latin typeface="Verdana"/>
                <a:cs typeface="Verdana"/>
              </a:rPr>
              <a:t> </a:t>
            </a:r>
            <a:r>
              <a:rPr sz="900" spc="15" dirty="0">
                <a:latin typeface="Verdana"/>
                <a:cs typeface="Verdana"/>
              </a:rPr>
              <a:t>changes</a:t>
            </a:r>
            <a:r>
              <a:rPr sz="900" spc="-75" dirty="0">
                <a:latin typeface="Verdana"/>
                <a:cs typeface="Verdana"/>
              </a:rPr>
              <a:t> </a:t>
            </a:r>
            <a:r>
              <a:rPr sz="900" spc="-40" dirty="0">
                <a:latin typeface="Verdana"/>
                <a:cs typeface="Verdana"/>
              </a:rPr>
              <a:t>in</a:t>
            </a:r>
            <a:r>
              <a:rPr sz="900" spc="-70" dirty="0">
                <a:latin typeface="Verdana"/>
                <a:cs typeface="Verdana"/>
              </a:rPr>
              <a:t> </a:t>
            </a:r>
            <a:r>
              <a:rPr sz="900" spc="-20" dirty="0">
                <a:latin typeface="Verdana"/>
                <a:cs typeface="Verdana"/>
              </a:rPr>
              <a:t>number</a:t>
            </a:r>
            <a:r>
              <a:rPr sz="900" spc="-65" dirty="0">
                <a:latin typeface="Verdana"/>
                <a:cs typeface="Verdana"/>
              </a:rPr>
              <a:t> </a:t>
            </a:r>
            <a:r>
              <a:rPr sz="900" dirty="0">
                <a:latin typeface="Verdana"/>
                <a:cs typeface="Verdana"/>
              </a:rPr>
              <a:t>of</a:t>
            </a:r>
            <a:r>
              <a:rPr sz="900" spc="-70" dirty="0">
                <a:latin typeface="Verdana"/>
                <a:cs typeface="Verdana"/>
              </a:rPr>
              <a:t> </a:t>
            </a:r>
            <a:r>
              <a:rPr sz="900" spc="-50" dirty="0">
                <a:latin typeface="Verdana"/>
                <a:cs typeface="Verdana"/>
              </a:rPr>
              <a:t>things,</a:t>
            </a:r>
            <a:r>
              <a:rPr sz="900" spc="-75" dirty="0">
                <a:latin typeface="Verdana"/>
                <a:cs typeface="Verdana"/>
              </a:rPr>
              <a:t> </a:t>
            </a:r>
            <a:r>
              <a:rPr sz="900" spc="-40" dirty="0">
                <a:latin typeface="Verdana"/>
                <a:cs typeface="Verdana"/>
              </a:rPr>
              <a:t>using</a:t>
            </a:r>
            <a:r>
              <a:rPr sz="900" spc="-70" dirty="0">
                <a:latin typeface="Verdana"/>
                <a:cs typeface="Verdana"/>
              </a:rPr>
              <a:t> </a:t>
            </a:r>
            <a:r>
              <a:rPr sz="900" spc="-30" dirty="0">
                <a:latin typeface="Verdana"/>
                <a:cs typeface="Verdana"/>
              </a:rPr>
              <a:t>words</a:t>
            </a:r>
            <a:r>
              <a:rPr sz="900" spc="-70" dirty="0">
                <a:latin typeface="Verdana"/>
                <a:cs typeface="Verdana"/>
              </a:rPr>
              <a:t> </a:t>
            </a:r>
            <a:r>
              <a:rPr sz="900" spc="-45" dirty="0">
                <a:latin typeface="Verdana"/>
                <a:cs typeface="Verdana"/>
              </a:rPr>
              <a:t>like</a:t>
            </a:r>
            <a:r>
              <a:rPr sz="900" spc="-65" dirty="0">
                <a:latin typeface="Verdana"/>
                <a:cs typeface="Verdana"/>
              </a:rPr>
              <a:t> </a:t>
            </a:r>
            <a:r>
              <a:rPr sz="900" spc="-30" dirty="0">
                <a:latin typeface="Verdana"/>
                <a:cs typeface="Verdana"/>
              </a:rPr>
              <a:t>more,</a:t>
            </a:r>
            <a:r>
              <a:rPr sz="900" spc="-75" dirty="0">
                <a:latin typeface="Verdana"/>
                <a:cs typeface="Verdana"/>
              </a:rPr>
              <a:t> </a:t>
            </a:r>
            <a:r>
              <a:rPr sz="900" spc="-55" dirty="0">
                <a:latin typeface="Verdana"/>
                <a:cs typeface="Verdana"/>
              </a:rPr>
              <a:t>lots</a:t>
            </a:r>
            <a:r>
              <a:rPr sz="900" spc="-70" dirty="0">
                <a:latin typeface="Verdana"/>
                <a:cs typeface="Verdana"/>
              </a:rPr>
              <a:t> </a:t>
            </a:r>
            <a:r>
              <a:rPr sz="900" spc="-25" dirty="0">
                <a:latin typeface="Verdana"/>
                <a:cs typeface="Verdana"/>
              </a:rPr>
              <a:t>of,</a:t>
            </a:r>
            <a:r>
              <a:rPr sz="900" spc="-75" dirty="0">
                <a:latin typeface="Verdana"/>
                <a:cs typeface="Verdana"/>
              </a:rPr>
              <a:t> </a:t>
            </a:r>
            <a:r>
              <a:rPr sz="900" spc="-15" dirty="0">
                <a:latin typeface="Verdana"/>
                <a:cs typeface="Verdana"/>
              </a:rPr>
              <a:t>same</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45" dirty="0">
                <a:latin typeface="Verdana"/>
                <a:cs typeface="Verdana"/>
              </a:rPr>
              <a:t>interest</a:t>
            </a:r>
            <a:r>
              <a:rPr sz="900" spc="-80" dirty="0">
                <a:latin typeface="Verdana"/>
                <a:cs typeface="Verdana"/>
              </a:rPr>
              <a:t> </a:t>
            </a:r>
            <a:r>
              <a:rPr sz="900" spc="-40" dirty="0">
                <a:latin typeface="Verdana"/>
                <a:cs typeface="Verdana"/>
              </a:rPr>
              <a:t>in</a:t>
            </a:r>
            <a:r>
              <a:rPr sz="900" spc="-70" dirty="0">
                <a:latin typeface="Verdana"/>
                <a:cs typeface="Verdana"/>
              </a:rPr>
              <a:t> </a:t>
            </a:r>
            <a:r>
              <a:rPr sz="900" dirty="0">
                <a:latin typeface="Verdana"/>
                <a:cs typeface="Verdana"/>
              </a:rPr>
              <a:t>what</a:t>
            </a:r>
            <a:r>
              <a:rPr sz="900" spc="-70" dirty="0">
                <a:latin typeface="Verdana"/>
                <a:cs typeface="Verdana"/>
              </a:rPr>
              <a:t> </a:t>
            </a:r>
            <a:r>
              <a:rPr sz="900" spc="5" dirty="0">
                <a:latin typeface="Verdana"/>
                <a:cs typeface="Verdana"/>
              </a:rPr>
              <a:t>happens</a:t>
            </a:r>
            <a:r>
              <a:rPr sz="900" spc="-60" dirty="0">
                <a:latin typeface="Verdana"/>
                <a:cs typeface="Verdana"/>
              </a:rPr>
              <a:t> </a:t>
            </a:r>
            <a:r>
              <a:rPr sz="900" spc="-35" dirty="0">
                <a:latin typeface="Verdana"/>
                <a:cs typeface="Verdana"/>
              </a:rPr>
              <a:t>next</a:t>
            </a:r>
            <a:r>
              <a:rPr sz="900" spc="-70" dirty="0">
                <a:latin typeface="Verdana"/>
                <a:cs typeface="Verdana"/>
              </a:rPr>
              <a:t> </a:t>
            </a:r>
            <a:r>
              <a:rPr sz="900" spc="-40" dirty="0">
                <a:latin typeface="Verdana"/>
                <a:cs typeface="Verdana"/>
              </a:rPr>
              <a:t>using</a:t>
            </a:r>
            <a:r>
              <a:rPr sz="900" spc="-65" dirty="0">
                <a:latin typeface="Verdana"/>
                <a:cs typeface="Verdana"/>
              </a:rPr>
              <a:t> </a:t>
            </a:r>
            <a:r>
              <a:rPr sz="900" spc="-10" dirty="0">
                <a:latin typeface="Verdana"/>
                <a:cs typeface="Verdana"/>
              </a:rPr>
              <a:t>the</a:t>
            </a:r>
            <a:r>
              <a:rPr sz="900" spc="-75" dirty="0">
                <a:latin typeface="Verdana"/>
                <a:cs typeface="Verdana"/>
              </a:rPr>
              <a:t> </a:t>
            </a:r>
            <a:r>
              <a:rPr sz="900" spc="-15" dirty="0">
                <a:latin typeface="Verdana"/>
                <a:cs typeface="Verdana"/>
              </a:rPr>
              <a:t>pattern</a:t>
            </a:r>
            <a:r>
              <a:rPr sz="900" spc="-60" dirty="0">
                <a:latin typeface="Verdana"/>
                <a:cs typeface="Verdana"/>
              </a:rPr>
              <a:t> </a:t>
            </a:r>
            <a:r>
              <a:rPr sz="900" dirty="0">
                <a:latin typeface="Verdana"/>
                <a:cs typeface="Verdana"/>
              </a:rPr>
              <a:t>of</a:t>
            </a:r>
            <a:r>
              <a:rPr sz="900" spc="-60" dirty="0">
                <a:latin typeface="Verdana"/>
                <a:cs typeface="Verdana"/>
              </a:rPr>
              <a:t> </a:t>
            </a:r>
            <a:r>
              <a:rPr sz="900" spc="-10" dirty="0">
                <a:latin typeface="Verdana"/>
                <a:cs typeface="Verdana"/>
              </a:rPr>
              <a:t>everyday</a:t>
            </a:r>
            <a:r>
              <a:rPr sz="900" spc="-60" dirty="0">
                <a:latin typeface="Verdana"/>
                <a:cs typeface="Verdana"/>
              </a:rPr>
              <a:t> </a:t>
            </a:r>
            <a:r>
              <a:rPr sz="900" spc="-40" dirty="0">
                <a:latin typeface="Verdana"/>
                <a:cs typeface="Verdana"/>
              </a:rPr>
              <a:t>routines,</a:t>
            </a:r>
            <a:r>
              <a:rPr sz="900" spc="-75" dirty="0">
                <a:latin typeface="Verdana"/>
                <a:cs typeface="Verdana"/>
              </a:rPr>
              <a:t> </a:t>
            </a:r>
            <a:r>
              <a:rPr sz="900" spc="-10" dirty="0">
                <a:latin typeface="Verdana"/>
                <a:cs typeface="Verdana"/>
              </a:rPr>
              <a:t>including</a:t>
            </a:r>
            <a:r>
              <a:rPr sz="900" spc="-65" dirty="0">
                <a:latin typeface="Verdana"/>
                <a:cs typeface="Verdana"/>
              </a:rPr>
              <a:t> </a:t>
            </a:r>
            <a:r>
              <a:rPr sz="900" spc="-50" dirty="0">
                <a:latin typeface="Verdana"/>
                <a:cs typeface="Verdana"/>
              </a:rPr>
              <a:t>times</a:t>
            </a:r>
            <a:r>
              <a:rPr sz="900" spc="-65"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the</a:t>
            </a:r>
            <a:r>
              <a:rPr sz="900" spc="-60" dirty="0">
                <a:latin typeface="Verdana"/>
                <a:cs typeface="Verdana"/>
              </a:rPr>
              <a:t> </a:t>
            </a:r>
            <a:r>
              <a:rPr sz="900" spc="20" dirty="0">
                <a:latin typeface="Verdana"/>
                <a:cs typeface="Verdana"/>
              </a:rPr>
              <a:t>day</a:t>
            </a:r>
            <a:r>
              <a:rPr sz="900" spc="-50" dirty="0">
                <a:latin typeface="Verdana"/>
                <a:cs typeface="Verdana"/>
              </a:rPr>
              <a:t> </a:t>
            </a:r>
            <a:r>
              <a:rPr sz="900" spc="-15" dirty="0">
                <a:latin typeface="Verdana"/>
                <a:cs typeface="Verdana"/>
              </a:rPr>
              <a:t>such</a:t>
            </a:r>
            <a:r>
              <a:rPr sz="900" spc="-65" dirty="0">
                <a:latin typeface="Verdana"/>
                <a:cs typeface="Verdana"/>
              </a:rPr>
              <a:t> </a:t>
            </a:r>
            <a:r>
              <a:rPr sz="900" spc="-45" dirty="0">
                <a:latin typeface="Verdana"/>
                <a:cs typeface="Verdana"/>
              </a:rPr>
              <a:t>as,</a:t>
            </a:r>
            <a:r>
              <a:rPr sz="900" spc="-65" dirty="0">
                <a:latin typeface="Verdana"/>
                <a:cs typeface="Verdana"/>
              </a:rPr>
              <a:t> </a:t>
            </a:r>
            <a:r>
              <a:rPr sz="900" dirty="0">
                <a:latin typeface="Verdana"/>
                <a:cs typeface="Verdana"/>
              </a:rPr>
              <a:t>meal</a:t>
            </a:r>
            <a:r>
              <a:rPr sz="900" spc="-50" dirty="0">
                <a:latin typeface="Verdana"/>
                <a:cs typeface="Verdana"/>
              </a:rPr>
              <a:t> times</a:t>
            </a:r>
            <a:r>
              <a:rPr sz="900" spc="-60" dirty="0">
                <a:latin typeface="Verdana"/>
                <a:cs typeface="Verdana"/>
              </a:rPr>
              <a:t> </a:t>
            </a:r>
            <a:r>
              <a:rPr sz="900" spc="-40" dirty="0">
                <a:latin typeface="Verdana"/>
                <a:cs typeface="Verdana"/>
              </a:rPr>
              <a:t>or</a:t>
            </a:r>
            <a:r>
              <a:rPr sz="900" spc="-60" dirty="0">
                <a:latin typeface="Verdana"/>
                <a:cs typeface="Verdana"/>
              </a:rPr>
              <a:t> </a:t>
            </a:r>
            <a:r>
              <a:rPr sz="900" spc="5" dirty="0">
                <a:latin typeface="Verdana"/>
                <a:cs typeface="Verdana"/>
              </a:rPr>
              <a:t>home</a:t>
            </a:r>
            <a:r>
              <a:rPr sz="900" spc="-60" dirty="0">
                <a:latin typeface="Verdana"/>
                <a:cs typeface="Verdana"/>
              </a:rPr>
              <a:t> </a:t>
            </a:r>
            <a:r>
              <a:rPr sz="900" spc="-30" dirty="0">
                <a:latin typeface="Verdana"/>
                <a:cs typeface="Verdana"/>
              </a:rPr>
              <a:t>time</a:t>
            </a:r>
            <a:endParaRPr sz="900">
              <a:latin typeface="Verdana"/>
              <a:cs typeface="Verdana"/>
            </a:endParaRPr>
          </a:p>
          <a:p>
            <a:pPr>
              <a:lnSpc>
                <a:spcPct val="100000"/>
              </a:lnSpc>
              <a:spcBef>
                <a:spcPts val="10"/>
              </a:spcBef>
            </a:pPr>
            <a:endParaRPr sz="900">
              <a:latin typeface="Verdana"/>
              <a:cs typeface="Verdana"/>
            </a:endParaRPr>
          </a:p>
          <a:p>
            <a:pPr marL="68580" marR="415925">
              <a:lnSpc>
                <a:spcPct val="102200"/>
              </a:lnSpc>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70" dirty="0">
                <a:latin typeface="Verdana"/>
                <a:cs typeface="Verdana"/>
              </a:rPr>
              <a:t> </a:t>
            </a:r>
            <a:r>
              <a:rPr sz="900" spc="-10" dirty="0">
                <a:latin typeface="Verdana"/>
                <a:cs typeface="Verdana"/>
              </a:rPr>
              <a:t>the</a:t>
            </a:r>
            <a:r>
              <a:rPr sz="900" spc="-55" dirty="0">
                <a:latin typeface="Verdana"/>
                <a:cs typeface="Verdana"/>
              </a:rPr>
              <a:t> </a:t>
            </a:r>
            <a:r>
              <a:rPr sz="900" dirty="0">
                <a:latin typeface="Verdana"/>
                <a:cs typeface="Verdana"/>
              </a:rPr>
              <a:t>demands</a:t>
            </a:r>
            <a:r>
              <a:rPr sz="900" spc="-40"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these</a:t>
            </a:r>
            <a:r>
              <a:rPr sz="900" spc="-55" dirty="0">
                <a:latin typeface="Verdana"/>
                <a:cs typeface="Verdana"/>
              </a:rPr>
              <a:t> </a:t>
            </a:r>
            <a:r>
              <a:rPr sz="900" spc="-35" dirty="0">
                <a:latin typeface="Verdana"/>
                <a:cs typeface="Verdana"/>
              </a:rPr>
              <a:t>statements</a:t>
            </a:r>
            <a:r>
              <a:rPr sz="900" spc="-50" dirty="0">
                <a:latin typeface="Verdana"/>
                <a:cs typeface="Verdana"/>
              </a:rPr>
              <a:t> </a:t>
            </a:r>
            <a:r>
              <a:rPr sz="900" spc="10" dirty="0">
                <a:latin typeface="Verdana"/>
                <a:cs typeface="Verdana"/>
              </a:rPr>
              <a:t>at</a:t>
            </a:r>
            <a:r>
              <a:rPr sz="900" spc="-70"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end</a:t>
            </a:r>
            <a:r>
              <a:rPr sz="900" spc="-70" dirty="0">
                <a:latin typeface="Verdana"/>
                <a:cs typeface="Verdana"/>
              </a:rPr>
              <a:t> </a:t>
            </a:r>
            <a:r>
              <a:rPr sz="900" dirty="0">
                <a:latin typeface="Verdana"/>
                <a:cs typeface="Verdana"/>
              </a:rPr>
              <a:t>of</a:t>
            </a:r>
            <a:r>
              <a:rPr sz="900" spc="-55" dirty="0">
                <a:latin typeface="Verdana"/>
                <a:cs typeface="Verdana"/>
              </a:rPr>
              <a:t> N1,</a:t>
            </a:r>
            <a:r>
              <a:rPr sz="900" spc="-70" dirty="0">
                <a:latin typeface="Verdana"/>
                <a:cs typeface="Verdana"/>
              </a:rPr>
              <a:t> </a:t>
            </a:r>
            <a:r>
              <a:rPr sz="900" spc="10" dirty="0">
                <a:latin typeface="Verdana"/>
                <a:cs typeface="Verdana"/>
              </a:rPr>
              <a:t>how</a:t>
            </a:r>
            <a:r>
              <a:rPr sz="900" spc="-70"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65" dirty="0">
                <a:latin typeface="Verdana"/>
                <a:cs typeface="Verdana"/>
              </a:rPr>
              <a:t> </a:t>
            </a:r>
            <a:r>
              <a:rPr sz="900" spc="30" dirty="0">
                <a:latin typeface="Verdana"/>
                <a:cs typeface="Verdana"/>
              </a:rPr>
              <a:t>One</a:t>
            </a:r>
            <a:r>
              <a:rPr sz="900" spc="-75" dirty="0">
                <a:latin typeface="Verdana"/>
                <a:cs typeface="Verdana"/>
              </a:rPr>
              <a:t> </a:t>
            </a:r>
            <a:r>
              <a:rPr sz="900" spc="-40" dirty="0">
                <a:latin typeface="Verdana"/>
                <a:cs typeface="Verdana"/>
              </a:rPr>
              <a:t>term</a:t>
            </a:r>
            <a:r>
              <a:rPr sz="900" spc="-60" dirty="0">
                <a:latin typeface="Verdana"/>
                <a:cs typeface="Verdana"/>
              </a:rPr>
              <a:t> </a:t>
            </a:r>
            <a:r>
              <a:rPr sz="900" spc="-90" dirty="0">
                <a:latin typeface="Verdana"/>
                <a:cs typeface="Verdana"/>
              </a:rPr>
              <a:t>(N1=),</a:t>
            </a:r>
            <a:r>
              <a:rPr sz="900" spc="-75" dirty="0">
                <a:latin typeface="Verdana"/>
                <a:cs typeface="Verdana"/>
              </a:rPr>
              <a:t> </a:t>
            </a:r>
            <a:r>
              <a:rPr sz="900" dirty="0">
                <a:latin typeface="Verdana"/>
                <a:cs typeface="Verdana"/>
              </a:rPr>
              <a:t>two</a:t>
            </a:r>
            <a:r>
              <a:rPr sz="900" spc="-60" dirty="0">
                <a:latin typeface="Verdana"/>
                <a:cs typeface="Verdana"/>
              </a:rPr>
              <a:t> </a:t>
            </a:r>
            <a:r>
              <a:rPr sz="900" spc="-55" dirty="0">
                <a:latin typeface="Verdana"/>
                <a:cs typeface="Verdana"/>
              </a:rPr>
              <a:t>terms</a:t>
            </a:r>
            <a:r>
              <a:rPr sz="900" spc="-45" dirty="0">
                <a:latin typeface="Verdana"/>
                <a:cs typeface="Verdana"/>
              </a:rPr>
              <a:t> </a:t>
            </a:r>
            <a:r>
              <a:rPr sz="900" spc="-70" dirty="0">
                <a:latin typeface="Verdana"/>
                <a:cs typeface="Verdana"/>
              </a:rPr>
              <a:t>(N1-)</a:t>
            </a:r>
            <a:r>
              <a:rPr sz="900" spc="-60"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working</a:t>
            </a:r>
            <a:r>
              <a:rPr sz="900" spc="-70"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65" dirty="0">
                <a:latin typeface="Verdana"/>
                <a:cs typeface="Verdana"/>
              </a:rPr>
              <a:t> </a:t>
            </a:r>
            <a:r>
              <a:rPr sz="900" spc="-90" dirty="0">
                <a:latin typeface="Verdana"/>
                <a:cs typeface="Verdana"/>
              </a:rPr>
              <a:t>skills</a:t>
            </a:r>
            <a:r>
              <a:rPr sz="900" spc="-65"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70"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80"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45"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5"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65"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5" dirty="0">
                <a:latin typeface="Verdana"/>
                <a:cs typeface="Verdana"/>
              </a:rPr>
              <a:t> nursery,</a:t>
            </a:r>
            <a:r>
              <a:rPr sz="900" spc="-75"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0" dirty="0">
                <a:latin typeface="Verdana"/>
                <a:cs typeface="Verdana"/>
              </a:rPr>
              <a:t> </a:t>
            </a:r>
            <a:r>
              <a:rPr sz="900" spc="-15" dirty="0">
                <a:latin typeface="Verdana"/>
                <a:cs typeface="Verdana"/>
              </a:rPr>
              <a:t>seen</a:t>
            </a:r>
            <a:r>
              <a:rPr sz="900" spc="-80"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5" dirty="0">
                <a:latin typeface="Verdana"/>
                <a:cs typeface="Verdana"/>
              </a:rPr>
              <a:t>track</a:t>
            </a:r>
            <a:r>
              <a:rPr sz="900" spc="-70" dirty="0">
                <a:latin typeface="Verdana"/>
                <a:cs typeface="Verdana"/>
              </a:rPr>
              <a:t> </a:t>
            </a:r>
            <a:r>
              <a:rPr sz="900" spc="-55" dirty="0">
                <a:latin typeface="Verdana"/>
                <a:cs typeface="Verdana"/>
              </a:rPr>
              <a:t>if</a:t>
            </a:r>
            <a:r>
              <a:rPr sz="900" spc="-25" dirty="0">
                <a:latin typeface="Verdana"/>
                <a:cs typeface="Verdana"/>
              </a:rPr>
              <a:t> </a:t>
            </a:r>
            <a:r>
              <a:rPr sz="900" spc="10" dirty="0">
                <a:latin typeface="Verdana"/>
                <a:cs typeface="Verdana"/>
              </a:rPr>
              <a:t>recorded</a:t>
            </a:r>
            <a:r>
              <a:rPr sz="900" spc="-75"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14300">
              <a:lnSpc>
                <a:spcPts val="1410"/>
              </a:lnSpc>
            </a:pPr>
            <a:fld id="{81D60167-4931-47E6-BA6A-407CBD079E47}" type="slidenum">
              <a:rPr lang="en-GB" smtClean="0"/>
              <a:t>2</a:t>
            </a:fld>
            <a:endParaRPr lang="en-GB" dirty="0"/>
          </a:p>
        </p:txBody>
      </p:sp>
      <p:sp>
        <p:nvSpPr>
          <p:cNvPr id="33" name="TextBox 32">
            <a:extLst>
              <a:ext uri="{FF2B5EF4-FFF2-40B4-BE49-F238E27FC236}">
                <a16:creationId xmlns:a16="http://schemas.microsoft.com/office/drawing/2014/main" id="{796FE09C-0EBB-8767-A5DF-BDD9056955D1}"/>
              </a:ext>
            </a:extLst>
          </p:cNvPr>
          <p:cNvSpPr txBox="1"/>
          <p:nvPr/>
        </p:nvSpPr>
        <p:spPr>
          <a:xfrm>
            <a:off x="534403" y="2105025"/>
            <a:ext cx="9664954" cy="4948149"/>
          </a:xfrm>
          <a:prstGeom prst="rect">
            <a:avLst/>
          </a:prstGeom>
          <a:noFill/>
          <a:ln w="38100">
            <a:solidFill>
              <a:schemeClr val="tx1"/>
            </a:solidFill>
          </a:ln>
        </p:spPr>
        <p:txBody>
          <a:bodyPr wrap="square" rtlCol="0">
            <a:spAutoFit/>
          </a:bodyPr>
          <a:lstStyle/>
          <a:p>
            <a:r>
              <a:rPr lang="en-US" sz="1200" b="1" u="sng" dirty="0">
                <a:solidFill>
                  <a:srgbClr val="000000"/>
                </a:solidFill>
                <a:effectLst/>
                <a:latin typeface="Comic Sans MS" panose="030F0702030302020204" pitchFamily="66" charset="0"/>
                <a:ea typeface="Times New Roman" panose="02020603050405020304" pitchFamily="18" charset="0"/>
              </a:rPr>
              <a:t>Introduction</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i="1" dirty="0">
                <a:solidFill>
                  <a:srgbClr val="000000"/>
                </a:solidFill>
                <a:effectLst/>
                <a:latin typeface="Comic Sans MS" panose="030F0702030302020204" pitchFamily="66" charset="0"/>
                <a:ea typeface="Times New Roman" panose="02020603050405020304" pitchFamily="18" charset="0"/>
              </a:rPr>
              <a:t>“Every child deserves the best possible start in life and support to fulfil their potential. A child’s experience in the early years has a major impact on their future life chances. A secure, safe and happy childhood is important in its own right and it provides the foundation for children to make the most of their abilities and talents as they grow up” </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dirty="0">
                <a:solidFill>
                  <a:srgbClr val="000000"/>
                </a:solidFill>
                <a:effectLst/>
                <a:latin typeface="Comic Sans MS" panose="030F0702030302020204" pitchFamily="66" charset="0"/>
                <a:ea typeface="Times New Roman" panose="02020603050405020304" pitchFamily="18" charset="0"/>
              </a:rPr>
              <a:t>Early Years Foundation Stage Profile – Department for Children, Schools and Families 2012.</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200" b="1" dirty="0">
                <a:solidFill>
                  <a:srgbClr val="000000"/>
                </a:solidFill>
                <a:effectLst/>
                <a:latin typeface="Comic Sans MS" panose="030F0702030302020204" pitchFamily="66" charset="0"/>
                <a:ea typeface="Times New Roman" panose="02020603050405020304" pitchFamily="18" charset="0"/>
              </a:rPr>
              <a:t> </a:t>
            </a:r>
            <a:endParaRPr lang="en-GB" sz="12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The Early Years Foundation Stage (EYFS) applies to children from birth to the end of reception year. At Lockwood Primary School, children are admitted into nursery in the term that they are three (when possible) and into reception in the September following their fourth birthday. </a:t>
            </a:r>
            <a:endParaRPr lang="en-GB" sz="11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Early childhood is the foundation on which children build the rest of their lives. At Lockwood, we greatly value the importance that the EYFS plays in laying secure foundations for future learning and development.</a:t>
            </a:r>
            <a:endParaRPr lang="en-GB" sz="1100" dirty="0">
              <a:solidFill>
                <a:srgbClr val="000000"/>
              </a:solidFill>
              <a:effectLst/>
              <a:latin typeface="Times New Roman" panose="02020603050405020304" pitchFamily="18" charset="0"/>
              <a:ea typeface="Times New Roman" panose="02020603050405020304" pitchFamily="18" charset="0"/>
            </a:endParaRPr>
          </a:p>
          <a:p>
            <a:r>
              <a:rPr lang="en-US" sz="1100" dirty="0">
                <a:solidFill>
                  <a:srgbClr val="000000"/>
                </a:solidFill>
                <a:effectLst/>
                <a:latin typeface="Comic Sans MS" panose="030F0702030302020204" pitchFamily="66" charset="0"/>
                <a:ea typeface="Times New Roman" panose="02020603050405020304" pitchFamily="18" charset="0"/>
              </a:rPr>
              <a:t>However, we also believe that early childhood is valid in itself as part of life. It is important to view the EYFS as preparation for life and not simply preparation for the next stage of education. </a:t>
            </a:r>
            <a:endParaRPr lang="en-GB" sz="1100" dirty="0">
              <a:solidFill>
                <a:srgbClr val="000000"/>
              </a:solidFill>
              <a:effectLst/>
              <a:latin typeface="Times New Roman" panose="02020603050405020304" pitchFamily="18" charset="0"/>
              <a:ea typeface="Times New Roman" panose="02020603050405020304" pitchFamily="18" charset="0"/>
            </a:endParaRPr>
          </a:p>
          <a:p>
            <a:pPr>
              <a:spcAft>
                <a:spcPts val="1295"/>
              </a:spcAft>
            </a:pPr>
            <a:r>
              <a:rPr lang="en-US" sz="1100" dirty="0">
                <a:solidFill>
                  <a:srgbClr val="FF0000"/>
                </a:solidFill>
                <a:effectLst/>
                <a:latin typeface="Comic Sans MS" panose="030F0702030302020204" pitchFamily="66" charset="0"/>
                <a:ea typeface="Liberation Sans"/>
                <a:cs typeface="Liberation Sans"/>
              </a:rPr>
              <a:t>When thinking about Early Years we need to have these four principles at the forefront of what we do</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Every child is a </a:t>
            </a:r>
            <a:r>
              <a:rPr lang="en-US" sz="1100" b="1" dirty="0">
                <a:effectLst/>
                <a:latin typeface="Comic Sans MS" panose="030F0702030302020204" pitchFamily="66" charset="0"/>
                <a:ea typeface="Liberation Sans"/>
                <a:cs typeface="Liberation Sans"/>
              </a:rPr>
              <a:t>unique child</a:t>
            </a:r>
            <a:r>
              <a:rPr lang="en-US" sz="1100" dirty="0">
                <a:effectLst/>
                <a:latin typeface="Comic Sans MS" panose="030F0702030302020204" pitchFamily="66" charset="0"/>
                <a:ea typeface="Liberation Sans"/>
                <a:cs typeface="Liberation Sans"/>
              </a:rPr>
              <a:t>, who is constantly learning and can be resilient, capable, confident and self-assured</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learn to be strong and independent through </a:t>
            </a:r>
            <a:r>
              <a:rPr lang="en-US" sz="1100" b="1" dirty="0">
                <a:effectLst/>
                <a:latin typeface="Comic Sans MS" panose="030F0702030302020204" pitchFamily="66" charset="0"/>
                <a:ea typeface="Liberation Sans"/>
                <a:cs typeface="Liberation Sans"/>
              </a:rPr>
              <a:t>positive relationships</a:t>
            </a:r>
            <a:endParaRPr lang="en-GB" sz="1100" dirty="0">
              <a:effectLst/>
              <a:latin typeface="Liberation Sans"/>
              <a:ea typeface="Liberation Sans"/>
              <a:cs typeface="Liberation Sans"/>
            </a:endParaRPr>
          </a:p>
          <a:p>
            <a:pPr marL="342900" lvl="0" indent="-342900">
              <a:lnSpc>
                <a:spcPct val="107000"/>
              </a:lnSpc>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learn and develop well in </a:t>
            </a:r>
            <a:r>
              <a:rPr lang="en-US" sz="1100" b="1" dirty="0">
                <a:effectLst/>
                <a:latin typeface="Comic Sans MS" panose="030F0702030302020204" pitchFamily="66" charset="0"/>
                <a:ea typeface="Liberation Sans"/>
                <a:cs typeface="Liberation Sans"/>
              </a:rPr>
              <a:t>enabling environments</a:t>
            </a:r>
            <a:r>
              <a:rPr lang="en-US" sz="1100" dirty="0">
                <a:effectLst/>
                <a:latin typeface="Comic Sans MS" panose="030F0702030302020204" pitchFamily="66" charset="0"/>
                <a:ea typeface="Liberation Sans"/>
                <a:cs typeface="Liberation Sans"/>
              </a:rPr>
              <a:t>, in which their experiences respond to their individual needs and there is a strong partnership between practitioners and parents and/or </a:t>
            </a:r>
            <a:r>
              <a:rPr lang="en-US" sz="1100" dirty="0" err="1">
                <a:effectLst/>
                <a:latin typeface="Comic Sans MS" panose="030F0702030302020204" pitchFamily="66" charset="0"/>
                <a:ea typeface="Liberation Sans"/>
                <a:cs typeface="Liberation Sans"/>
              </a:rPr>
              <a:t>carers</a:t>
            </a:r>
            <a:r>
              <a:rPr lang="en-US" sz="1100" dirty="0">
                <a:effectLst/>
                <a:latin typeface="Comic Sans MS" panose="030F0702030302020204" pitchFamily="66" charset="0"/>
                <a:ea typeface="Liberation Sans"/>
                <a:cs typeface="Liberation Sans"/>
              </a:rPr>
              <a:t>. </a:t>
            </a:r>
            <a:endParaRPr lang="en-GB" sz="1100" dirty="0">
              <a:effectLst/>
              <a:latin typeface="Liberation Sans"/>
              <a:ea typeface="Liberation Sans"/>
              <a:cs typeface="Liberation Sans"/>
            </a:endParaRPr>
          </a:p>
          <a:p>
            <a:pPr marL="342900" lvl="0" indent="-342900">
              <a:lnSpc>
                <a:spcPct val="107000"/>
              </a:lnSpc>
              <a:spcAft>
                <a:spcPts val="1200"/>
              </a:spcAft>
              <a:buFont typeface="Symbol" panose="05050102010706020507" pitchFamily="18" charset="2"/>
              <a:buChar char=""/>
            </a:pPr>
            <a:r>
              <a:rPr lang="en-US" sz="1100" dirty="0">
                <a:effectLst/>
                <a:latin typeface="Comic Sans MS" panose="030F0702030302020204" pitchFamily="66" charset="0"/>
                <a:ea typeface="Liberation Sans"/>
                <a:cs typeface="Liberation Sans"/>
              </a:rPr>
              <a:t>Children </a:t>
            </a:r>
            <a:r>
              <a:rPr lang="en-US" sz="1100" b="1" dirty="0">
                <a:effectLst/>
                <a:latin typeface="Comic Sans MS" panose="030F0702030302020204" pitchFamily="66" charset="0"/>
                <a:ea typeface="Liberation Sans"/>
                <a:cs typeface="Liberation Sans"/>
              </a:rPr>
              <a:t>develop and learn in different ways </a:t>
            </a:r>
            <a:r>
              <a:rPr lang="en-US" sz="1100" dirty="0">
                <a:effectLst/>
                <a:latin typeface="Comic Sans MS" panose="030F0702030302020204" pitchFamily="66" charset="0"/>
                <a:ea typeface="Liberation Sans"/>
                <a:cs typeface="Liberation Sans"/>
              </a:rPr>
              <a:t>and at different rates.</a:t>
            </a:r>
            <a:endParaRPr lang="en-GB" sz="1100" dirty="0">
              <a:effectLst/>
              <a:latin typeface="Liberation Sans"/>
              <a:ea typeface="Liberation Sans"/>
              <a:cs typeface="Liberation Sans"/>
            </a:endParaRPr>
          </a:p>
          <a:p>
            <a:pPr marL="114300" algn="just">
              <a:lnSpc>
                <a:spcPct val="107000"/>
              </a:lnSpc>
              <a:spcAft>
                <a:spcPts val="1200"/>
              </a:spcAft>
            </a:pPr>
            <a:r>
              <a:rPr lang="en-US" sz="1100" dirty="0">
                <a:effectLst/>
                <a:latin typeface="Liberation Sans"/>
                <a:ea typeface="Liberation Sans"/>
                <a:cs typeface="Liberation Sans"/>
              </a:rPr>
              <a:t>We fully embed the three </a:t>
            </a:r>
            <a:r>
              <a:rPr lang="en-US" sz="1100" b="1" dirty="0">
                <a:effectLst/>
                <a:latin typeface="Liberation Sans"/>
                <a:ea typeface="Liberation Sans"/>
                <a:cs typeface="Liberation Sans"/>
              </a:rPr>
              <a:t>Characteristics of Effective Teaching and Learning </a:t>
            </a:r>
            <a:r>
              <a:rPr lang="en-US" sz="1100" dirty="0">
                <a:effectLst/>
                <a:latin typeface="Liberation Sans"/>
                <a:ea typeface="Liberation Sans"/>
                <a:cs typeface="Liberation Sans"/>
              </a:rPr>
              <a:t>-</a:t>
            </a:r>
            <a:endParaRPr lang="en-GB" sz="1100" dirty="0">
              <a:effectLst/>
              <a:latin typeface="Liberation Sans"/>
              <a:ea typeface="Liberation Sans"/>
              <a:cs typeface="Liberation Sans"/>
            </a:endParaRPr>
          </a:p>
          <a:p>
            <a:pPr marL="342900" lvl="0" indent="-342900" algn="just">
              <a:lnSpc>
                <a:spcPct val="107000"/>
              </a:lnSpc>
              <a:buFont typeface="Symbol" panose="05050102010706020507" pitchFamily="18" charset="2"/>
              <a:buChar char=""/>
            </a:pPr>
            <a:r>
              <a:rPr lang="en-US" sz="1100" b="1" dirty="0">
                <a:effectLst/>
                <a:latin typeface="Liberation Sans"/>
                <a:ea typeface="Liberation Sans"/>
                <a:cs typeface="Liberation Sans"/>
              </a:rPr>
              <a:t>playing and exploring </a:t>
            </a:r>
            <a:r>
              <a:rPr lang="en-US" sz="1100" dirty="0">
                <a:effectLst/>
                <a:latin typeface="Liberation Sans"/>
                <a:ea typeface="Liberation Sans"/>
                <a:cs typeface="Liberation Sans"/>
              </a:rPr>
              <a:t>- children investigate and experience things, and ‘have a go’</a:t>
            </a:r>
            <a:endParaRPr lang="en-GB" sz="1100" dirty="0">
              <a:effectLst/>
              <a:latin typeface="Liberation Sans"/>
              <a:ea typeface="Liberation Sans"/>
              <a:cs typeface="Liberation Sans"/>
            </a:endParaRPr>
          </a:p>
          <a:p>
            <a:pPr marL="342900" lvl="0" indent="-342900" algn="just">
              <a:lnSpc>
                <a:spcPct val="107000"/>
              </a:lnSpc>
              <a:buFont typeface="Symbol" panose="05050102010706020507" pitchFamily="18" charset="2"/>
              <a:buChar char=""/>
            </a:pPr>
            <a:r>
              <a:rPr lang="en-US" sz="1100" b="1" dirty="0">
                <a:effectLst/>
                <a:latin typeface="Liberation Sans"/>
                <a:ea typeface="Liberation Sans"/>
                <a:cs typeface="Liberation Sans"/>
              </a:rPr>
              <a:t>active learning </a:t>
            </a:r>
            <a:r>
              <a:rPr lang="en-US" sz="1100" dirty="0">
                <a:effectLst/>
                <a:latin typeface="Liberation Sans"/>
                <a:ea typeface="Liberation Sans"/>
                <a:cs typeface="Liberation Sans"/>
              </a:rPr>
              <a:t>- children concentrate, keep on trying if they encounter difficulties, and enjoy achievements</a:t>
            </a:r>
          </a:p>
          <a:p>
            <a:pPr marL="342900" indent="-342900" algn="just">
              <a:lnSpc>
                <a:spcPct val="107000"/>
              </a:lnSpc>
              <a:buFont typeface="Symbol" panose="05050102010706020507" pitchFamily="18" charset="2"/>
              <a:buChar char=""/>
            </a:pPr>
            <a:r>
              <a:rPr lang="en-US" sz="1100" b="1" dirty="0">
                <a:effectLst/>
                <a:latin typeface="Comic Sans MS" panose="030F0702030302020204" pitchFamily="66" charset="0"/>
                <a:ea typeface="Liberation Sans"/>
                <a:cs typeface="Liberation Sans"/>
              </a:rPr>
              <a:t>creating and thinking critically </a:t>
            </a:r>
            <a:r>
              <a:rPr lang="en-US" sz="1100" dirty="0">
                <a:effectLst/>
                <a:latin typeface="Comic Sans MS" panose="030F0702030302020204" pitchFamily="66" charset="0"/>
                <a:ea typeface="Liberation Sans"/>
                <a:cs typeface="Liberation Sans"/>
              </a:rPr>
              <a:t>- children have and develop their own ideas, make links between ideas, and develop strategies for doing things.</a:t>
            </a:r>
            <a:endParaRPr lang="en-GB" sz="1100" dirty="0">
              <a:effectLst/>
              <a:latin typeface="Comic Sans MS" panose="030F0702030302020204" pitchFamily="66" charset="0"/>
              <a:ea typeface="Liberation Sans"/>
              <a:cs typeface="Liberation Sans"/>
            </a:endParaRPr>
          </a:p>
          <a:p>
            <a:endParaRPr lang="en-GB" dirty="0"/>
          </a:p>
        </p:txBody>
      </p:sp>
      <p:pic>
        <p:nvPicPr>
          <p:cNvPr id="36" name="Picture 35" descr="C:\Users\RLWCGRIFFITHS\AppData\Local\Microsoft\Windows\INetCache\Content.MSO\D0413950.tmp">
            <a:extLst>
              <a:ext uri="{FF2B5EF4-FFF2-40B4-BE49-F238E27FC236}">
                <a16:creationId xmlns:a16="http://schemas.microsoft.com/office/drawing/2014/main" id="{4A05825B-BC90-0AD5-C884-DDA02DCAC3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352425"/>
            <a:ext cx="1757680" cy="1402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0726"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561403" y="358809"/>
            <a:ext cx="3831628" cy="2157961"/>
          </a:xfrm>
          <a:prstGeom prst="rect">
            <a:avLst/>
          </a:prstGeom>
        </p:spPr>
        <p:txBody>
          <a:bodyPr vert="horz" lIns="91440" tIns="45720" rIns="91440" bIns="45720" rtlCol="0" anchor="b">
            <a:normAutofit/>
          </a:bodyPr>
          <a:lstStyle/>
          <a:p>
            <a:pPr marL="12700" algn="l" rtl="0">
              <a:lnSpc>
                <a:spcPct val="90000"/>
              </a:lnSpc>
              <a:spcBef>
                <a:spcPct val="0"/>
              </a:spcBef>
            </a:pPr>
            <a:r>
              <a:rPr lang="en-US" sz="3300" kern="1200" spc="-65">
                <a:solidFill>
                  <a:schemeClr val="tx1"/>
                </a:solidFill>
                <a:latin typeface="+mj-lt"/>
                <a:cs typeface="+mj-cs"/>
              </a:rPr>
              <a:t>Understanding</a:t>
            </a:r>
            <a:r>
              <a:rPr lang="en-US" sz="3300" kern="1200" spc="-40">
                <a:solidFill>
                  <a:schemeClr val="tx1"/>
                </a:solidFill>
                <a:latin typeface="+mj-lt"/>
                <a:cs typeface="+mj-cs"/>
              </a:rPr>
              <a:t> </a:t>
            </a:r>
            <a:r>
              <a:rPr lang="en-US" sz="3300" kern="1200" spc="-75">
                <a:solidFill>
                  <a:schemeClr val="tx1"/>
                </a:solidFill>
                <a:latin typeface="+mj-lt"/>
                <a:cs typeface="+mj-cs"/>
              </a:rPr>
              <a:t>the</a:t>
            </a:r>
            <a:r>
              <a:rPr lang="en-US" sz="3300" kern="1200" spc="-45">
                <a:solidFill>
                  <a:schemeClr val="tx1"/>
                </a:solidFill>
                <a:latin typeface="+mj-lt"/>
                <a:cs typeface="+mj-cs"/>
              </a:rPr>
              <a:t> </a:t>
            </a:r>
            <a:r>
              <a:rPr lang="en-US" sz="3300" kern="1200" spc="-100">
                <a:solidFill>
                  <a:schemeClr val="tx1"/>
                </a:solidFill>
                <a:latin typeface="+mj-lt"/>
                <a:cs typeface="+mj-cs"/>
              </a:rPr>
              <a:t>World</a:t>
            </a:r>
          </a:p>
          <a:p>
            <a:pPr marL="12700" algn="l" rtl="0">
              <a:lnSpc>
                <a:spcPct val="90000"/>
              </a:lnSpc>
              <a:spcBef>
                <a:spcPct val="0"/>
              </a:spcBef>
            </a:pPr>
            <a:r>
              <a:rPr lang="en-US" sz="3300" kern="1200" spc="-75">
                <a:solidFill>
                  <a:schemeClr val="tx1"/>
                </a:solidFill>
                <a:latin typeface="+mj-lt"/>
                <a:cs typeface="+mj-cs"/>
              </a:rPr>
              <a:t>Ea</a:t>
            </a:r>
            <a:r>
              <a:rPr lang="en-US" sz="3300" kern="1200" spc="-65">
                <a:solidFill>
                  <a:schemeClr val="tx1"/>
                </a:solidFill>
                <a:latin typeface="+mj-lt"/>
                <a:cs typeface="+mj-cs"/>
              </a:rPr>
              <a:t>r</a:t>
            </a:r>
            <a:r>
              <a:rPr lang="en-US" sz="3300" kern="1200" spc="-40">
                <a:solidFill>
                  <a:schemeClr val="tx1"/>
                </a:solidFill>
                <a:latin typeface="+mj-lt"/>
                <a:cs typeface="+mj-cs"/>
              </a:rPr>
              <a:t>ly</a:t>
            </a:r>
            <a:r>
              <a:rPr lang="en-US" sz="3300" kern="1200" spc="-20">
                <a:solidFill>
                  <a:schemeClr val="tx1"/>
                </a:solidFill>
                <a:latin typeface="+mj-lt"/>
                <a:cs typeface="+mj-cs"/>
              </a:rPr>
              <a:t> </a:t>
            </a:r>
            <a:r>
              <a:rPr lang="en-US" sz="3300" kern="1200" spc="-25">
                <a:solidFill>
                  <a:schemeClr val="tx1"/>
                </a:solidFill>
                <a:latin typeface="+mj-lt"/>
                <a:cs typeface="+mj-cs"/>
              </a:rPr>
              <a:t>Year</a:t>
            </a:r>
            <a:r>
              <a:rPr lang="en-US" sz="3300" kern="1200" spc="-105">
                <a:solidFill>
                  <a:schemeClr val="tx1"/>
                </a:solidFill>
                <a:latin typeface="+mj-lt"/>
                <a:cs typeface="+mj-cs"/>
              </a:rPr>
              <a:t>s</a:t>
            </a:r>
            <a:r>
              <a:rPr lang="en-US" sz="3300" kern="1200" spc="-25">
                <a:solidFill>
                  <a:schemeClr val="tx1"/>
                </a:solidFill>
                <a:latin typeface="+mj-lt"/>
                <a:cs typeface="+mj-cs"/>
              </a:rPr>
              <a:t> </a:t>
            </a:r>
            <a:r>
              <a:rPr lang="en-US" sz="3300" kern="1200" spc="-135">
                <a:solidFill>
                  <a:schemeClr val="tx1"/>
                </a:solidFill>
                <a:latin typeface="+mj-lt"/>
                <a:cs typeface="+mj-cs"/>
              </a:rPr>
              <a:t>E</a:t>
            </a:r>
            <a:r>
              <a:rPr lang="en-US" sz="3300" kern="1200" spc="-60">
                <a:solidFill>
                  <a:schemeClr val="tx1"/>
                </a:solidFill>
                <a:latin typeface="+mj-lt"/>
                <a:cs typeface="+mj-cs"/>
              </a:rPr>
              <a:t>x</a:t>
            </a:r>
            <a:r>
              <a:rPr lang="en-US" sz="3300" kern="1200" spc="30">
                <a:solidFill>
                  <a:schemeClr val="tx1"/>
                </a:solidFill>
                <a:latin typeface="+mj-lt"/>
                <a:cs typeface="+mj-cs"/>
              </a:rPr>
              <a:t>p</a:t>
            </a:r>
            <a:r>
              <a:rPr lang="en-US" sz="3300" kern="1200" spc="114">
                <a:solidFill>
                  <a:schemeClr val="tx1"/>
                </a:solidFill>
                <a:latin typeface="+mj-lt"/>
                <a:cs typeface="+mj-cs"/>
              </a:rPr>
              <a:t>e</a:t>
            </a:r>
            <a:r>
              <a:rPr lang="en-US" sz="3300" kern="1200" spc="95">
                <a:solidFill>
                  <a:schemeClr val="tx1"/>
                </a:solidFill>
                <a:latin typeface="+mj-lt"/>
                <a:cs typeface="+mj-cs"/>
              </a:rPr>
              <a:t>c</a:t>
            </a:r>
            <a:r>
              <a:rPr lang="en-US" sz="3300" kern="1200" spc="-85">
                <a:solidFill>
                  <a:schemeClr val="tx1"/>
                </a:solidFill>
                <a:latin typeface="+mj-lt"/>
                <a:cs typeface="+mj-cs"/>
              </a:rPr>
              <a:t>ta</a:t>
            </a:r>
            <a:r>
              <a:rPr lang="en-US" sz="3300" kern="1200" spc="-80">
                <a:solidFill>
                  <a:schemeClr val="tx1"/>
                </a:solidFill>
                <a:latin typeface="+mj-lt"/>
                <a:cs typeface="+mj-cs"/>
              </a:rPr>
              <a:t>t</a:t>
            </a:r>
            <a:r>
              <a:rPr lang="en-US" sz="3300" kern="1200" spc="-55">
                <a:solidFill>
                  <a:schemeClr val="tx1"/>
                </a:solidFill>
                <a:latin typeface="+mj-lt"/>
                <a:cs typeface="+mj-cs"/>
              </a:rPr>
              <a:t>ion</a:t>
            </a:r>
            <a:r>
              <a:rPr lang="en-US" sz="3300" kern="1200" spc="-65">
                <a:solidFill>
                  <a:schemeClr val="tx1"/>
                </a:solidFill>
                <a:latin typeface="+mj-lt"/>
                <a:cs typeface="+mj-cs"/>
              </a:rPr>
              <a:t>s</a:t>
            </a:r>
            <a:r>
              <a:rPr lang="en-US" sz="3300" kern="1200" spc="-120">
                <a:solidFill>
                  <a:schemeClr val="tx1"/>
                </a:solidFill>
                <a:latin typeface="+mj-lt"/>
                <a:cs typeface="+mj-cs"/>
              </a:rPr>
              <a:t>:</a:t>
            </a:r>
            <a:r>
              <a:rPr lang="en-US" sz="3300" kern="1200" spc="-10">
                <a:solidFill>
                  <a:schemeClr val="tx1"/>
                </a:solidFill>
                <a:latin typeface="+mj-lt"/>
                <a:cs typeface="+mj-cs"/>
              </a:rPr>
              <a:t> </a:t>
            </a:r>
            <a:r>
              <a:rPr lang="en-US" sz="3300" i="1" kern="1200" spc="-355">
                <a:solidFill>
                  <a:schemeClr val="tx1"/>
                </a:solidFill>
                <a:latin typeface="+mj-lt"/>
                <a:cs typeface="+mj-cs"/>
              </a:rPr>
              <a:t>Nursery</a:t>
            </a:r>
            <a:endParaRPr lang="en-US" sz="3300" kern="1200">
              <a:solidFill>
                <a:schemeClr val="tx1"/>
              </a:solidFill>
              <a:latin typeface="+mj-lt"/>
              <a:cs typeface="+mj-cs"/>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403" y="2852879"/>
            <a:ext cx="3047619" cy="20168"/>
          </a:xfrm>
          <a:custGeom>
            <a:avLst/>
            <a:gdLst>
              <a:gd name="connsiteX0" fmla="*/ 0 w 3047619"/>
              <a:gd name="connsiteY0" fmla="*/ 0 h 20168"/>
              <a:gd name="connsiteX1" fmla="*/ 609524 w 3047619"/>
              <a:gd name="connsiteY1" fmla="*/ 0 h 20168"/>
              <a:gd name="connsiteX2" fmla="*/ 1188571 w 3047619"/>
              <a:gd name="connsiteY2" fmla="*/ 0 h 20168"/>
              <a:gd name="connsiteX3" fmla="*/ 1767619 w 3047619"/>
              <a:gd name="connsiteY3" fmla="*/ 0 h 20168"/>
              <a:gd name="connsiteX4" fmla="*/ 2438095 w 3047619"/>
              <a:gd name="connsiteY4" fmla="*/ 0 h 20168"/>
              <a:gd name="connsiteX5" fmla="*/ 3047619 w 3047619"/>
              <a:gd name="connsiteY5" fmla="*/ 0 h 20168"/>
              <a:gd name="connsiteX6" fmla="*/ 3047619 w 3047619"/>
              <a:gd name="connsiteY6" fmla="*/ 20168 h 20168"/>
              <a:gd name="connsiteX7" fmla="*/ 2438095 w 3047619"/>
              <a:gd name="connsiteY7" fmla="*/ 20168 h 20168"/>
              <a:gd name="connsiteX8" fmla="*/ 1920000 w 3047619"/>
              <a:gd name="connsiteY8" fmla="*/ 20168 h 20168"/>
              <a:gd name="connsiteX9" fmla="*/ 1340952 w 3047619"/>
              <a:gd name="connsiteY9" fmla="*/ 20168 h 20168"/>
              <a:gd name="connsiteX10" fmla="*/ 761905 w 3047619"/>
              <a:gd name="connsiteY10" fmla="*/ 20168 h 20168"/>
              <a:gd name="connsiteX11" fmla="*/ 0 w 3047619"/>
              <a:gd name="connsiteY11" fmla="*/ 20168 h 20168"/>
              <a:gd name="connsiteX12" fmla="*/ 0 w 3047619"/>
              <a:gd name="connsiteY12" fmla="*/ 0 h 20168"/>
              <a:gd name="connsiteX0" fmla="*/ 0 w 3047619"/>
              <a:gd name="connsiteY0" fmla="*/ 0 h 20168"/>
              <a:gd name="connsiteX1" fmla="*/ 548571 w 3047619"/>
              <a:gd name="connsiteY1" fmla="*/ 0 h 20168"/>
              <a:gd name="connsiteX2" fmla="*/ 1219048 w 3047619"/>
              <a:gd name="connsiteY2" fmla="*/ 0 h 20168"/>
              <a:gd name="connsiteX3" fmla="*/ 1737143 w 3047619"/>
              <a:gd name="connsiteY3" fmla="*/ 0 h 20168"/>
              <a:gd name="connsiteX4" fmla="*/ 2255238 w 3047619"/>
              <a:gd name="connsiteY4" fmla="*/ 0 h 20168"/>
              <a:gd name="connsiteX5" fmla="*/ 3047619 w 3047619"/>
              <a:gd name="connsiteY5" fmla="*/ 0 h 20168"/>
              <a:gd name="connsiteX6" fmla="*/ 3047619 w 3047619"/>
              <a:gd name="connsiteY6" fmla="*/ 20168 h 20168"/>
              <a:gd name="connsiteX7" fmla="*/ 2468571 w 3047619"/>
              <a:gd name="connsiteY7" fmla="*/ 20168 h 20168"/>
              <a:gd name="connsiteX8" fmla="*/ 1889524 w 3047619"/>
              <a:gd name="connsiteY8" fmla="*/ 20168 h 20168"/>
              <a:gd name="connsiteX9" fmla="*/ 1310476 w 3047619"/>
              <a:gd name="connsiteY9" fmla="*/ 20168 h 20168"/>
              <a:gd name="connsiteX10" fmla="*/ 640000 w 3047619"/>
              <a:gd name="connsiteY10" fmla="*/ 20168 h 20168"/>
              <a:gd name="connsiteX11" fmla="*/ 0 w 3047619"/>
              <a:gd name="connsiteY11" fmla="*/ 20168 h 20168"/>
              <a:gd name="connsiteX12" fmla="*/ 0 w 3047619"/>
              <a:gd name="connsiteY12" fmla="*/ 0 h 2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619" h="20168" fill="none" extrusionOk="0">
                <a:moveTo>
                  <a:pt x="0" y="0"/>
                </a:moveTo>
                <a:cubicBezTo>
                  <a:pt x="174330" y="-10514"/>
                  <a:pt x="389466" y="-55766"/>
                  <a:pt x="609524" y="0"/>
                </a:cubicBezTo>
                <a:cubicBezTo>
                  <a:pt x="781611" y="-1604"/>
                  <a:pt x="999047" y="-16195"/>
                  <a:pt x="1188571" y="0"/>
                </a:cubicBezTo>
                <a:cubicBezTo>
                  <a:pt x="1371868" y="-19962"/>
                  <a:pt x="1579712" y="-27965"/>
                  <a:pt x="1767619" y="0"/>
                </a:cubicBezTo>
                <a:cubicBezTo>
                  <a:pt x="1969606" y="36467"/>
                  <a:pt x="2177169" y="5359"/>
                  <a:pt x="2438095" y="0"/>
                </a:cubicBezTo>
                <a:cubicBezTo>
                  <a:pt x="2713735" y="17048"/>
                  <a:pt x="2901724" y="-8773"/>
                  <a:pt x="3047619" y="0"/>
                </a:cubicBezTo>
                <a:cubicBezTo>
                  <a:pt x="3048546" y="3676"/>
                  <a:pt x="3047303" y="15147"/>
                  <a:pt x="3047619" y="20168"/>
                </a:cubicBezTo>
                <a:cubicBezTo>
                  <a:pt x="2888667" y="-22525"/>
                  <a:pt x="2631493" y="76355"/>
                  <a:pt x="2438095" y="20168"/>
                </a:cubicBezTo>
                <a:cubicBezTo>
                  <a:pt x="2218602" y="4978"/>
                  <a:pt x="2175719" y="22463"/>
                  <a:pt x="1920000" y="20168"/>
                </a:cubicBezTo>
                <a:cubicBezTo>
                  <a:pt x="1690678" y="34910"/>
                  <a:pt x="1560680" y="45020"/>
                  <a:pt x="1340952" y="20168"/>
                </a:cubicBezTo>
                <a:cubicBezTo>
                  <a:pt x="1113558" y="-13940"/>
                  <a:pt x="890236" y="45947"/>
                  <a:pt x="761905" y="20168"/>
                </a:cubicBezTo>
                <a:cubicBezTo>
                  <a:pt x="574219" y="50849"/>
                  <a:pt x="356913" y="11612"/>
                  <a:pt x="0" y="20168"/>
                </a:cubicBezTo>
                <a:cubicBezTo>
                  <a:pt x="-1310" y="11724"/>
                  <a:pt x="888" y="9741"/>
                  <a:pt x="0" y="0"/>
                </a:cubicBezTo>
                <a:close/>
              </a:path>
              <a:path w="3047619" h="20168" stroke="0" extrusionOk="0">
                <a:moveTo>
                  <a:pt x="0" y="0"/>
                </a:moveTo>
                <a:cubicBezTo>
                  <a:pt x="191264" y="-35760"/>
                  <a:pt x="453010" y="-1558"/>
                  <a:pt x="548571" y="0"/>
                </a:cubicBezTo>
                <a:cubicBezTo>
                  <a:pt x="662256" y="29211"/>
                  <a:pt x="1052655" y="-28742"/>
                  <a:pt x="1219048" y="0"/>
                </a:cubicBezTo>
                <a:cubicBezTo>
                  <a:pt x="1379162" y="12006"/>
                  <a:pt x="1503457" y="-11428"/>
                  <a:pt x="1737143" y="0"/>
                </a:cubicBezTo>
                <a:cubicBezTo>
                  <a:pt x="1994696" y="26656"/>
                  <a:pt x="2142367" y="-33541"/>
                  <a:pt x="2255238" y="0"/>
                </a:cubicBezTo>
                <a:cubicBezTo>
                  <a:pt x="2358627" y="54697"/>
                  <a:pt x="2662383" y="-30795"/>
                  <a:pt x="3047619" y="0"/>
                </a:cubicBezTo>
                <a:cubicBezTo>
                  <a:pt x="3048286" y="6106"/>
                  <a:pt x="3047656" y="11716"/>
                  <a:pt x="3047619" y="20168"/>
                </a:cubicBezTo>
                <a:cubicBezTo>
                  <a:pt x="2835867" y="65496"/>
                  <a:pt x="2643147" y="-303"/>
                  <a:pt x="2468571" y="20168"/>
                </a:cubicBezTo>
                <a:cubicBezTo>
                  <a:pt x="2315138" y="31371"/>
                  <a:pt x="2028807" y="45055"/>
                  <a:pt x="1889524" y="20168"/>
                </a:cubicBezTo>
                <a:cubicBezTo>
                  <a:pt x="1721425" y="10977"/>
                  <a:pt x="1483541" y="55924"/>
                  <a:pt x="1310476" y="20168"/>
                </a:cubicBezTo>
                <a:cubicBezTo>
                  <a:pt x="1177754" y="-46626"/>
                  <a:pt x="924159" y="45027"/>
                  <a:pt x="640000" y="20168"/>
                </a:cubicBezTo>
                <a:cubicBezTo>
                  <a:pt x="319784" y="-9125"/>
                  <a:pt x="173217" y="41859"/>
                  <a:pt x="0" y="20168"/>
                </a:cubicBezTo>
                <a:cubicBezTo>
                  <a:pt x="403" y="14902"/>
                  <a:pt x="-792" y="5034"/>
                  <a:pt x="0" y="0"/>
                </a:cubicBezTo>
                <a:close/>
              </a:path>
              <a:path w="3047619" h="20168" fill="none" stroke="0" extrusionOk="0">
                <a:moveTo>
                  <a:pt x="0" y="0"/>
                </a:moveTo>
                <a:cubicBezTo>
                  <a:pt x="173170" y="-21310"/>
                  <a:pt x="412584" y="1175"/>
                  <a:pt x="609524" y="0"/>
                </a:cubicBezTo>
                <a:cubicBezTo>
                  <a:pt x="818332" y="-1464"/>
                  <a:pt x="976285" y="24569"/>
                  <a:pt x="1188571" y="0"/>
                </a:cubicBezTo>
                <a:cubicBezTo>
                  <a:pt x="1382933" y="-32672"/>
                  <a:pt x="1562021" y="-12188"/>
                  <a:pt x="1767619" y="0"/>
                </a:cubicBezTo>
                <a:cubicBezTo>
                  <a:pt x="1967995" y="51908"/>
                  <a:pt x="2146608" y="13849"/>
                  <a:pt x="2438095" y="0"/>
                </a:cubicBezTo>
                <a:cubicBezTo>
                  <a:pt x="2677477" y="-3470"/>
                  <a:pt x="2890076" y="10716"/>
                  <a:pt x="3047619" y="0"/>
                </a:cubicBezTo>
                <a:cubicBezTo>
                  <a:pt x="3049145" y="4688"/>
                  <a:pt x="3047498" y="15250"/>
                  <a:pt x="3047619" y="20168"/>
                </a:cubicBezTo>
                <a:cubicBezTo>
                  <a:pt x="2915908" y="5079"/>
                  <a:pt x="2623972" y="56967"/>
                  <a:pt x="2438095" y="20168"/>
                </a:cubicBezTo>
                <a:cubicBezTo>
                  <a:pt x="2220048" y="3948"/>
                  <a:pt x="2167924" y="20335"/>
                  <a:pt x="1920000" y="20168"/>
                </a:cubicBezTo>
                <a:cubicBezTo>
                  <a:pt x="1682653" y="14941"/>
                  <a:pt x="1552922" y="45288"/>
                  <a:pt x="1340952" y="20168"/>
                </a:cubicBezTo>
                <a:cubicBezTo>
                  <a:pt x="1110357" y="-2336"/>
                  <a:pt x="882040" y="38937"/>
                  <a:pt x="761905" y="20168"/>
                </a:cubicBezTo>
                <a:cubicBezTo>
                  <a:pt x="639699" y="-31765"/>
                  <a:pt x="312322" y="22220"/>
                  <a:pt x="0" y="20168"/>
                </a:cubicBezTo>
                <a:cubicBezTo>
                  <a:pt x="-1005" y="11515"/>
                  <a:pt x="377" y="957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3047619"/>
                      <a:gd name="connsiteY0" fmla="*/ 0 h 20168"/>
                      <a:gd name="connsiteX1" fmla="*/ 609524 w 3047619"/>
                      <a:gd name="connsiteY1" fmla="*/ 0 h 20168"/>
                      <a:gd name="connsiteX2" fmla="*/ 1188571 w 3047619"/>
                      <a:gd name="connsiteY2" fmla="*/ 0 h 20168"/>
                      <a:gd name="connsiteX3" fmla="*/ 1767619 w 3047619"/>
                      <a:gd name="connsiteY3" fmla="*/ 0 h 20168"/>
                      <a:gd name="connsiteX4" fmla="*/ 2438095 w 3047619"/>
                      <a:gd name="connsiteY4" fmla="*/ 0 h 20168"/>
                      <a:gd name="connsiteX5" fmla="*/ 3047619 w 3047619"/>
                      <a:gd name="connsiteY5" fmla="*/ 0 h 20168"/>
                      <a:gd name="connsiteX6" fmla="*/ 3047619 w 3047619"/>
                      <a:gd name="connsiteY6" fmla="*/ 20168 h 20168"/>
                      <a:gd name="connsiteX7" fmla="*/ 2438095 w 3047619"/>
                      <a:gd name="connsiteY7" fmla="*/ 20168 h 20168"/>
                      <a:gd name="connsiteX8" fmla="*/ 1920000 w 3047619"/>
                      <a:gd name="connsiteY8" fmla="*/ 20168 h 20168"/>
                      <a:gd name="connsiteX9" fmla="*/ 1340952 w 3047619"/>
                      <a:gd name="connsiteY9" fmla="*/ 20168 h 20168"/>
                      <a:gd name="connsiteX10" fmla="*/ 761905 w 3047619"/>
                      <a:gd name="connsiteY10" fmla="*/ 20168 h 20168"/>
                      <a:gd name="connsiteX11" fmla="*/ 0 w 3047619"/>
                      <a:gd name="connsiteY11" fmla="*/ 20168 h 20168"/>
                      <a:gd name="connsiteX12" fmla="*/ 0 w 3047619"/>
                      <a:gd name="connsiteY12" fmla="*/ 0 h 2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619" h="20168" fill="none" extrusionOk="0">
                        <a:moveTo>
                          <a:pt x="0" y="0"/>
                        </a:moveTo>
                        <a:cubicBezTo>
                          <a:pt x="169810" y="-16322"/>
                          <a:pt x="418176" y="-24227"/>
                          <a:pt x="609524" y="0"/>
                        </a:cubicBezTo>
                        <a:cubicBezTo>
                          <a:pt x="800872" y="24227"/>
                          <a:pt x="992924" y="25756"/>
                          <a:pt x="1188571" y="0"/>
                        </a:cubicBezTo>
                        <a:cubicBezTo>
                          <a:pt x="1384218" y="-25756"/>
                          <a:pt x="1568783" y="-25105"/>
                          <a:pt x="1767619" y="0"/>
                        </a:cubicBezTo>
                        <a:cubicBezTo>
                          <a:pt x="1966455" y="25105"/>
                          <a:pt x="2165680" y="12254"/>
                          <a:pt x="2438095" y="0"/>
                        </a:cubicBezTo>
                        <a:cubicBezTo>
                          <a:pt x="2710510" y="-12254"/>
                          <a:pt x="2898289" y="-4855"/>
                          <a:pt x="3047619" y="0"/>
                        </a:cubicBezTo>
                        <a:cubicBezTo>
                          <a:pt x="3048568" y="4741"/>
                          <a:pt x="3047639" y="15309"/>
                          <a:pt x="3047619" y="20168"/>
                        </a:cubicBezTo>
                        <a:cubicBezTo>
                          <a:pt x="2925661" y="-4604"/>
                          <a:pt x="2657800" y="37329"/>
                          <a:pt x="2438095" y="20168"/>
                        </a:cubicBezTo>
                        <a:cubicBezTo>
                          <a:pt x="2218390" y="3007"/>
                          <a:pt x="2165360" y="20469"/>
                          <a:pt x="1920000" y="20168"/>
                        </a:cubicBezTo>
                        <a:cubicBezTo>
                          <a:pt x="1674640" y="19867"/>
                          <a:pt x="1573243" y="45311"/>
                          <a:pt x="1340952" y="20168"/>
                        </a:cubicBezTo>
                        <a:cubicBezTo>
                          <a:pt x="1108661" y="-4975"/>
                          <a:pt x="889200" y="24851"/>
                          <a:pt x="761905" y="20168"/>
                        </a:cubicBezTo>
                        <a:cubicBezTo>
                          <a:pt x="634610" y="15485"/>
                          <a:pt x="342667" y="10408"/>
                          <a:pt x="0" y="20168"/>
                        </a:cubicBezTo>
                        <a:cubicBezTo>
                          <a:pt x="-937" y="11734"/>
                          <a:pt x="745" y="9833"/>
                          <a:pt x="0" y="0"/>
                        </a:cubicBezTo>
                        <a:close/>
                      </a:path>
                      <a:path w="3047619" h="20168" stroke="0" extrusionOk="0">
                        <a:moveTo>
                          <a:pt x="0" y="0"/>
                        </a:moveTo>
                        <a:cubicBezTo>
                          <a:pt x="193309" y="-25139"/>
                          <a:pt x="435127" y="6681"/>
                          <a:pt x="548571" y="0"/>
                        </a:cubicBezTo>
                        <a:cubicBezTo>
                          <a:pt x="662015" y="-6681"/>
                          <a:pt x="1059399" y="-28798"/>
                          <a:pt x="1219048" y="0"/>
                        </a:cubicBezTo>
                        <a:cubicBezTo>
                          <a:pt x="1378697" y="28798"/>
                          <a:pt x="1499407" y="-9380"/>
                          <a:pt x="1737143" y="0"/>
                        </a:cubicBezTo>
                        <a:cubicBezTo>
                          <a:pt x="1974880" y="9380"/>
                          <a:pt x="2139689" y="-23054"/>
                          <a:pt x="2255238" y="0"/>
                        </a:cubicBezTo>
                        <a:cubicBezTo>
                          <a:pt x="2370788" y="23054"/>
                          <a:pt x="2653361" y="-7931"/>
                          <a:pt x="3047619" y="0"/>
                        </a:cubicBezTo>
                        <a:cubicBezTo>
                          <a:pt x="3048261" y="6471"/>
                          <a:pt x="3046739" y="11678"/>
                          <a:pt x="3047619" y="20168"/>
                        </a:cubicBezTo>
                        <a:cubicBezTo>
                          <a:pt x="2834117" y="28957"/>
                          <a:pt x="2619646" y="5104"/>
                          <a:pt x="2468571" y="20168"/>
                        </a:cubicBezTo>
                        <a:cubicBezTo>
                          <a:pt x="2317496" y="35232"/>
                          <a:pt x="2056921" y="24083"/>
                          <a:pt x="1889524" y="20168"/>
                        </a:cubicBezTo>
                        <a:cubicBezTo>
                          <a:pt x="1722127" y="16253"/>
                          <a:pt x="1453150" y="46247"/>
                          <a:pt x="1310476" y="20168"/>
                        </a:cubicBezTo>
                        <a:cubicBezTo>
                          <a:pt x="1167802" y="-5911"/>
                          <a:pt x="957713" y="42432"/>
                          <a:pt x="640000" y="20168"/>
                        </a:cubicBezTo>
                        <a:cubicBezTo>
                          <a:pt x="322287" y="-2096"/>
                          <a:pt x="196191" y="40944"/>
                          <a:pt x="0" y="20168"/>
                        </a:cubicBezTo>
                        <a:cubicBezTo>
                          <a:pt x="638" y="14155"/>
                          <a:pt x="-605" y="493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561403" y="3168169"/>
            <a:ext cx="3721981" cy="3661959"/>
          </a:xfrm>
          <a:prstGeom prst="rect">
            <a:avLst/>
          </a:prstGeom>
        </p:spPr>
        <p:txBody>
          <a:bodyPr vert="horz" lIns="91440" tIns="45720" rIns="91440" bIns="45720" rtlCol="0">
            <a:normAutofit/>
          </a:bodyPr>
          <a:lstStyle/>
          <a:p>
            <a:pPr marL="12700" indent="-228600" algn="l" rtl="0">
              <a:lnSpc>
                <a:spcPct val="90000"/>
              </a:lnSpc>
              <a:spcBef>
                <a:spcPts val="105"/>
              </a:spcBef>
              <a:buFont typeface="Arial" panose="020B0604020202020204" pitchFamily="34" charset="0"/>
              <a:buChar char="•"/>
            </a:pPr>
            <a:r>
              <a:rPr lang="en-US" sz="1400" b="1" kern="1200" spc="-20" dirty="0">
                <a:solidFill>
                  <a:schemeClr val="tx1"/>
                </a:solidFill>
                <a:latin typeface="+mn-lt"/>
                <a:ea typeface="+mn-ea"/>
                <a:cs typeface="+mn-cs"/>
              </a:rPr>
              <a:t>Educational</a:t>
            </a:r>
            <a:r>
              <a:rPr lang="en-US" sz="1400" b="1" kern="1200" spc="-40" dirty="0">
                <a:solidFill>
                  <a:schemeClr val="tx1"/>
                </a:solidFill>
                <a:latin typeface="+mn-lt"/>
                <a:ea typeface="+mn-ea"/>
                <a:cs typeface="+mn-cs"/>
              </a:rPr>
              <a:t> </a:t>
            </a:r>
            <a:r>
              <a:rPr lang="en-US" sz="1400" b="1" kern="1200" spc="-45" dirty="0" err="1">
                <a:solidFill>
                  <a:schemeClr val="tx1"/>
                </a:solidFill>
                <a:latin typeface="+mn-lt"/>
                <a:ea typeface="+mn-ea"/>
                <a:cs typeface="+mn-cs"/>
              </a:rPr>
              <a:t>Programme</a:t>
            </a:r>
            <a:r>
              <a:rPr lang="en-US" sz="1400" b="1" kern="1200" spc="-45" dirty="0">
                <a:solidFill>
                  <a:schemeClr val="tx1"/>
                </a:solidFill>
                <a:latin typeface="+mn-lt"/>
                <a:ea typeface="+mn-ea"/>
                <a:cs typeface="+mn-cs"/>
              </a:rPr>
              <a:t>:</a:t>
            </a:r>
            <a:endParaRPr lang="en-US" sz="1400" kern="1200" dirty="0">
              <a:solidFill>
                <a:schemeClr val="tx1"/>
              </a:solidFill>
              <a:latin typeface="+mn-lt"/>
              <a:ea typeface="+mn-ea"/>
              <a:cs typeface="+mn-cs"/>
            </a:endParaRPr>
          </a:p>
          <a:p>
            <a:pPr marL="12700" marR="5080" indent="-228600" algn="just" rtl="0">
              <a:lnSpc>
                <a:spcPct val="90000"/>
              </a:lnSpc>
              <a:spcBef>
                <a:spcPts val="10"/>
              </a:spcBef>
              <a:buFont typeface="Arial" panose="020B0604020202020204" pitchFamily="34" charset="0"/>
              <a:buChar char="•"/>
            </a:pPr>
            <a:r>
              <a:rPr lang="en-US" sz="1400" kern="1200" spc="-25" dirty="0">
                <a:solidFill>
                  <a:schemeClr val="tx1"/>
                </a:solidFill>
                <a:latin typeface="+mn-lt"/>
                <a:ea typeface="+mn-ea"/>
                <a:cs typeface="+mn-cs"/>
              </a:rPr>
              <a:t>Understanding</a:t>
            </a:r>
            <a:r>
              <a:rPr lang="en-US" sz="1400" kern="1200" spc="-80" dirty="0">
                <a:solidFill>
                  <a:schemeClr val="tx1"/>
                </a:solidFill>
                <a:latin typeface="+mn-lt"/>
                <a:ea typeface="+mn-ea"/>
                <a:cs typeface="+mn-cs"/>
              </a:rPr>
              <a:t> </a:t>
            </a:r>
            <a:r>
              <a:rPr lang="en-US" sz="1400" kern="1200" spc="-20" dirty="0">
                <a:solidFill>
                  <a:schemeClr val="tx1"/>
                </a:solidFill>
                <a:latin typeface="+mn-lt"/>
                <a:ea typeface="+mn-ea"/>
                <a:cs typeface="+mn-cs"/>
              </a:rPr>
              <a:t>the</a:t>
            </a:r>
            <a:r>
              <a:rPr lang="en-US" sz="1400" kern="1200" spc="-90" dirty="0">
                <a:solidFill>
                  <a:schemeClr val="tx1"/>
                </a:solidFill>
                <a:latin typeface="+mn-lt"/>
                <a:ea typeface="+mn-ea"/>
                <a:cs typeface="+mn-cs"/>
              </a:rPr>
              <a:t> </a:t>
            </a:r>
            <a:r>
              <a:rPr lang="en-US" sz="1400" kern="1200" spc="-20" dirty="0">
                <a:solidFill>
                  <a:schemeClr val="tx1"/>
                </a:solidFill>
                <a:latin typeface="+mn-lt"/>
                <a:ea typeface="+mn-ea"/>
                <a:cs typeface="+mn-cs"/>
              </a:rPr>
              <a:t>world</a:t>
            </a:r>
            <a:r>
              <a:rPr lang="en-US" sz="1400" kern="1200" spc="-85" dirty="0">
                <a:solidFill>
                  <a:schemeClr val="tx1"/>
                </a:solidFill>
                <a:latin typeface="+mn-lt"/>
                <a:ea typeface="+mn-ea"/>
                <a:cs typeface="+mn-cs"/>
              </a:rPr>
              <a:t> </a:t>
            </a:r>
            <a:r>
              <a:rPr lang="en-US" sz="1400" kern="1200" spc="-45" dirty="0">
                <a:solidFill>
                  <a:schemeClr val="tx1"/>
                </a:solidFill>
                <a:latin typeface="+mn-lt"/>
                <a:ea typeface="+mn-ea"/>
                <a:cs typeface="+mn-cs"/>
              </a:rPr>
              <a:t>involves</a:t>
            </a:r>
            <a:r>
              <a:rPr lang="en-US" sz="1400" kern="1200" spc="-85" dirty="0">
                <a:solidFill>
                  <a:schemeClr val="tx1"/>
                </a:solidFill>
                <a:latin typeface="+mn-lt"/>
                <a:ea typeface="+mn-ea"/>
                <a:cs typeface="+mn-cs"/>
              </a:rPr>
              <a:t> </a:t>
            </a:r>
            <a:r>
              <a:rPr lang="en-US" sz="1400" kern="1200" spc="-10" dirty="0">
                <a:solidFill>
                  <a:schemeClr val="tx1"/>
                </a:solidFill>
                <a:latin typeface="+mn-lt"/>
                <a:ea typeface="+mn-ea"/>
                <a:cs typeface="+mn-cs"/>
              </a:rPr>
              <a:t>guiding</a:t>
            </a:r>
            <a:r>
              <a:rPr lang="en-US" sz="1400" kern="1200" spc="-105" dirty="0">
                <a:solidFill>
                  <a:schemeClr val="tx1"/>
                </a:solidFill>
                <a:latin typeface="+mn-lt"/>
                <a:ea typeface="+mn-ea"/>
                <a:cs typeface="+mn-cs"/>
              </a:rPr>
              <a:t> </a:t>
            </a:r>
            <a:r>
              <a:rPr lang="en-US" sz="1400" kern="1200" spc="-15" dirty="0">
                <a:solidFill>
                  <a:schemeClr val="tx1"/>
                </a:solidFill>
                <a:latin typeface="+mn-lt"/>
                <a:ea typeface="+mn-ea"/>
                <a:cs typeface="+mn-cs"/>
              </a:rPr>
              <a:t>children</a:t>
            </a:r>
            <a:r>
              <a:rPr lang="en-US" sz="1400" kern="1200" spc="-90" dirty="0">
                <a:solidFill>
                  <a:schemeClr val="tx1"/>
                </a:solidFill>
                <a:latin typeface="+mn-lt"/>
                <a:ea typeface="+mn-ea"/>
                <a:cs typeface="+mn-cs"/>
              </a:rPr>
              <a:t> </a:t>
            </a:r>
            <a:r>
              <a:rPr lang="en-US" sz="1400" kern="1200" spc="-20" dirty="0">
                <a:solidFill>
                  <a:schemeClr val="tx1"/>
                </a:solidFill>
                <a:latin typeface="+mn-lt"/>
                <a:ea typeface="+mn-ea"/>
                <a:cs typeface="+mn-cs"/>
              </a:rPr>
              <a:t>to</a:t>
            </a:r>
            <a:r>
              <a:rPr lang="en-US" sz="1400" kern="1200" spc="-100" dirty="0">
                <a:solidFill>
                  <a:schemeClr val="tx1"/>
                </a:solidFill>
                <a:latin typeface="+mn-lt"/>
                <a:ea typeface="+mn-ea"/>
                <a:cs typeface="+mn-cs"/>
              </a:rPr>
              <a:t> </a:t>
            </a:r>
            <a:r>
              <a:rPr lang="en-US" sz="1400" kern="1200" spc="5" dirty="0">
                <a:solidFill>
                  <a:schemeClr val="tx1"/>
                </a:solidFill>
                <a:latin typeface="+mn-lt"/>
                <a:ea typeface="+mn-ea"/>
                <a:cs typeface="+mn-cs"/>
              </a:rPr>
              <a:t>make</a:t>
            </a:r>
            <a:r>
              <a:rPr lang="en-US" sz="1400" kern="1200" spc="-90" dirty="0">
                <a:solidFill>
                  <a:schemeClr val="tx1"/>
                </a:solidFill>
                <a:latin typeface="+mn-lt"/>
                <a:ea typeface="+mn-ea"/>
                <a:cs typeface="+mn-cs"/>
              </a:rPr>
              <a:t> </a:t>
            </a:r>
            <a:r>
              <a:rPr lang="en-US" sz="1400" kern="1200" spc="-45" dirty="0">
                <a:solidFill>
                  <a:schemeClr val="tx1"/>
                </a:solidFill>
                <a:latin typeface="+mn-lt"/>
                <a:ea typeface="+mn-ea"/>
                <a:cs typeface="+mn-cs"/>
              </a:rPr>
              <a:t>sense</a:t>
            </a:r>
            <a:r>
              <a:rPr lang="en-US" sz="1400" kern="1200" spc="-85" dirty="0">
                <a:solidFill>
                  <a:schemeClr val="tx1"/>
                </a:solidFill>
                <a:latin typeface="+mn-lt"/>
                <a:ea typeface="+mn-ea"/>
                <a:cs typeface="+mn-cs"/>
              </a:rPr>
              <a:t> </a:t>
            </a:r>
            <a:r>
              <a:rPr lang="en-US" sz="1400" kern="1200" dirty="0">
                <a:solidFill>
                  <a:schemeClr val="tx1"/>
                </a:solidFill>
                <a:latin typeface="+mn-lt"/>
                <a:ea typeface="+mn-ea"/>
                <a:cs typeface="+mn-cs"/>
              </a:rPr>
              <a:t>of </a:t>
            </a:r>
            <a:r>
              <a:rPr lang="en-US" sz="1400" kern="1200" spc="5" dirty="0">
                <a:solidFill>
                  <a:schemeClr val="tx1"/>
                </a:solidFill>
                <a:latin typeface="+mn-lt"/>
                <a:ea typeface="+mn-ea"/>
                <a:cs typeface="+mn-cs"/>
              </a:rPr>
              <a:t> </a:t>
            </a:r>
            <a:r>
              <a:rPr lang="en-US" sz="1400" kern="1200" spc="-60" dirty="0">
                <a:solidFill>
                  <a:schemeClr val="tx1"/>
                </a:solidFill>
                <a:latin typeface="+mn-lt"/>
                <a:ea typeface="+mn-ea"/>
                <a:cs typeface="+mn-cs"/>
              </a:rPr>
              <a:t>their</a:t>
            </a:r>
            <a:r>
              <a:rPr lang="en-US" sz="1400" kern="1200" spc="-85" dirty="0">
                <a:solidFill>
                  <a:schemeClr val="tx1"/>
                </a:solidFill>
                <a:latin typeface="+mn-lt"/>
                <a:ea typeface="+mn-ea"/>
                <a:cs typeface="+mn-cs"/>
              </a:rPr>
              <a:t> </a:t>
            </a:r>
            <a:r>
              <a:rPr lang="en-US" sz="1400" kern="1200" spc="-20" dirty="0">
                <a:solidFill>
                  <a:schemeClr val="tx1"/>
                </a:solidFill>
                <a:latin typeface="+mn-lt"/>
                <a:ea typeface="+mn-ea"/>
                <a:cs typeface="+mn-cs"/>
              </a:rPr>
              <a:t>physical</a:t>
            </a:r>
            <a:r>
              <a:rPr lang="en-US" sz="1400" kern="1200" spc="-75" dirty="0">
                <a:solidFill>
                  <a:schemeClr val="tx1"/>
                </a:solidFill>
                <a:latin typeface="+mn-lt"/>
                <a:ea typeface="+mn-ea"/>
                <a:cs typeface="+mn-cs"/>
              </a:rPr>
              <a:t> </a:t>
            </a:r>
            <a:r>
              <a:rPr lang="en-US" sz="1400" kern="1200" spc="-25" dirty="0">
                <a:solidFill>
                  <a:schemeClr val="tx1"/>
                </a:solidFill>
                <a:latin typeface="+mn-lt"/>
                <a:ea typeface="+mn-ea"/>
                <a:cs typeface="+mn-cs"/>
              </a:rPr>
              <a:t>world</a:t>
            </a:r>
            <a:r>
              <a:rPr lang="en-US" sz="1400" kern="1200" spc="-80" dirty="0">
                <a:solidFill>
                  <a:schemeClr val="tx1"/>
                </a:solidFill>
                <a:latin typeface="+mn-lt"/>
                <a:ea typeface="+mn-ea"/>
                <a:cs typeface="+mn-cs"/>
              </a:rPr>
              <a:t> </a:t>
            </a:r>
            <a:r>
              <a:rPr lang="en-US" sz="1400" kern="1200" spc="40" dirty="0">
                <a:solidFill>
                  <a:schemeClr val="tx1"/>
                </a:solidFill>
                <a:latin typeface="+mn-lt"/>
                <a:ea typeface="+mn-ea"/>
                <a:cs typeface="+mn-cs"/>
              </a:rPr>
              <a:t>and</a:t>
            </a:r>
            <a:r>
              <a:rPr lang="en-US" sz="1400" kern="1200" spc="-80" dirty="0">
                <a:solidFill>
                  <a:schemeClr val="tx1"/>
                </a:solidFill>
                <a:latin typeface="+mn-lt"/>
                <a:ea typeface="+mn-ea"/>
                <a:cs typeface="+mn-cs"/>
              </a:rPr>
              <a:t> </a:t>
            </a:r>
            <a:r>
              <a:rPr lang="en-US" sz="1400" kern="1200" spc="-60" dirty="0">
                <a:solidFill>
                  <a:schemeClr val="tx1"/>
                </a:solidFill>
                <a:latin typeface="+mn-lt"/>
                <a:ea typeface="+mn-ea"/>
                <a:cs typeface="+mn-cs"/>
              </a:rPr>
              <a:t>their</a:t>
            </a:r>
            <a:r>
              <a:rPr lang="en-US" sz="1400" kern="1200" spc="-75" dirty="0">
                <a:solidFill>
                  <a:schemeClr val="tx1"/>
                </a:solidFill>
                <a:latin typeface="+mn-lt"/>
                <a:ea typeface="+mn-ea"/>
                <a:cs typeface="+mn-cs"/>
              </a:rPr>
              <a:t> </a:t>
            </a:r>
            <a:r>
              <a:rPr lang="en-US" sz="1400" kern="1200" spc="-30" dirty="0">
                <a:solidFill>
                  <a:schemeClr val="tx1"/>
                </a:solidFill>
                <a:latin typeface="+mn-lt"/>
                <a:ea typeface="+mn-ea"/>
                <a:cs typeface="+mn-cs"/>
              </a:rPr>
              <a:t>community.</a:t>
            </a:r>
            <a:r>
              <a:rPr lang="en-US" sz="1400" kern="1200" spc="-95" dirty="0">
                <a:solidFill>
                  <a:schemeClr val="tx1"/>
                </a:solidFill>
                <a:latin typeface="+mn-lt"/>
                <a:ea typeface="+mn-ea"/>
                <a:cs typeface="+mn-cs"/>
              </a:rPr>
              <a:t> </a:t>
            </a:r>
            <a:r>
              <a:rPr lang="en-US" sz="1400" kern="1200" spc="-70" dirty="0">
                <a:solidFill>
                  <a:schemeClr val="tx1"/>
                </a:solidFill>
                <a:latin typeface="+mn-lt"/>
                <a:ea typeface="+mn-ea"/>
                <a:cs typeface="+mn-cs"/>
              </a:rPr>
              <a:t>The</a:t>
            </a:r>
            <a:r>
              <a:rPr lang="en-US" sz="1400" kern="1200" spc="-85" dirty="0">
                <a:solidFill>
                  <a:schemeClr val="tx1"/>
                </a:solidFill>
                <a:latin typeface="+mn-lt"/>
                <a:ea typeface="+mn-ea"/>
                <a:cs typeface="+mn-cs"/>
              </a:rPr>
              <a:t> </a:t>
            </a:r>
            <a:r>
              <a:rPr lang="en-US" sz="1400" kern="1200" dirty="0">
                <a:solidFill>
                  <a:schemeClr val="tx1"/>
                </a:solidFill>
                <a:latin typeface="+mn-lt"/>
                <a:ea typeface="+mn-ea"/>
                <a:cs typeface="+mn-cs"/>
              </a:rPr>
              <a:t>frequency</a:t>
            </a:r>
            <a:r>
              <a:rPr lang="en-US" sz="1400" kern="1200" spc="-90" dirty="0">
                <a:solidFill>
                  <a:schemeClr val="tx1"/>
                </a:solidFill>
                <a:latin typeface="+mn-lt"/>
                <a:ea typeface="+mn-ea"/>
                <a:cs typeface="+mn-cs"/>
              </a:rPr>
              <a:t> </a:t>
            </a:r>
            <a:r>
              <a:rPr lang="en-US" sz="1400" kern="1200" spc="45" dirty="0">
                <a:solidFill>
                  <a:schemeClr val="tx1"/>
                </a:solidFill>
                <a:latin typeface="+mn-lt"/>
                <a:ea typeface="+mn-ea"/>
                <a:cs typeface="+mn-cs"/>
              </a:rPr>
              <a:t>and</a:t>
            </a:r>
            <a:r>
              <a:rPr lang="en-US" sz="1400" kern="1200" spc="-80" dirty="0">
                <a:solidFill>
                  <a:schemeClr val="tx1"/>
                </a:solidFill>
                <a:latin typeface="+mn-lt"/>
                <a:ea typeface="+mn-ea"/>
                <a:cs typeface="+mn-cs"/>
              </a:rPr>
              <a:t> </a:t>
            </a:r>
            <a:r>
              <a:rPr lang="en-US" sz="1400" kern="1200" spc="5" dirty="0">
                <a:solidFill>
                  <a:schemeClr val="tx1"/>
                </a:solidFill>
                <a:latin typeface="+mn-lt"/>
                <a:ea typeface="+mn-ea"/>
                <a:cs typeface="+mn-cs"/>
              </a:rPr>
              <a:t>range </a:t>
            </a:r>
            <a:r>
              <a:rPr lang="en-US" sz="1400" kern="1200" spc="10" dirty="0">
                <a:solidFill>
                  <a:schemeClr val="tx1"/>
                </a:solidFill>
                <a:latin typeface="+mn-lt"/>
                <a:ea typeface="+mn-ea"/>
                <a:cs typeface="+mn-cs"/>
              </a:rPr>
              <a:t> </a:t>
            </a:r>
            <a:r>
              <a:rPr lang="en-US" sz="1400" kern="1200" spc="45" dirty="0">
                <a:solidFill>
                  <a:schemeClr val="tx1"/>
                </a:solidFill>
                <a:latin typeface="+mn-lt"/>
                <a:ea typeface="+mn-ea"/>
                <a:cs typeface="+mn-cs"/>
              </a:rPr>
              <a:t>o</a:t>
            </a:r>
            <a:r>
              <a:rPr lang="en-US" sz="1400" kern="1200" spc="-50" dirty="0">
                <a:solidFill>
                  <a:schemeClr val="tx1"/>
                </a:solidFill>
                <a:latin typeface="+mn-lt"/>
                <a:ea typeface="+mn-ea"/>
                <a:cs typeface="+mn-cs"/>
              </a:rPr>
              <a:t>f</a:t>
            </a:r>
            <a:r>
              <a:rPr lang="en-US" sz="1400" kern="1200" spc="-95" dirty="0">
                <a:solidFill>
                  <a:schemeClr val="tx1"/>
                </a:solidFill>
                <a:latin typeface="+mn-lt"/>
                <a:ea typeface="+mn-ea"/>
                <a:cs typeface="+mn-cs"/>
              </a:rPr>
              <a:t> </a:t>
            </a:r>
            <a:r>
              <a:rPr lang="en-US" sz="1400" kern="1200" spc="155" dirty="0">
                <a:solidFill>
                  <a:schemeClr val="tx1"/>
                </a:solidFill>
                <a:latin typeface="+mn-lt"/>
                <a:ea typeface="+mn-ea"/>
                <a:cs typeface="+mn-cs"/>
              </a:rPr>
              <a:t>c</a:t>
            </a:r>
            <a:r>
              <a:rPr lang="en-US" sz="1400" kern="1200" spc="-85" dirty="0">
                <a:solidFill>
                  <a:schemeClr val="tx1"/>
                </a:solidFill>
                <a:latin typeface="+mn-lt"/>
                <a:ea typeface="+mn-ea"/>
                <a:cs typeface="+mn-cs"/>
              </a:rPr>
              <a:t>h</a:t>
            </a:r>
            <a:r>
              <a:rPr lang="en-US" sz="1400" kern="1200" spc="-55" dirty="0">
                <a:solidFill>
                  <a:schemeClr val="tx1"/>
                </a:solidFill>
                <a:latin typeface="+mn-lt"/>
                <a:ea typeface="+mn-ea"/>
                <a:cs typeface="+mn-cs"/>
              </a:rPr>
              <a:t>i</a:t>
            </a:r>
            <a:r>
              <a:rPr lang="en-US" sz="1400" kern="1200" spc="-70" dirty="0">
                <a:solidFill>
                  <a:schemeClr val="tx1"/>
                </a:solidFill>
                <a:latin typeface="+mn-lt"/>
                <a:ea typeface="+mn-ea"/>
                <a:cs typeface="+mn-cs"/>
              </a:rPr>
              <a:t>l</a:t>
            </a:r>
            <a:r>
              <a:rPr lang="en-US" sz="1400" kern="1200" spc="70" dirty="0">
                <a:solidFill>
                  <a:schemeClr val="tx1"/>
                </a:solidFill>
                <a:latin typeface="+mn-lt"/>
                <a:ea typeface="+mn-ea"/>
                <a:cs typeface="+mn-cs"/>
              </a:rPr>
              <a:t>d</a:t>
            </a:r>
            <a:r>
              <a:rPr lang="en-US" sz="1400" kern="1200" spc="-35" dirty="0">
                <a:solidFill>
                  <a:schemeClr val="tx1"/>
                </a:solidFill>
                <a:latin typeface="+mn-lt"/>
                <a:ea typeface="+mn-ea"/>
                <a:cs typeface="+mn-cs"/>
              </a:rPr>
              <a:t>ren’s</a:t>
            </a:r>
            <a:r>
              <a:rPr lang="en-US" sz="1400" kern="1200" spc="-90" dirty="0">
                <a:solidFill>
                  <a:schemeClr val="tx1"/>
                </a:solidFill>
                <a:latin typeface="+mn-lt"/>
                <a:ea typeface="+mn-ea"/>
                <a:cs typeface="+mn-cs"/>
              </a:rPr>
              <a:t> </a:t>
            </a:r>
            <a:r>
              <a:rPr lang="en-US" sz="1400" kern="1200" spc="-30" dirty="0">
                <a:solidFill>
                  <a:schemeClr val="tx1"/>
                </a:solidFill>
                <a:latin typeface="+mn-lt"/>
                <a:ea typeface="+mn-ea"/>
                <a:cs typeface="+mn-cs"/>
              </a:rPr>
              <a:t>pers</a:t>
            </a:r>
            <a:r>
              <a:rPr lang="en-US" sz="1400" kern="1200" spc="-40" dirty="0">
                <a:solidFill>
                  <a:schemeClr val="tx1"/>
                </a:solidFill>
                <a:latin typeface="+mn-lt"/>
                <a:ea typeface="+mn-ea"/>
                <a:cs typeface="+mn-cs"/>
              </a:rPr>
              <a:t>o</a:t>
            </a:r>
            <a:r>
              <a:rPr lang="en-US" sz="1400" kern="1200" spc="35" dirty="0">
                <a:solidFill>
                  <a:schemeClr val="tx1"/>
                </a:solidFill>
                <a:latin typeface="+mn-lt"/>
                <a:ea typeface="+mn-ea"/>
                <a:cs typeface="+mn-cs"/>
              </a:rPr>
              <a:t>n</a:t>
            </a:r>
            <a:r>
              <a:rPr lang="en-US" sz="1400" kern="1200" spc="10" dirty="0">
                <a:solidFill>
                  <a:schemeClr val="tx1"/>
                </a:solidFill>
                <a:latin typeface="+mn-lt"/>
                <a:ea typeface="+mn-ea"/>
                <a:cs typeface="+mn-cs"/>
              </a:rPr>
              <a:t>a</a:t>
            </a:r>
            <a:r>
              <a:rPr lang="en-US" sz="1400" kern="1200" spc="-90" dirty="0">
                <a:solidFill>
                  <a:schemeClr val="tx1"/>
                </a:solidFill>
                <a:latin typeface="+mn-lt"/>
                <a:ea typeface="+mn-ea"/>
                <a:cs typeface="+mn-cs"/>
              </a:rPr>
              <a:t>l</a:t>
            </a:r>
            <a:r>
              <a:rPr lang="en-US" sz="1400" kern="1200" spc="-80" dirty="0">
                <a:solidFill>
                  <a:schemeClr val="tx1"/>
                </a:solidFill>
                <a:latin typeface="+mn-lt"/>
                <a:ea typeface="+mn-ea"/>
                <a:cs typeface="+mn-cs"/>
              </a:rPr>
              <a:t> </a:t>
            </a:r>
            <a:r>
              <a:rPr lang="en-US" sz="1400" kern="1200" spc="65" dirty="0">
                <a:solidFill>
                  <a:schemeClr val="tx1"/>
                </a:solidFill>
                <a:latin typeface="+mn-lt"/>
                <a:ea typeface="+mn-ea"/>
                <a:cs typeface="+mn-cs"/>
              </a:rPr>
              <a:t>e</a:t>
            </a:r>
            <a:r>
              <a:rPr lang="en-US" sz="1400" kern="1200" spc="-45" dirty="0">
                <a:solidFill>
                  <a:schemeClr val="tx1"/>
                </a:solidFill>
                <a:latin typeface="+mn-lt"/>
                <a:ea typeface="+mn-ea"/>
                <a:cs typeface="+mn-cs"/>
              </a:rPr>
              <a:t>xpe</a:t>
            </a:r>
            <a:r>
              <a:rPr lang="en-US" sz="1400" kern="1200" spc="-35" dirty="0">
                <a:solidFill>
                  <a:schemeClr val="tx1"/>
                </a:solidFill>
                <a:latin typeface="+mn-lt"/>
                <a:ea typeface="+mn-ea"/>
                <a:cs typeface="+mn-cs"/>
              </a:rPr>
              <a:t>r</a:t>
            </a:r>
            <a:r>
              <a:rPr lang="en-US" sz="1400" kern="1200" spc="15" dirty="0">
                <a:solidFill>
                  <a:schemeClr val="tx1"/>
                </a:solidFill>
                <a:latin typeface="+mn-lt"/>
                <a:ea typeface="+mn-ea"/>
                <a:cs typeface="+mn-cs"/>
              </a:rPr>
              <a:t>ien</a:t>
            </a:r>
            <a:r>
              <a:rPr lang="en-US" sz="1400" kern="1200" spc="25" dirty="0">
                <a:solidFill>
                  <a:schemeClr val="tx1"/>
                </a:solidFill>
                <a:latin typeface="+mn-lt"/>
                <a:ea typeface="+mn-ea"/>
                <a:cs typeface="+mn-cs"/>
              </a:rPr>
              <a:t>c</a:t>
            </a:r>
            <a:r>
              <a:rPr lang="en-US" sz="1400" kern="1200" spc="-50" dirty="0">
                <a:solidFill>
                  <a:schemeClr val="tx1"/>
                </a:solidFill>
                <a:latin typeface="+mn-lt"/>
                <a:ea typeface="+mn-ea"/>
                <a:cs typeface="+mn-cs"/>
              </a:rPr>
              <a:t>es</a:t>
            </a:r>
            <a:r>
              <a:rPr lang="en-US" sz="1400" kern="1200" spc="-100" dirty="0">
                <a:solidFill>
                  <a:schemeClr val="tx1"/>
                </a:solidFill>
                <a:latin typeface="+mn-lt"/>
                <a:ea typeface="+mn-ea"/>
                <a:cs typeface="+mn-cs"/>
              </a:rPr>
              <a:t> </a:t>
            </a:r>
            <a:r>
              <a:rPr lang="en-US" sz="1400" kern="1200" spc="-90" dirty="0">
                <a:solidFill>
                  <a:schemeClr val="tx1"/>
                </a:solidFill>
                <a:latin typeface="+mn-lt"/>
                <a:ea typeface="+mn-ea"/>
                <a:cs typeface="+mn-cs"/>
              </a:rPr>
              <a:t>i</a:t>
            </a:r>
            <a:r>
              <a:rPr lang="en-US" sz="1400" kern="1200" spc="60" dirty="0">
                <a:solidFill>
                  <a:schemeClr val="tx1"/>
                </a:solidFill>
                <a:latin typeface="+mn-lt"/>
                <a:ea typeface="+mn-ea"/>
                <a:cs typeface="+mn-cs"/>
              </a:rPr>
              <a:t>nc</a:t>
            </a:r>
            <a:r>
              <a:rPr lang="en-US" sz="1400" kern="1200" dirty="0">
                <a:solidFill>
                  <a:schemeClr val="tx1"/>
                </a:solidFill>
                <a:latin typeface="+mn-lt"/>
                <a:ea typeface="+mn-ea"/>
                <a:cs typeface="+mn-cs"/>
              </a:rPr>
              <a:t>re</a:t>
            </a:r>
            <a:r>
              <a:rPr lang="en-US" sz="1400" kern="1200" spc="-5" dirty="0">
                <a:solidFill>
                  <a:schemeClr val="tx1"/>
                </a:solidFill>
                <a:latin typeface="+mn-lt"/>
                <a:ea typeface="+mn-ea"/>
                <a:cs typeface="+mn-cs"/>
              </a:rPr>
              <a:t>a</a:t>
            </a:r>
            <a:r>
              <a:rPr lang="en-US" sz="1400" kern="1200" spc="-170" dirty="0">
                <a:solidFill>
                  <a:schemeClr val="tx1"/>
                </a:solidFill>
                <a:latin typeface="+mn-lt"/>
                <a:ea typeface="+mn-ea"/>
                <a:cs typeface="+mn-cs"/>
              </a:rPr>
              <a:t>s</a:t>
            </a:r>
            <a:r>
              <a:rPr lang="en-US" sz="1400" kern="1200" spc="-50" dirty="0">
                <a:solidFill>
                  <a:schemeClr val="tx1"/>
                </a:solidFill>
                <a:latin typeface="+mn-lt"/>
                <a:ea typeface="+mn-ea"/>
                <a:cs typeface="+mn-cs"/>
              </a:rPr>
              <a:t>es</a:t>
            </a:r>
            <a:r>
              <a:rPr lang="en-US" sz="1400" kern="1200" spc="-85" dirty="0">
                <a:solidFill>
                  <a:schemeClr val="tx1"/>
                </a:solidFill>
                <a:latin typeface="+mn-lt"/>
                <a:ea typeface="+mn-ea"/>
                <a:cs typeface="+mn-cs"/>
              </a:rPr>
              <a:t> </a:t>
            </a:r>
            <a:r>
              <a:rPr lang="en-US" sz="1400" kern="1200" spc="-95" dirty="0">
                <a:solidFill>
                  <a:schemeClr val="tx1"/>
                </a:solidFill>
                <a:latin typeface="+mn-lt"/>
                <a:ea typeface="+mn-ea"/>
                <a:cs typeface="+mn-cs"/>
              </a:rPr>
              <a:t>t</a:t>
            </a:r>
            <a:r>
              <a:rPr lang="en-US" sz="1400" kern="1200" spc="-55" dirty="0">
                <a:solidFill>
                  <a:schemeClr val="tx1"/>
                </a:solidFill>
                <a:latin typeface="+mn-lt"/>
                <a:ea typeface="+mn-ea"/>
                <a:cs typeface="+mn-cs"/>
              </a:rPr>
              <a:t>heir</a:t>
            </a:r>
            <a:r>
              <a:rPr lang="en-US" sz="1400" kern="1200" spc="-90" dirty="0">
                <a:solidFill>
                  <a:schemeClr val="tx1"/>
                </a:solidFill>
                <a:latin typeface="+mn-lt"/>
                <a:ea typeface="+mn-ea"/>
                <a:cs typeface="+mn-cs"/>
              </a:rPr>
              <a:t> </a:t>
            </a:r>
            <a:r>
              <a:rPr lang="en-US" sz="1400" kern="1200" spc="-70" dirty="0">
                <a:solidFill>
                  <a:schemeClr val="tx1"/>
                </a:solidFill>
                <a:latin typeface="+mn-lt"/>
                <a:ea typeface="+mn-ea"/>
                <a:cs typeface="+mn-cs"/>
              </a:rPr>
              <a:t>k</a:t>
            </a:r>
            <a:r>
              <a:rPr lang="en-US" sz="1400" kern="1200" spc="-60" dirty="0">
                <a:solidFill>
                  <a:schemeClr val="tx1"/>
                </a:solidFill>
                <a:latin typeface="+mn-lt"/>
                <a:ea typeface="+mn-ea"/>
                <a:cs typeface="+mn-cs"/>
              </a:rPr>
              <a:t>n</a:t>
            </a:r>
            <a:r>
              <a:rPr lang="en-US" sz="1400" kern="1200" spc="45" dirty="0">
                <a:solidFill>
                  <a:schemeClr val="tx1"/>
                </a:solidFill>
                <a:latin typeface="+mn-lt"/>
                <a:ea typeface="+mn-ea"/>
                <a:cs typeface="+mn-cs"/>
              </a:rPr>
              <a:t>o</a:t>
            </a:r>
            <a:r>
              <a:rPr lang="en-US" sz="1400" kern="1200" spc="-65" dirty="0">
                <a:solidFill>
                  <a:schemeClr val="tx1"/>
                </a:solidFill>
                <a:latin typeface="+mn-lt"/>
                <a:ea typeface="+mn-ea"/>
                <a:cs typeface="+mn-cs"/>
              </a:rPr>
              <a:t>w</a:t>
            </a:r>
            <a:r>
              <a:rPr lang="en-US" sz="1400" kern="1200" dirty="0">
                <a:solidFill>
                  <a:schemeClr val="tx1"/>
                </a:solidFill>
                <a:latin typeface="+mn-lt"/>
                <a:ea typeface="+mn-ea"/>
                <a:cs typeface="+mn-cs"/>
              </a:rPr>
              <a:t>l</a:t>
            </a:r>
            <a:r>
              <a:rPr lang="en-US" sz="1400" kern="1200" spc="50" dirty="0">
                <a:solidFill>
                  <a:schemeClr val="tx1"/>
                </a:solidFill>
                <a:latin typeface="+mn-lt"/>
                <a:ea typeface="+mn-ea"/>
                <a:cs typeface="+mn-cs"/>
              </a:rPr>
              <a:t>e</a:t>
            </a:r>
            <a:r>
              <a:rPr lang="en-US" sz="1400" kern="1200" spc="70" dirty="0">
                <a:solidFill>
                  <a:schemeClr val="tx1"/>
                </a:solidFill>
                <a:latin typeface="+mn-lt"/>
                <a:ea typeface="+mn-ea"/>
                <a:cs typeface="+mn-cs"/>
              </a:rPr>
              <a:t>d</a:t>
            </a:r>
            <a:r>
              <a:rPr lang="en-US" sz="1400" kern="1200" spc="60" dirty="0">
                <a:solidFill>
                  <a:schemeClr val="tx1"/>
                </a:solidFill>
                <a:latin typeface="+mn-lt"/>
                <a:ea typeface="+mn-ea"/>
                <a:cs typeface="+mn-cs"/>
              </a:rPr>
              <a:t>ge</a:t>
            </a:r>
            <a:r>
              <a:rPr lang="en-US" sz="1400" kern="1200" spc="-90" dirty="0">
                <a:solidFill>
                  <a:schemeClr val="tx1"/>
                </a:solidFill>
                <a:latin typeface="+mn-lt"/>
                <a:ea typeface="+mn-ea"/>
                <a:cs typeface="+mn-cs"/>
              </a:rPr>
              <a:t> </a:t>
            </a:r>
            <a:r>
              <a:rPr lang="en-US" sz="1400" kern="1200" spc="90" dirty="0">
                <a:solidFill>
                  <a:schemeClr val="tx1"/>
                </a:solidFill>
                <a:latin typeface="+mn-lt"/>
                <a:ea typeface="+mn-ea"/>
                <a:cs typeface="+mn-cs"/>
              </a:rPr>
              <a:t>a</a:t>
            </a:r>
            <a:r>
              <a:rPr lang="en-US" sz="1400" kern="1200" spc="15" dirty="0">
                <a:solidFill>
                  <a:schemeClr val="tx1"/>
                </a:solidFill>
                <a:latin typeface="+mn-lt"/>
                <a:ea typeface="+mn-ea"/>
                <a:cs typeface="+mn-cs"/>
              </a:rPr>
              <a:t>nd  </a:t>
            </a:r>
            <a:r>
              <a:rPr lang="en-US" sz="1400" kern="1200" spc="-80" dirty="0">
                <a:solidFill>
                  <a:schemeClr val="tx1"/>
                </a:solidFill>
                <a:latin typeface="+mn-lt"/>
                <a:ea typeface="+mn-ea"/>
                <a:cs typeface="+mn-cs"/>
              </a:rPr>
              <a:t>sen</a:t>
            </a:r>
            <a:r>
              <a:rPr lang="en-US" sz="1400" kern="1200" spc="-65" dirty="0">
                <a:solidFill>
                  <a:schemeClr val="tx1"/>
                </a:solidFill>
                <a:latin typeface="+mn-lt"/>
                <a:ea typeface="+mn-ea"/>
                <a:cs typeface="+mn-cs"/>
              </a:rPr>
              <a:t>s</a:t>
            </a:r>
            <a:r>
              <a:rPr lang="en-US" sz="1400" kern="1200" spc="65" dirty="0">
                <a:solidFill>
                  <a:schemeClr val="tx1"/>
                </a:solidFill>
                <a:latin typeface="+mn-lt"/>
                <a:ea typeface="+mn-ea"/>
                <a:cs typeface="+mn-cs"/>
              </a:rPr>
              <a:t>e</a:t>
            </a:r>
            <a:r>
              <a:rPr lang="en-US" sz="1400" kern="1200" spc="-90" dirty="0">
                <a:solidFill>
                  <a:schemeClr val="tx1"/>
                </a:solidFill>
                <a:latin typeface="+mn-lt"/>
                <a:ea typeface="+mn-ea"/>
                <a:cs typeface="+mn-cs"/>
              </a:rPr>
              <a:t> </a:t>
            </a:r>
            <a:r>
              <a:rPr lang="en-US" sz="1400" kern="1200" spc="45" dirty="0">
                <a:solidFill>
                  <a:schemeClr val="tx1"/>
                </a:solidFill>
                <a:latin typeface="+mn-lt"/>
                <a:ea typeface="+mn-ea"/>
                <a:cs typeface="+mn-cs"/>
              </a:rPr>
              <a:t>o</a:t>
            </a:r>
            <a:r>
              <a:rPr lang="en-US" sz="1400" kern="1200" spc="-50" dirty="0">
                <a:solidFill>
                  <a:schemeClr val="tx1"/>
                </a:solidFill>
                <a:latin typeface="+mn-lt"/>
                <a:ea typeface="+mn-ea"/>
                <a:cs typeface="+mn-cs"/>
              </a:rPr>
              <a:t>f</a:t>
            </a:r>
            <a:r>
              <a:rPr lang="en-US" sz="1400" kern="1200" spc="-80" dirty="0">
                <a:solidFill>
                  <a:schemeClr val="tx1"/>
                </a:solidFill>
                <a:latin typeface="+mn-lt"/>
                <a:ea typeface="+mn-ea"/>
                <a:cs typeface="+mn-cs"/>
              </a:rPr>
              <a:t> </a:t>
            </a:r>
            <a:r>
              <a:rPr lang="en-US" sz="1400" kern="1200" spc="-95" dirty="0">
                <a:solidFill>
                  <a:schemeClr val="tx1"/>
                </a:solidFill>
                <a:latin typeface="+mn-lt"/>
                <a:ea typeface="+mn-ea"/>
                <a:cs typeface="+mn-cs"/>
              </a:rPr>
              <a:t>t</a:t>
            </a:r>
            <a:r>
              <a:rPr lang="en-US" sz="1400" kern="1200" spc="15" dirty="0">
                <a:solidFill>
                  <a:schemeClr val="tx1"/>
                </a:solidFill>
                <a:latin typeface="+mn-lt"/>
                <a:ea typeface="+mn-ea"/>
                <a:cs typeface="+mn-cs"/>
              </a:rPr>
              <a:t>he</a:t>
            </a:r>
            <a:r>
              <a:rPr lang="en-US" sz="1400" kern="1200" spc="-90" dirty="0">
                <a:solidFill>
                  <a:schemeClr val="tx1"/>
                </a:solidFill>
                <a:latin typeface="+mn-lt"/>
                <a:ea typeface="+mn-ea"/>
                <a:cs typeface="+mn-cs"/>
              </a:rPr>
              <a:t> </a:t>
            </a:r>
            <a:r>
              <a:rPr lang="en-US" sz="1400" kern="1200" spc="20" dirty="0">
                <a:solidFill>
                  <a:schemeClr val="tx1"/>
                </a:solidFill>
                <a:latin typeface="+mn-lt"/>
                <a:ea typeface="+mn-ea"/>
                <a:cs typeface="+mn-cs"/>
              </a:rPr>
              <a:t>w</a:t>
            </a:r>
            <a:r>
              <a:rPr lang="en-US" sz="1400" kern="1200" spc="45" dirty="0">
                <a:solidFill>
                  <a:schemeClr val="tx1"/>
                </a:solidFill>
                <a:latin typeface="+mn-lt"/>
                <a:ea typeface="+mn-ea"/>
                <a:cs typeface="+mn-cs"/>
              </a:rPr>
              <a:t>o</a:t>
            </a:r>
            <a:r>
              <a:rPr lang="en-US" sz="1400" kern="1200" spc="-170" dirty="0">
                <a:solidFill>
                  <a:schemeClr val="tx1"/>
                </a:solidFill>
                <a:latin typeface="+mn-lt"/>
                <a:ea typeface="+mn-ea"/>
                <a:cs typeface="+mn-cs"/>
              </a:rPr>
              <a:t>r</a:t>
            </a:r>
            <a:r>
              <a:rPr lang="en-US" sz="1400" kern="1200" spc="-70" dirty="0">
                <a:solidFill>
                  <a:schemeClr val="tx1"/>
                </a:solidFill>
                <a:latin typeface="+mn-lt"/>
                <a:ea typeface="+mn-ea"/>
                <a:cs typeface="+mn-cs"/>
              </a:rPr>
              <a:t>l</a:t>
            </a:r>
            <a:r>
              <a:rPr lang="en-US" sz="1400" kern="1200" spc="70" dirty="0">
                <a:solidFill>
                  <a:schemeClr val="tx1"/>
                </a:solidFill>
                <a:latin typeface="+mn-lt"/>
                <a:ea typeface="+mn-ea"/>
                <a:cs typeface="+mn-cs"/>
              </a:rPr>
              <a:t>d</a:t>
            </a:r>
            <a:r>
              <a:rPr lang="en-US" sz="1400" kern="1200" spc="-100" dirty="0">
                <a:solidFill>
                  <a:schemeClr val="tx1"/>
                </a:solidFill>
                <a:latin typeface="+mn-lt"/>
                <a:ea typeface="+mn-ea"/>
                <a:cs typeface="+mn-cs"/>
              </a:rPr>
              <a:t> </a:t>
            </a:r>
            <a:r>
              <a:rPr lang="en-US" sz="1400" kern="1200" spc="-5" dirty="0">
                <a:solidFill>
                  <a:schemeClr val="tx1"/>
                </a:solidFill>
                <a:latin typeface="+mn-lt"/>
                <a:ea typeface="+mn-ea"/>
                <a:cs typeface="+mn-cs"/>
              </a:rPr>
              <a:t>ar</a:t>
            </a:r>
            <a:r>
              <a:rPr lang="en-US" sz="1400" kern="1200" spc="-10" dirty="0">
                <a:solidFill>
                  <a:schemeClr val="tx1"/>
                </a:solidFill>
                <a:latin typeface="+mn-lt"/>
                <a:ea typeface="+mn-ea"/>
                <a:cs typeface="+mn-cs"/>
              </a:rPr>
              <a:t>o</a:t>
            </a:r>
            <a:r>
              <a:rPr lang="en-US" sz="1400" kern="1200" spc="5" dirty="0">
                <a:solidFill>
                  <a:schemeClr val="tx1"/>
                </a:solidFill>
                <a:latin typeface="+mn-lt"/>
                <a:ea typeface="+mn-ea"/>
                <a:cs typeface="+mn-cs"/>
              </a:rPr>
              <a:t>und</a:t>
            </a:r>
            <a:r>
              <a:rPr lang="en-US" sz="1400" kern="1200" spc="-85" dirty="0">
                <a:solidFill>
                  <a:schemeClr val="tx1"/>
                </a:solidFill>
                <a:latin typeface="+mn-lt"/>
                <a:ea typeface="+mn-ea"/>
                <a:cs typeface="+mn-cs"/>
              </a:rPr>
              <a:t> </a:t>
            </a:r>
            <a:r>
              <a:rPr lang="en-US" sz="1400" kern="1200" spc="-90" dirty="0">
                <a:solidFill>
                  <a:schemeClr val="tx1"/>
                </a:solidFill>
                <a:latin typeface="+mn-lt"/>
                <a:ea typeface="+mn-ea"/>
                <a:cs typeface="+mn-cs"/>
              </a:rPr>
              <a:t>t</a:t>
            </a:r>
            <a:r>
              <a:rPr lang="en-US" sz="1400" kern="1200" spc="-5" dirty="0">
                <a:solidFill>
                  <a:schemeClr val="tx1"/>
                </a:solidFill>
                <a:latin typeface="+mn-lt"/>
                <a:ea typeface="+mn-ea"/>
                <a:cs typeface="+mn-cs"/>
              </a:rPr>
              <a:t>hem</a:t>
            </a:r>
            <a:r>
              <a:rPr lang="en-US" sz="1400" kern="1200" spc="-65" dirty="0">
                <a:solidFill>
                  <a:schemeClr val="tx1"/>
                </a:solidFill>
                <a:latin typeface="+mn-lt"/>
                <a:ea typeface="+mn-ea"/>
                <a:cs typeface="+mn-cs"/>
              </a:rPr>
              <a:t> </a:t>
            </a:r>
            <a:r>
              <a:rPr lang="en-US" sz="1400" kern="1200" spc="-165" dirty="0">
                <a:solidFill>
                  <a:schemeClr val="tx1"/>
                </a:solidFill>
                <a:latin typeface="+mn-lt"/>
                <a:ea typeface="+mn-ea"/>
                <a:cs typeface="+mn-cs"/>
              </a:rPr>
              <a:t>–</a:t>
            </a:r>
            <a:r>
              <a:rPr lang="en-US" sz="1400" kern="1200" spc="-90" dirty="0">
                <a:solidFill>
                  <a:schemeClr val="tx1"/>
                </a:solidFill>
                <a:latin typeface="+mn-lt"/>
                <a:ea typeface="+mn-ea"/>
                <a:cs typeface="+mn-cs"/>
              </a:rPr>
              <a:t> </a:t>
            </a:r>
            <a:r>
              <a:rPr lang="en-US" sz="1400" kern="1200" spc="-55" dirty="0">
                <a:solidFill>
                  <a:schemeClr val="tx1"/>
                </a:solidFill>
                <a:latin typeface="+mn-lt"/>
                <a:ea typeface="+mn-ea"/>
                <a:cs typeface="+mn-cs"/>
              </a:rPr>
              <a:t>f</a:t>
            </a:r>
            <a:r>
              <a:rPr lang="en-US" sz="1400" kern="1200" spc="-40" dirty="0">
                <a:solidFill>
                  <a:schemeClr val="tx1"/>
                </a:solidFill>
                <a:latin typeface="+mn-lt"/>
                <a:ea typeface="+mn-ea"/>
                <a:cs typeface="+mn-cs"/>
              </a:rPr>
              <a:t>r</a:t>
            </a:r>
            <a:r>
              <a:rPr lang="en-US" sz="1400" kern="1200" spc="-65" dirty="0">
                <a:solidFill>
                  <a:schemeClr val="tx1"/>
                </a:solidFill>
                <a:latin typeface="+mn-lt"/>
                <a:ea typeface="+mn-ea"/>
                <a:cs typeface="+mn-cs"/>
              </a:rPr>
              <a:t>o</a:t>
            </a:r>
            <a:r>
              <a:rPr lang="en-US" sz="1400" kern="1200" spc="-45" dirty="0">
                <a:solidFill>
                  <a:schemeClr val="tx1"/>
                </a:solidFill>
                <a:latin typeface="+mn-lt"/>
                <a:ea typeface="+mn-ea"/>
                <a:cs typeface="+mn-cs"/>
              </a:rPr>
              <a:t>m</a:t>
            </a:r>
            <a:r>
              <a:rPr lang="en-US" sz="1400" kern="1200" spc="-80" dirty="0">
                <a:solidFill>
                  <a:schemeClr val="tx1"/>
                </a:solidFill>
                <a:latin typeface="+mn-lt"/>
                <a:ea typeface="+mn-ea"/>
                <a:cs typeface="+mn-cs"/>
              </a:rPr>
              <a:t> </a:t>
            </a:r>
            <a:r>
              <a:rPr lang="en-US" sz="1400" kern="1200" spc="-100" dirty="0">
                <a:solidFill>
                  <a:schemeClr val="tx1"/>
                </a:solidFill>
                <a:latin typeface="+mn-lt"/>
                <a:ea typeface="+mn-ea"/>
                <a:cs typeface="+mn-cs"/>
              </a:rPr>
              <a:t>vi</a:t>
            </a:r>
            <a:r>
              <a:rPr lang="en-US" sz="1400" kern="1200" spc="-130" dirty="0">
                <a:solidFill>
                  <a:schemeClr val="tx1"/>
                </a:solidFill>
                <a:latin typeface="+mn-lt"/>
                <a:ea typeface="+mn-ea"/>
                <a:cs typeface="+mn-cs"/>
              </a:rPr>
              <a:t>s</a:t>
            </a:r>
            <a:r>
              <a:rPr lang="en-US" sz="1400" kern="1200" spc="-80" dirty="0">
                <a:solidFill>
                  <a:schemeClr val="tx1"/>
                </a:solidFill>
                <a:latin typeface="+mn-lt"/>
                <a:ea typeface="+mn-ea"/>
                <a:cs typeface="+mn-cs"/>
              </a:rPr>
              <a:t>i</a:t>
            </a:r>
            <a:r>
              <a:rPr lang="en-US" sz="1400" kern="1200" spc="-95" dirty="0">
                <a:solidFill>
                  <a:schemeClr val="tx1"/>
                </a:solidFill>
                <a:latin typeface="+mn-lt"/>
                <a:ea typeface="+mn-ea"/>
                <a:cs typeface="+mn-cs"/>
              </a:rPr>
              <a:t>t</a:t>
            </a:r>
            <a:r>
              <a:rPr lang="en-US" sz="1400" kern="1200" spc="-25" dirty="0">
                <a:solidFill>
                  <a:schemeClr val="tx1"/>
                </a:solidFill>
                <a:latin typeface="+mn-lt"/>
                <a:ea typeface="+mn-ea"/>
                <a:cs typeface="+mn-cs"/>
              </a:rPr>
              <a:t>ing</a:t>
            </a:r>
            <a:r>
              <a:rPr lang="en-US" sz="1400" kern="1200" spc="-95" dirty="0">
                <a:solidFill>
                  <a:schemeClr val="tx1"/>
                </a:solidFill>
                <a:latin typeface="+mn-lt"/>
                <a:ea typeface="+mn-ea"/>
                <a:cs typeface="+mn-cs"/>
              </a:rPr>
              <a:t> </a:t>
            </a:r>
            <a:r>
              <a:rPr lang="en-US" sz="1400" kern="1200" spc="80" dirty="0">
                <a:solidFill>
                  <a:schemeClr val="tx1"/>
                </a:solidFill>
                <a:latin typeface="+mn-lt"/>
                <a:ea typeface="+mn-ea"/>
                <a:cs typeface="+mn-cs"/>
              </a:rPr>
              <a:t>p</a:t>
            </a:r>
            <a:r>
              <a:rPr lang="en-US" sz="1400" kern="1200" spc="85" dirty="0">
                <a:solidFill>
                  <a:schemeClr val="tx1"/>
                </a:solidFill>
                <a:latin typeface="+mn-lt"/>
                <a:ea typeface="+mn-ea"/>
                <a:cs typeface="+mn-cs"/>
              </a:rPr>
              <a:t>a</a:t>
            </a:r>
            <a:r>
              <a:rPr lang="en-US" sz="1400" kern="1200" spc="-135" dirty="0">
                <a:solidFill>
                  <a:schemeClr val="tx1"/>
                </a:solidFill>
                <a:latin typeface="+mn-lt"/>
                <a:ea typeface="+mn-ea"/>
                <a:cs typeface="+mn-cs"/>
              </a:rPr>
              <a:t>rks,</a:t>
            </a:r>
            <a:r>
              <a:rPr lang="en-US" sz="1400" kern="1200" spc="-100" dirty="0">
                <a:solidFill>
                  <a:schemeClr val="tx1"/>
                </a:solidFill>
                <a:latin typeface="+mn-lt"/>
                <a:ea typeface="+mn-ea"/>
                <a:cs typeface="+mn-cs"/>
              </a:rPr>
              <a:t> </a:t>
            </a:r>
            <a:r>
              <a:rPr lang="en-US" sz="1400" kern="1200" spc="-65" dirty="0">
                <a:solidFill>
                  <a:schemeClr val="tx1"/>
                </a:solidFill>
                <a:latin typeface="+mn-lt"/>
                <a:ea typeface="+mn-ea"/>
                <a:cs typeface="+mn-cs"/>
              </a:rPr>
              <a:t>l</a:t>
            </a:r>
            <a:r>
              <a:rPr lang="en-US" sz="1400" kern="1200" spc="-25" dirty="0">
                <a:solidFill>
                  <a:schemeClr val="tx1"/>
                </a:solidFill>
                <a:latin typeface="+mn-lt"/>
                <a:ea typeface="+mn-ea"/>
                <a:cs typeface="+mn-cs"/>
              </a:rPr>
              <a:t>ibr</a:t>
            </a:r>
            <a:r>
              <a:rPr lang="en-US" sz="1400" kern="1200" spc="-35" dirty="0">
                <a:solidFill>
                  <a:schemeClr val="tx1"/>
                </a:solidFill>
                <a:latin typeface="+mn-lt"/>
                <a:ea typeface="+mn-ea"/>
                <a:cs typeface="+mn-cs"/>
              </a:rPr>
              <a:t>a</a:t>
            </a:r>
            <a:r>
              <a:rPr lang="en-US" sz="1400" kern="1200" spc="-85" dirty="0">
                <a:solidFill>
                  <a:schemeClr val="tx1"/>
                </a:solidFill>
                <a:latin typeface="+mn-lt"/>
                <a:ea typeface="+mn-ea"/>
                <a:cs typeface="+mn-cs"/>
              </a:rPr>
              <a:t>ries</a:t>
            </a:r>
            <a:r>
              <a:rPr lang="en-US" sz="1400" kern="1200" spc="-90" dirty="0">
                <a:solidFill>
                  <a:schemeClr val="tx1"/>
                </a:solidFill>
                <a:latin typeface="+mn-lt"/>
                <a:ea typeface="+mn-ea"/>
                <a:cs typeface="+mn-cs"/>
              </a:rPr>
              <a:t> </a:t>
            </a:r>
            <a:r>
              <a:rPr lang="en-US" sz="1400" kern="1200" spc="75" dirty="0">
                <a:solidFill>
                  <a:schemeClr val="tx1"/>
                </a:solidFill>
                <a:latin typeface="+mn-lt"/>
                <a:ea typeface="+mn-ea"/>
                <a:cs typeface="+mn-cs"/>
              </a:rPr>
              <a:t>a</a:t>
            </a:r>
            <a:r>
              <a:rPr lang="en-US" sz="1400" kern="1200" spc="15" dirty="0">
                <a:solidFill>
                  <a:schemeClr val="tx1"/>
                </a:solidFill>
                <a:latin typeface="+mn-lt"/>
                <a:ea typeface="+mn-ea"/>
                <a:cs typeface="+mn-cs"/>
              </a:rPr>
              <a:t>nd  </a:t>
            </a:r>
            <a:r>
              <a:rPr lang="en-US" sz="1400" kern="1200" spc="-60" dirty="0">
                <a:solidFill>
                  <a:schemeClr val="tx1"/>
                </a:solidFill>
                <a:latin typeface="+mn-lt"/>
                <a:ea typeface="+mn-ea"/>
                <a:cs typeface="+mn-cs"/>
              </a:rPr>
              <a:t>museums </a:t>
            </a:r>
            <a:r>
              <a:rPr lang="en-US" sz="1400" kern="1200" spc="-20" dirty="0">
                <a:solidFill>
                  <a:schemeClr val="tx1"/>
                </a:solidFill>
                <a:latin typeface="+mn-lt"/>
                <a:ea typeface="+mn-ea"/>
                <a:cs typeface="+mn-cs"/>
              </a:rPr>
              <a:t>to </a:t>
            </a:r>
            <a:r>
              <a:rPr lang="en-US" sz="1400" kern="1200" spc="-10" dirty="0">
                <a:solidFill>
                  <a:schemeClr val="tx1"/>
                </a:solidFill>
                <a:latin typeface="+mn-lt"/>
                <a:ea typeface="+mn-ea"/>
                <a:cs typeface="+mn-cs"/>
              </a:rPr>
              <a:t>meeting </a:t>
            </a:r>
            <a:r>
              <a:rPr lang="en-US" sz="1400" kern="1200" spc="-30" dirty="0">
                <a:solidFill>
                  <a:schemeClr val="tx1"/>
                </a:solidFill>
                <a:latin typeface="+mn-lt"/>
                <a:ea typeface="+mn-ea"/>
                <a:cs typeface="+mn-cs"/>
              </a:rPr>
              <a:t>important members </a:t>
            </a:r>
            <a:r>
              <a:rPr lang="en-US" sz="1400" kern="1200" dirty="0">
                <a:solidFill>
                  <a:schemeClr val="tx1"/>
                </a:solidFill>
                <a:latin typeface="+mn-lt"/>
                <a:ea typeface="+mn-ea"/>
                <a:cs typeface="+mn-cs"/>
              </a:rPr>
              <a:t>of </a:t>
            </a:r>
            <a:r>
              <a:rPr lang="en-US" sz="1400" kern="1200" spc="-20" dirty="0">
                <a:solidFill>
                  <a:schemeClr val="tx1"/>
                </a:solidFill>
                <a:latin typeface="+mn-lt"/>
                <a:ea typeface="+mn-ea"/>
                <a:cs typeface="+mn-cs"/>
              </a:rPr>
              <a:t>society such </a:t>
            </a:r>
            <a:r>
              <a:rPr lang="en-US" sz="1400" kern="1200" spc="-35" dirty="0">
                <a:solidFill>
                  <a:schemeClr val="tx1"/>
                </a:solidFill>
                <a:latin typeface="+mn-lt"/>
                <a:ea typeface="+mn-ea"/>
                <a:cs typeface="+mn-cs"/>
              </a:rPr>
              <a:t>as </a:t>
            </a:r>
            <a:r>
              <a:rPr lang="en-US" sz="1400" kern="1200" spc="25" dirty="0">
                <a:solidFill>
                  <a:schemeClr val="tx1"/>
                </a:solidFill>
                <a:latin typeface="+mn-lt"/>
                <a:ea typeface="+mn-ea"/>
                <a:cs typeface="+mn-cs"/>
              </a:rPr>
              <a:t>police </a:t>
            </a:r>
            <a:r>
              <a:rPr lang="en-US" sz="1400" kern="1200" spc="30" dirty="0">
                <a:solidFill>
                  <a:schemeClr val="tx1"/>
                </a:solidFill>
                <a:latin typeface="+mn-lt"/>
                <a:ea typeface="+mn-ea"/>
                <a:cs typeface="+mn-cs"/>
              </a:rPr>
              <a:t> </a:t>
            </a:r>
            <a:r>
              <a:rPr lang="en-US" sz="1400" kern="1200" spc="-40" dirty="0">
                <a:solidFill>
                  <a:schemeClr val="tx1"/>
                </a:solidFill>
                <a:latin typeface="+mn-lt"/>
                <a:ea typeface="+mn-ea"/>
                <a:cs typeface="+mn-cs"/>
              </a:rPr>
              <a:t>officers, </a:t>
            </a:r>
            <a:r>
              <a:rPr lang="en-US" sz="1400" kern="1200" spc="-80" dirty="0">
                <a:solidFill>
                  <a:schemeClr val="tx1"/>
                </a:solidFill>
                <a:latin typeface="+mn-lt"/>
                <a:ea typeface="+mn-ea"/>
                <a:cs typeface="+mn-cs"/>
              </a:rPr>
              <a:t>nurses </a:t>
            </a:r>
            <a:r>
              <a:rPr lang="en-US" sz="1400" kern="1200" spc="45" dirty="0">
                <a:solidFill>
                  <a:schemeClr val="tx1"/>
                </a:solidFill>
                <a:latin typeface="+mn-lt"/>
                <a:ea typeface="+mn-ea"/>
                <a:cs typeface="+mn-cs"/>
              </a:rPr>
              <a:t>and </a:t>
            </a:r>
            <a:r>
              <a:rPr lang="en-US" sz="1400" kern="1200" spc="-60" dirty="0">
                <a:solidFill>
                  <a:schemeClr val="tx1"/>
                </a:solidFill>
                <a:latin typeface="+mn-lt"/>
                <a:ea typeface="+mn-ea"/>
                <a:cs typeface="+mn-cs"/>
              </a:rPr>
              <a:t>firefighters. </a:t>
            </a:r>
            <a:r>
              <a:rPr lang="en-US" sz="1400" kern="1200" spc="-120" dirty="0">
                <a:solidFill>
                  <a:schemeClr val="tx1"/>
                </a:solidFill>
                <a:latin typeface="+mn-lt"/>
                <a:ea typeface="+mn-ea"/>
                <a:cs typeface="+mn-cs"/>
              </a:rPr>
              <a:t>In </a:t>
            </a:r>
            <a:r>
              <a:rPr lang="en-US" sz="1400" kern="1200" spc="-15" dirty="0">
                <a:solidFill>
                  <a:schemeClr val="tx1"/>
                </a:solidFill>
                <a:latin typeface="+mn-lt"/>
                <a:ea typeface="+mn-ea"/>
                <a:cs typeface="+mn-cs"/>
              </a:rPr>
              <a:t>addition, </a:t>
            </a:r>
            <a:r>
              <a:rPr lang="en-US" sz="1400" kern="1200" spc="-50" dirty="0">
                <a:solidFill>
                  <a:schemeClr val="tx1"/>
                </a:solidFill>
                <a:latin typeface="+mn-lt"/>
                <a:ea typeface="+mn-ea"/>
                <a:cs typeface="+mn-cs"/>
              </a:rPr>
              <a:t>listening </a:t>
            </a:r>
            <a:r>
              <a:rPr lang="en-US" sz="1400" kern="1200" spc="-15" dirty="0">
                <a:solidFill>
                  <a:schemeClr val="tx1"/>
                </a:solidFill>
                <a:latin typeface="+mn-lt"/>
                <a:ea typeface="+mn-ea"/>
                <a:cs typeface="+mn-cs"/>
              </a:rPr>
              <a:t>to </a:t>
            </a:r>
            <a:r>
              <a:rPr lang="en-US" sz="1400" kern="1200" spc="95" dirty="0">
                <a:solidFill>
                  <a:schemeClr val="tx1"/>
                </a:solidFill>
                <a:latin typeface="+mn-lt"/>
                <a:ea typeface="+mn-ea"/>
                <a:cs typeface="+mn-cs"/>
              </a:rPr>
              <a:t>a </a:t>
            </a:r>
            <a:r>
              <a:rPr lang="en-US" sz="1400" kern="1200" spc="25" dirty="0">
                <a:solidFill>
                  <a:schemeClr val="tx1"/>
                </a:solidFill>
                <a:latin typeface="+mn-lt"/>
                <a:ea typeface="+mn-ea"/>
                <a:cs typeface="+mn-cs"/>
              </a:rPr>
              <a:t>broad </a:t>
            </a:r>
            <a:r>
              <a:rPr lang="en-US" sz="1400" kern="1200" spc="30" dirty="0">
                <a:solidFill>
                  <a:schemeClr val="tx1"/>
                </a:solidFill>
                <a:latin typeface="+mn-lt"/>
                <a:ea typeface="+mn-ea"/>
                <a:cs typeface="+mn-cs"/>
              </a:rPr>
              <a:t> </a:t>
            </a:r>
            <a:r>
              <a:rPr lang="en-US" sz="1400" kern="1200" spc="-15" dirty="0">
                <a:solidFill>
                  <a:schemeClr val="tx1"/>
                </a:solidFill>
                <a:latin typeface="+mn-lt"/>
                <a:ea typeface="+mn-ea"/>
                <a:cs typeface="+mn-cs"/>
              </a:rPr>
              <a:t>selection </a:t>
            </a:r>
            <a:r>
              <a:rPr lang="en-US" sz="1400" kern="1200" spc="5" dirty="0">
                <a:solidFill>
                  <a:schemeClr val="tx1"/>
                </a:solidFill>
                <a:latin typeface="+mn-lt"/>
                <a:ea typeface="+mn-ea"/>
                <a:cs typeface="+mn-cs"/>
              </a:rPr>
              <a:t>of </a:t>
            </a:r>
            <a:r>
              <a:rPr lang="en-US" sz="1400" kern="1200" spc="-80" dirty="0">
                <a:solidFill>
                  <a:schemeClr val="tx1"/>
                </a:solidFill>
                <a:latin typeface="+mn-lt"/>
                <a:ea typeface="+mn-ea"/>
                <a:cs typeface="+mn-cs"/>
              </a:rPr>
              <a:t>stories, </a:t>
            </a:r>
            <a:r>
              <a:rPr lang="en-US" sz="1400" kern="1200" spc="-35" dirty="0">
                <a:solidFill>
                  <a:schemeClr val="tx1"/>
                </a:solidFill>
                <a:latin typeface="+mn-lt"/>
                <a:ea typeface="+mn-ea"/>
                <a:cs typeface="+mn-cs"/>
              </a:rPr>
              <a:t>non-fiction, </a:t>
            </a:r>
            <a:r>
              <a:rPr lang="en-US" sz="1400" kern="1200" spc="-65" dirty="0">
                <a:solidFill>
                  <a:schemeClr val="tx1"/>
                </a:solidFill>
                <a:latin typeface="+mn-lt"/>
                <a:ea typeface="+mn-ea"/>
                <a:cs typeface="+mn-cs"/>
              </a:rPr>
              <a:t>rhymes </a:t>
            </a:r>
            <a:r>
              <a:rPr lang="en-US" sz="1400" kern="1200" spc="45" dirty="0">
                <a:solidFill>
                  <a:schemeClr val="tx1"/>
                </a:solidFill>
                <a:latin typeface="+mn-lt"/>
                <a:ea typeface="+mn-ea"/>
                <a:cs typeface="+mn-cs"/>
              </a:rPr>
              <a:t>and </a:t>
            </a:r>
            <a:r>
              <a:rPr lang="en-US" sz="1400" kern="1200" spc="-5" dirty="0">
                <a:solidFill>
                  <a:schemeClr val="tx1"/>
                </a:solidFill>
                <a:latin typeface="+mn-lt"/>
                <a:ea typeface="+mn-ea"/>
                <a:cs typeface="+mn-cs"/>
              </a:rPr>
              <a:t>poems </a:t>
            </a:r>
            <a:r>
              <a:rPr lang="en-US" sz="1400" kern="1200" spc="-70" dirty="0">
                <a:solidFill>
                  <a:schemeClr val="tx1"/>
                </a:solidFill>
                <a:latin typeface="+mn-lt"/>
                <a:ea typeface="+mn-ea"/>
                <a:cs typeface="+mn-cs"/>
              </a:rPr>
              <a:t>will </a:t>
            </a:r>
            <a:r>
              <a:rPr lang="en-US" sz="1400" kern="1200" spc="-55" dirty="0">
                <a:solidFill>
                  <a:schemeClr val="tx1"/>
                </a:solidFill>
                <a:latin typeface="+mn-lt"/>
                <a:ea typeface="+mn-ea"/>
                <a:cs typeface="+mn-cs"/>
              </a:rPr>
              <a:t>foster </a:t>
            </a:r>
            <a:r>
              <a:rPr lang="en-US" sz="1400" kern="1200" spc="-60" dirty="0">
                <a:solidFill>
                  <a:schemeClr val="tx1"/>
                </a:solidFill>
                <a:latin typeface="+mn-lt"/>
                <a:ea typeface="+mn-ea"/>
                <a:cs typeface="+mn-cs"/>
              </a:rPr>
              <a:t>their </a:t>
            </a:r>
            <a:r>
              <a:rPr lang="en-US" sz="1400" kern="1200" spc="-55" dirty="0">
                <a:solidFill>
                  <a:schemeClr val="tx1"/>
                </a:solidFill>
                <a:latin typeface="+mn-lt"/>
                <a:ea typeface="+mn-ea"/>
                <a:cs typeface="+mn-cs"/>
              </a:rPr>
              <a:t> </a:t>
            </a:r>
            <a:r>
              <a:rPr lang="en-US" sz="1400" kern="1200" spc="5" dirty="0">
                <a:solidFill>
                  <a:schemeClr val="tx1"/>
                </a:solidFill>
                <a:latin typeface="+mn-lt"/>
                <a:ea typeface="+mn-ea"/>
                <a:cs typeface="+mn-cs"/>
              </a:rPr>
              <a:t>un</a:t>
            </a:r>
            <a:r>
              <a:rPr lang="en-US" sz="1400" kern="1200" spc="10" dirty="0">
                <a:solidFill>
                  <a:schemeClr val="tx1"/>
                </a:solidFill>
                <a:latin typeface="+mn-lt"/>
                <a:ea typeface="+mn-ea"/>
                <a:cs typeface="+mn-cs"/>
              </a:rPr>
              <a:t>d</a:t>
            </a:r>
            <a:r>
              <a:rPr lang="en-US" sz="1400" kern="1200" spc="-85" dirty="0">
                <a:solidFill>
                  <a:schemeClr val="tx1"/>
                </a:solidFill>
                <a:latin typeface="+mn-lt"/>
                <a:ea typeface="+mn-ea"/>
                <a:cs typeface="+mn-cs"/>
              </a:rPr>
              <a:t>ers</a:t>
            </a:r>
            <a:r>
              <a:rPr lang="en-US" sz="1400" kern="1200" spc="-90" dirty="0">
                <a:solidFill>
                  <a:schemeClr val="tx1"/>
                </a:solidFill>
                <a:latin typeface="+mn-lt"/>
                <a:ea typeface="+mn-ea"/>
                <a:cs typeface="+mn-cs"/>
              </a:rPr>
              <a:t>t</a:t>
            </a:r>
            <a:r>
              <a:rPr lang="en-US" sz="1400" kern="1200" spc="90" dirty="0">
                <a:solidFill>
                  <a:schemeClr val="tx1"/>
                </a:solidFill>
                <a:latin typeface="+mn-lt"/>
                <a:ea typeface="+mn-ea"/>
                <a:cs typeface="+mn-cs"/>
              </a:rPr>
              <a:t>a</a:t>
            </a:r>
            <a:r>
              <a:rPr lang="en-US" sz="1400" kern="1200" spc="20" dirty="0">
                <a:solidFill>
                  <a:schemeClr val="tx1"/>
                </a:solidFill>
                <a:latin typeface="+mn-lt"/>
                <a:ea typeface="+mn-ea"/>
                <a:cs typeface="+mn-cs"/>
              </a:rPr>
              <a:t>n</a:t>
            </a:r>
            <a:r>
              <a:rPr lang="en-US" sz="1400" kern="1200" spc="25" dirty="0">
                <a:solidFill>
                  <a:schemeClr val="tx1"/>
                </a:solidFill>
                <a:latin typeface="+mn-lt"/>
                <a:ea typeface="+mn-ea"/>
                <a:cs typeface="+mn-cs"/>
              </a:rPr>
              <a:t>d</a:t>
            </a:r>
            <a:r>
              <a:rPr lang="en-US" sz="1400" kern="1200" spc="-25" dirty="0">
                <a:solidFill>
                  <a:schemeClr val="tx1"/>
                </a:solidFill>
                <a:latin typeface="+mn-lt"/>
                <a:ea typeface="+mn-ea"/>
                <a:cs typeface="+mn-cs"/>
              </a:rPr>
              <a:t>ing</a:t>
            </a:r>
            <a:r>
              <a:rPr lang="en-US" sz="1400" kern="1200" spc="-95" dirty="0">
                <a:solidFill>
                  <a:schemeClr val="tx1"/>
                </a:solidFill>
                <a:latin typeface="+mn-lt"/>
                <a:ea typeface="+mn-ea"/>
                <a:cs typeface="+mn-cs"/>
              </a:rPr>
              <a:t> </a:t>
            </a:r>
            <a:r>
              <a:rPr lang="en-US" sz="1400" kern="1200" spc="60" dirty="0">
                <a:solidFill>
                  <a:schemeClr val="tx1"/>
                </a:solidFill>
                <a:latin typeface="+mn-lt"/>
                <a:ea typeface="+mn-ea"/>
                <a:cs typeface="+mn-cs"/>
              </a:rPr>
              <a:t>o</a:t>
            </a:r>
            <a:r>
              <a:rPr lang="en-US" sz="1400" kern="1200" spc="-50" dirty="0">
                <a:solidFill>
                  <a:schemeClr val="tx1"/>
                </a:solidFill>
                <a:latin typeface="+mn-lt"/>
                <a:ea typeface="+mn-ea"/>
                <a:cs typeface="+mn-cs"/>
              </a:rPr>
              <a:t>f</a:t>
            </a:r>
            <a:r>
              <a:rPr lang="en-US" sz="1400" kern="1200" spc="-95" dirty="0">
                <a:solidFill>
                  <a:schemeClr val="tx1"/>
                </a:solidFill>
                <a:latin typeface="+mn-lt"/>
                <a:ea typeface="+mn-ea"/>
                <a:cs typeface="+mn-cs"/>
              </a:rPr>
              <a:t> </a:t>
            </a:r>
            <a:r>
              <a:rPr lang="en-US" sz="1400" kern="1200" spc="-45" dirty="0">
                <a:solidFill>
                  <a:schemeClr val="tx1"/>
                </a:solidFill>
                <a:latin typeface="+mn-lt"/>
                <a:ea typeface="+mn-ea"/>
                <a:cs typeface="+mn-cs"/>
              </a:rPr>
              <a:t>our</a:t>
            </a:r>
            <a:r>
              <a:rPr lang="en-US" sz="1400" kern="1200" spc="-80" dirty="0">
                <a:solidFill>
                  <a:schemeClr val="tx1"/>
                </a:solidFill>
                <a:latin typeface="+mn-lt"/>
                <a:ea typeface="+mn-ea"/>
                <a:cs typeface="+mn-cs"/>
              </a:rPr>
              <a:t> </a:t>
            </a:r>
            <a:r>
              <a:rPr lang="en-US" sz="1400" kern="1200" spc="155" dirty="0">
                <a:solidFill>
                  <a:schemeClr val="tx1"/>
                </a:solidFill>
                <a:latin typeface="+mn-lt"/>
                <a:ea typeface="+mn-ea"/>
                <a:cs typeface="+mn-cs"/>
              </a:rPr>
              <a:t>c</a:t>
            </a:r>
            <a:r>
              <a:rPr lang="en-US" sz="1400" kern="1200" spc="-40" dirty="0">
                <a:solidFill>
                  <a:schemeClr val="tx1"/>
                </a:solidFill>
                <a:latin typeface="+mn-lt"/>
                <a:ea typeface="+mn-ea"/>
                <a:cs typeface="+mn-cs"/>
              </a:rPr>
              <a:t>u</a:t>
            </a:r>
            <a:r>
              <a:rPr lang="en-US" sz="1400" kern="1200" spc="-70" dirty="0">
                <a:solidFill>
                  <a:schemeClr val="tx1"/>
                </a:solidFill>
                <a:latin typeface="+mn-lt"/>
                <a:ea typeface="+mn-ea"/>
                <a:cs typeface="+mn-cs"/>
              </a:rPr>
              <a:t>l</a:t>
            </a:r>
            <a:r>
              <a:rPr lang="en-US" sz="1400" kern="1200" spc="-95" dirty="0">
                <a:solidFill>
                  <a:schemeClr val="tx1"/>
                </a:solidFill>
                <a:latin typeface="+mn-lt"/>
                <a:ea typeface="+mn-ea"/>
                <a:cs typeface="+mn-cs"/>
              </a:rPr>
              <a:t>t</a:t>
            </a:r>
            <a:r>
              <a:rPr lang="en-US" sz="1400" kern="1200" spc="-30" dirty="0">
                <a:solidFill>
                  <a:schemeClr val="tx1"/>
                </a:solidFill>
                <a:latin typeface="+mn-lt"/>
                <a:ea typeface="+mn-ea"/>
                <a:cs typeface="+mn-cs"/>
              </a:rPr>
              <a:t>ur</a:t>
            </a:r>
            <a:r>
              <a:rPr lang="en-US" sz="1400" kern="1200" spc="-45" dirty="0">
                <a:solidFill>
                  <a:schemeClr val="tx1"/>
                </a:solidFill>
                <a:latin typeface="+mn-lt"/>
                <a:ea typeface="+mn-ea"/>
                <a:cs typeface="+mn-cs"/>
              </a:rPr>
              <a:t>a</a:t>
            </a:r>
            <a:r>
              <a:rPr lang="en-US" sz="1400" kern="1200" spc="-80" dirty="0">
                <a:solidFill>
                  <a:schemeClr val="tx1"/>
                </a:solidFill>
                <a:latin typeface="+mn-lt"/>
                <a:ea typeface="+mn-ea"/>
                <a:cs typeface="+mn-cs"/>
              </a:rPr>
              <a:t>l</a:t>
            </a:r>
            <a:r>
              <a:rPr lang="en-US" sz="1400" kern="1200" spc="-70" dirty="0">
                <a:solidFill>
                  <a:schemeClr val="tx1"/>
                </a:solidFill>
                <a:latin typeface="+mn-lt"/>
                <a:ea typeface="+mn-ea"/>
                <a:cs typeface="+mn-cs"/>
              </a:rPr>
              <a:t>l</a:t>
            </a:r>
            <a:r>
              <a:rPr lang="en-US" sz="1400" kern="1200" spc="-80" dirty="0">
                <a:solidFill>
                  <a:schemeClr val="tx1"/>
                </a:solidFill>
                <a:latin typeface="+mn-lt"/>
                <a:ea typeface="+mn-ea"/>
                <a:cs typeface="+mn-cs"/>
              </a:rPr>
              <a:t>y</a:t>
            </a:r>
            <a:r>
              <a:rPr lang="en-US" sz="1400" kern="1200" spc="-105" dirty="0">
                <a:solidFill>
                  <a:schemeClr val="tx1"/>
                </a:solidFill>
                <a:latin typeface="+mn-lt"/>
                <a:ea typeface="+mn-ea"/>
                <a:cs typeface="+mn-cs"/>
              </a:rPr>
              <a:t>,</a:t>
            </a:r>
            <a:r>
              <a:rPr lang="en-US" sz="1400" kern="1200" spc="-100" dirty="0">
                <a:solidFill>
                  <a:schemeClr val="tx1"/>
                </a:solidFill>
                <a:latin typeface="+mn-lt"/>
                <a:ea typeface="+mn-ea"/>
                <a:cs typeface="+mn-cs"/>
              </a:rPr>
              <a:t> </a:t>
            </a:r>
            <a:r>
              <a:rPr lang="en-US" sz="1400" kern="1200" spc="-160" dirty="0">
                <a:solidFill>
                  <a:schemeClr val="tx1"/>
                </a:solidFill>
                <a:latin typeface="+mn-lt"/>
                <a:ea typeface="+mn-ea"/>
                <a:cs typeface="+mn-cs"/>
              </a:rPr>
              <a:t>s</a:t>
            </a:r>
            <a:r>
              <a:rPr lang="en-US" sz="1400" kern="1200" spc="45" dirty="0">
                <a:solidFill>
                  <a:schemeClr val="tx1"/>
                </a:solidFill>
                <a:latin typeface="+mn-lt"/>
                <a:ea typeface="+mn-ea"/>
                <a:cs typeface="+mn-cs"/>
              </a:rPr>
              <a:t>o</a:t>
            </a:r>
            <a:r>
              <a:rPr lang="en-US" sz="1400" kern="1200" spc="150" dirty="0">
                <a:solidFill>
                  <a:schemeClr val="tx1"/>
                </a:solidFill>
                <a:latin typeface="+mn-lt"/>
                <a:ea typeface="+mn-ea"/>
                <a:cs typeface="+mn-cs"/>
              </a:rPr>
              <a:t>c</a:t>
            </a:r>
            <a:r>
              <a:rPr lang="en-US" sz="1400" kern="1200" spc="-5" dirty="0">
                <a:solidFill>
                  <a:schemeClr val="tx1"/>
                </a:solidFill>
                <a:latin typeface="+mn-lt"/>
                <a:ea typeface="+mn-ea"/>
                <a:cs typeface="+mn-cs"/>
              </a:rPr>
              <a:t>i</a:t>
            </a:r>
            <a:r>
              <a:rPr lang="en-US" sz="1400" kern="1200" spc="-15" dirty="0">
                <a:solidFill>
                  <a:schemeClr val="tx1"/>
                </a:solidFill>
                <a:latin typeface="+mn-lt"/>
                <a:ea typeface="+mn-ea"/>
                <a:cs typeface="+mn-cs"/>
              </a:rPr>
              <a:t>a</a:t>
            </a:r>
            <a:r>
              <a:rPr lang="en-US" sz="1400" kern="1200" spc="-80" dirty="0">
                <a:solidFill>
                  <a:schemeClr val="tx1"/>
                </a:solidFill>
                <a:latin typeface="+mn-lt"/>
                <a:ea typeface="+mn-ea"/>
                <a:cs typeface="+mn-cs"/>
              </a:rPr>
              <a:t>lly</a:t>
            </a:r>
            <a:r>
              <a:rPr lang="en-US" sz="1400" kern="1200" spc="-105" dirty="0">
                <a:solidFill>
                  <a:schemeClr val="tx1"/>
                </a:solidFill>
                <a:latin typeface="+mn-lt"/>
                <a:ea typeface="+mn-ea"/>
                <a:cs typeface="+mn-cs"/>
              </a:rPr>
              <a:t>,</a:t>
            </a:r>
            <a:r>
              <a:rPr lang="en-US" sz="1400" kern="1200" spc="-85" dirty="0">
                <a:solidFill>
                  <a:schemeClr val="tx1"/>
                </a:solidFill>
                <a:latin typeface="+mn-lt"/>
                <a:ea typeface="+mn-ea"/>
                <a:cs typeface="+mn-cs"/>
              </a:rPr>
              <a:t> </a:t>
            </a:r>
            <a:r>
              <a:rPr lang="en-US" sz="1400" kern="1200" spc="-95" dirty="0">
                <a:solidFill>
                  <a:schemeClr val="tx1"/>
                </a:solidFill>
                <a:latin typeface="+mn-lt"/>
                <a:ea typeface="+mn-ea"/>
                <a:cs typeface="+mn-cs"/>
              </a:rPr>
              <a:t>t</a:t>
            </a:r>
            <a:r>
              <a:rPr lang="en-US" sz="1400" kern="1200" spc="75" dirty="0">
                <a:solidFill>
                  <a:schemeClr val="tx1"/>
                </a:solidFill>
                <a:latin typeface="+mn-lt"/>
                <a:ea typeface="+mn-ea"/>
                <a:cs typeface="+mn-cs"/>
              </a:rPr>
              <a:t>e</a:t>
            </a:r>
            <a:r>
              <a:rPr lang="en-US" sz="1400" kern="1200" spc="150" dirty="0">
                <a:solidFill>
                  <a:schemeClr val="tx1"/>
                </a:solidFill>
                <a:latin typeface="+mn-lt"/>
                <a:ea typeface="+mn-ea"/>
                <a:cs typeface="+mn-cs"/>
              </a:rPr>
              <a:t>c</a:t>
            </a:r>
            <a:r>
              <a:rPr lang="en-US" sz="1400" kern="1200" dirty="0">
                <a:solidFill>
                  <a:schemeClr val="tx1"/>
                </a:solidFill>
                <a:latin typeface="+mn-lt"/>
                <a:ea typeface="+mn-ea"/>
                <a:cs typeface="+mn-cs"/>
              </a:rPr>
              <a:t>hn</a:t>
            </a:r>
            <a:r>
              <a:rPr lang="en-US" sz="1400" kern="1200" spc="-20" dirty="0">
                <a:solidFill>
                  <a:schemeClr val="tx1"/>
                </a:solidFill>
                <a:latin typeface="+mn-lt"/>
                <a:ea typeface="+mn-ea"/>
                <a:cs typeface="+mn-cs"/>
              </a:rPr>
              <a:t>o</a:t>
            </a:r>
            <a:r>
              <a:rPr lang="en-US" sz="1400" kern="1200" spc="-70" dirty="0">
                <a:solidFill>
                  <a:schemeClr val="tx1"/>
                </a:solidFill>
                <a:latin typeface="+mn-lt"/>
                <a:ea typeface="+mn-ea"/>
                <a:cs typeface="+mn-cs"/>
              </a:rPr>
              <a:t>l</a:t>
            </a:r>
            <a:r>
              <a:rPr lang="en-US" sz="1400" kern="1200" spc="45" dirty="0">
                <a:solidFill>
                  <a:schemeClr val="tx1"/>
                </a:solidFill>
                <a:latin typeface="+mn-lt"/>
                <a:ea typeface="+mn-ea"/>
                <a:cs typeface="+mn-cs"/>
              </a:rPr>
              <a:t>o</a:t>
            </a:r>
            <a:r>
              <a:rPr lang="en-US" sz="1400" kern="1200" spc="50" dirty="0">
                <a:solidFill>
                  <a:schemeClr val="tx1"/>
                </a:solidFill>
                <a:latin typeface="+mn-lt"/>
                <a:ea typeface="+mn-ea"/>
                <a:cs typeface="+mn-cs"/>
              </a:rPr>
              <a:t>gic</a:t>
            </a:r>
            <a:r>
              <a:rPr lang="en-US" sz="1400" kern="1200" spc="45" dirty="0">
                <a:solidFill>
                  <a:schemeClr val="tx1"/>
                </a:solidFill>
                <a:latin typeface="+mn-lt"/>
                <a:ea typeface="+mn-ea"/>
                <a:cs typeface="+mn-cs"/>
              </a:rPr>
              <a:t>a</a:t>
            </a:r>
            <a:r>
              <a:rPr lang="en-US" sz="1400" kern="1200" spc="-80" dirty="0">
                <a:solidFill>
                  <a:schemeClr val="tx1"/>
                </a:solidFill>
                <a:latin typeface="+mn-lt"/>
                <a:ea typeface="+mn-ea"/>
                <a:cs typeface="+mn-cs"/>
              </a:rPr>
              <a:t>l</a:t>
            </a:r>
            <a:r>
              <a:rPr lang="en-US" sz="1400" kern="1200" spc="-70" dirty="0">
                <a:solidFill>
                  <a:schemeClr val="tx1"/>
                </a:solidFill>
                <a:latin typeface="+mn-lt"/>
                <a:ea typeface="+mn-ea"/>
                <a:cs typeface="+mn-cs"/>
              </a:rPr>
              <a:t>ly</a:t>
            </a:r>
            <a:r>
              <a:rPr lang="en-US" sz="1400" kern="1200" spc="-110" dirty="0">
                <a:solidFill>
                  <a:schemeClr val="tx1"/>
                </a:solidFill>
                <a:latin typeface="+mn-lt"/>
                <a:ea typeface="+mn-ea"/>
                <a:cs typeface="+mn-cs"/>
              </a:rPr>
              <a:t> </a:t>
            </a:r>
            <a:r>
              <a:rPr lang="en-US" sz="1400" kern="1200" spc="35" dirty="0">
                <a:solidFill>
                  <a:schemeClr val="tx1"/>
                </a:solidFill>
                <a:latin typeface="+mn-lt"/>
                <a:ea typeface="+mn-ea"/>
                <a:cs typeface="+mn-cs"/>
              </a:rPr>
              <a:t>and  </a:t>
            </a:r>
            <a:r>
              <a:rPr lang="en-US" sz="1400" kern="1200" spc="15" dirty="0">
                <a:solidFill>
                  <a:schemeClr val="tx1"/>
                </a:solidFill>
                <a:latin typeface="+mn-lt"/>
                <a:ea typeface="+mn-ea"/>
                <a:cs typeface="+mn-cs"/>
              </a:rPr>
              <a:t>ecologically</a:t>
            </a:r>
            <a:r>
              <a:rPr lang="en-US" sz="1400" kern="1200" spc="-110" dirty="0">
                <a:solidFill>
                  <a:schemeClr val="tx1"/>
                </a:solidFill>
                <a:latin typeface="+mn-lt"/>
                <a:ea typeface="+mn-ea"/>
                <a:cs typeface="+mn-cs"/>
              </a:rPr>
              <a:t> </a:t>
            </a:r>
            <a:r>
              <a:rPr lang="en-US" sz="1400" kern="1200" spc="-35" dirty="0">
                <a:solidFill>
                  <a:schemeClr val="tx1"/>
                </a:solidFill>
                <a:latin typeface="+mn-lt"/>
                <a:ea typeface="+mn-ea"/>
                <a:cs typeface="+mn-cs"/>
              </a:rPr>
              <a:t>diverse</a:t>
            </a:r>
            <a:r>
              <a:rPr lang="en-US" sz="1400" kern="1200" spc="-100" dirty="0">
                <a:solidFill>
                  <a:schemeClr val="tx1"/>
                </a:solidFill>
                <a:latin typeface="+mn-lt"/>
                <a:ea typeface="+mn-ea"/>
                <a:cs typeface="+mn-cs"/>
              </a:rPr>
              <a:t> </a:t>
            </a:r>
            <a:r>
              <a:rPr lang="en-US" sz="1400" kern="1200" spc="-35" dirty="0">
                <a:solidFill>
                  <a:schemeClr val="tx1"/>
                </a:solidFill>
                <a:latin typeface="+mn-lt"/>
                <a:ea typeface="+mn-ea"/>
                <a:cs typeface="+mn-cs"/>
              </a:rPr>
              <a:t>world.</a:t>
            </a:r>
            <a:r>
              <a:rPr lang="en-US" sz="1400" kern="1200" spc="-100" dirty="0">
                <a:solidFill>
                  <a:schemeClr val="tx1"/>
                </a:solidFill>
                <a:latin typeface="+mn-lt"/>
                <a:ea typeface="+mn-ea"/>
                <a:cs typeface="+mn-cs"/>
              </a:rPr>
              <a:t> </a:t>
            </a:r>
            <a:r>
              <a:rPr lang="en-US" sz="1400" kern="1200" spc="-50" dirty="0">
                <a:solidFill>
                  <a:schemeClr val="tx1"/>
                </a:solidFill>
                <a:latin typeface="+mn-lt"/>
                <a:ea typeface="+mn-ea"/>
                <a:cs typeface="+mn-cs"/>
              </a:rPr>
              <a:t>As</a:t>
            </a:r>
            <a:r>
              <a:rPr lang="en-US" sz="1400" kern="1200" spc="-100" dirty="0">
                <a:solidFill>
                  <a:schemeClr val="tx1"/>
                </a:solidFill>
                <a:latin typeface="+mn-lt"/>
                <a:ea typeface="+mn-ea"/>
                <a:cs typeface="+mn-cs"/>
              </a:rPr>
              <a:t> </a:t>
            </a:r>
            <a:r>
              <a:rPr lang="en-US" sz="1400" kern="1200" spc="-30" dirty="0">
                <a:solidFill>
                  <a:schemeClr val="tx1"/>
                </a:solidFill>
                <a:latin typeface="+mn-lt"/>
                <a:ea typeface="+mn-ea"/>
                <a:cs typeface="+mn-cs"/>
              </a:rPr>
              <a:t>well</a:t>
            </a:r>
            <a:r>
              <a:rPr lang="en-US" sz="1400" kern="1200" spc="-75" dirty="0">
                <a:solidFill>
                  <a:schemeClr val="tx1"/>
                </a:solidFill>
                <a:latin typeface="+mn-lt"/>
                <a:ea typeface="+mn-ea"/>
                <a:cs typeface="+mn-cs"/>
              </a:rPr>
              <a:t> </a:t>
            </a:r>
            <a:r>
              <a:rPr lang="en-US" sz="1400" kern="1200" spc="-35" dirty="0">
                <a:solidFill>
                  <a:schemeClr val="tx1"/>
                </a:solidFill>
                <a:latin typeface="+mn-lt"/>
                <a:ea typeface="+mn-ea"/>
                <a:cs typeface="+mn-cs"/>
              </a:rPr>
              <a:t>as</a:t>
            </a:r>
            <a:r>
              <a:rPr lang="en-US" sz="1400" kern="1200" spc="-85" dirty="0">
                <a:solidFill>
                  <a:schemeClr val="tx1"/>
                </a:solidFill>
                <a:latin typeface="+mn-lt"/>
                <a:ea typeface="+mn-ea"/>
                <a:cs typeface="+mn-cs"/>
              </a:rPr>
              <a:t> </a:t>
            </a:r>
            <a:r>
              <a:rPr lang="en-US" sz="1400" kern="1200" spc="-20" dirty="0">
                <a:solidFill>
                  <a:schemeClr val="tx1"/>
                </a:solidFill>
                <a:latin typeface="+mn-lt"/>
                <a:ea typeface="+mn-ea"/>
                <a:cs typeface="+mn-cs"/>
              </a:rPr>
              <a:t>building</a:t>
            </a:r>
            <a:r>
              <a:rPr lang="en-US" sz="1400" kern="1200" spc="-95" dirty="0">
                <a:solidFill>
                  <a:schemeClr val="tx1"/>
                </a:solidFill>
                <a:latin typeface="+mn-lt"/>
                <a:ea typeface="+mn-ea"/>
                <a:cs typeface="+mn-cs"/>
              </a:rPr>
              <a:t> </a:t>
            </a:r>
            <a:r>
              <a:rPr lang="en-US" sz="1400" kern="1200" spc="-30" dirty="0">
                <a:solidFill>
                  <a:schemeClr val="tx1"/>
                </a:solidFill>
                <a:latin typeface="+mn-lt"/>
                <a:ea typeface="+mn-ea"/>
                <a:cs typeface="+mn-cs"/>
              </a:rPr>
              <a:t>important</a:t>
            </a:r>
            <a:r>
              <a:rPr lang="en-US" sz="1400" kern="1200" spc="-105" dirty="0">
                <a:solidFill>
                  <a:schemeClr val="tx1"/>
                </a:solidFill>
                <a:latin typeface="+mn-lt"/>
                <a:ea typeface="+mn-ea"/>
                <a:cs typeface="+mn-cs"/>
              </a:rPr>
              <a:t> </a:t>
            </a:r>
            <a:r>
              <a:rPr lang="en-US" sz="1400" kern="1200" dirty="0">
                <a:solidFill>
                  <a:schemeClr val="tx1"/>
                </a:solidFill>
                <a:latin typeface="+mn-lt"/>
                <a:ea typeface="+mn-ea"/>
                <a:cs typeface="+mn-cs"/>
              </a:rPr>
              <a:t>knowledge, </a:t>
            </a:r>
            <a:r>
              <a:rPr lang="en-US" sz="1400" kern="1200" spc="-405" dirty="0">
                <a:solidFill>
                  <a:schemeClr val="tx1"/>
                </a:solidFill>
                <a:latin typeface="+mn-lt"/>
                <a:ea typeface="+mn-ea"/>
                <a:cs typeface="+mn-cs"/>
              </a:rPr>
              <a:t> </a:t>
            </a:r>
            <a:r>
              <a:rPr lang="en-US" sz="1400" kern="1200" spc="-90" dirty="0">
                <a:solidFill>
                  <a:schemeClr val="tx1"/>
                </a:solidFill>
                <a:latin typeface="+mn-lt"/>
                <a:ea typeface="+mn-ea"/>
                <a:cs typeface="+mn-cs"/>
              </a:rPr>
              <a:t>this </a:t>
            </a:r>
            <a:r>
              <a:rPr lang="en-US" sz="1400" kern="1200" spc="-30" dirty="0">
                <a:solidFill>
                  <a:schemeClr val="tx1"/>
                </a:solidFill>
                <a:latin typeface="+mn-lt"/>
                <a:ea typeface="+mn-ea"/>
                <a:cs typeface="+mn-cs"/>
              </a:rPr>
              <a:t>extends </a:t>
            </a:r>
            <a:r>
              <a:rPr lang="en-US" sz="1400" kern="1200" spc="-60" dirty="0">
                <a:solidFill>
                  <a:schemeClr val="tx1"/>
                </a:solidFill>
                <a:latin typeface="+mn-lt"/>
                <a:ea typeface="+mn-ea"/>
                <a:cs typeface="+mn-cs"/>
              </a:rPr>
              <a:t>their </a:t>
            </a:r>
            <a:r>
              <a:rPr lang="en-US" sz="1400" kern="1200" spc="-50" dirty="0">
                <a:solidFill>
                  <a:schemeClr val="tx1"/>
                </a:solidFill>
                <a:latin typeface="+mn-lt"/>
                <a:ea typeface="+mn-ea"/>
                <a:cs typeface="+mn-cs"/>
              </a:rPr>
              <a:t>familiarity </a:t>
            </a:r>
            <a:r>
              <a:rPr lang="en-US" sz="1400" kern="1200" spc="-45" dirty="0">
                <a:solidFill>
                  <a:schemeClr val="tx1"/>
                </a:solidFill>
                <a:latin typeface="+mn-lt"/>
                <a:ea typeface="+mn-ea"/>
                <a:cs typeface="+mn-cs"/>
              </a:rPr>
              <a:t>with </a:t>
            </a:r>
            <a:r>
              <a:rPr lang="en-US" sz="1400" kern="1200" spc="-35" dirty="0">
                <a:solidFill>
                  <a:schemeClr val="tx1"/>
                </a:solidFill>
                <a:latin typeface="+mn-lt"/>
                <a:ea typeface="+mn-ea"/>
                <a:cs typeface="+mn-cs"/>
              </a:rPr>
              <a:t>words </a:t>
            </a:r>
            <a:r>
              <a:rPr lang="en-US" sz="1400" kern="1200" spc="-25" dirty="0">
                <a:solidFill>
                  <a:schemeClr val="tx1"/>
                </a:solidFill>
                <a:latin typeface="+mn-lt"/>
                <a:ea typeface="+mn-ea"/>
                <a:cs typeface="+mn-cs"/>
              </a:rPr>
              <a:t>that </a:t>
            </a:r>
            <a:r>
              <a:rPr lang="en-US" sz="1400" kern="1200" spc="-35" dirty="0">
                <a:solidFill>
                  <a:schemeClr val="tx1"/>
                </a:solidFill>
                <a:latin typeface="+mn-lt"/>
                <a:ea typeface="+mn-ea"/>
                <a:cs typeface="+mn-cs"/>
              </a:rPr>
              <a:t>support </a:t>
            </a:r>
            <a:r>
              <a:rPr lang="en-US" sz="1400" kern="1200" spc="-20" dirty="0">
                <a:solidFill>
                  <a:schemeClr val="tx1"/>
                </a:solidFill>
                <a:latin typeface="+mn-lt"/>
                <a:ea typeface="+mn-ea"/>
                <a:cs typeface="+mn-cs"/>
              </a:rPr>
              <a:t>understanding </a:t>
            </a:r>
            <a:r>
              <a:rPr lang="en-US" sz="1400" kern="1200" spc="-15" dirty="0">
                <a:solidFill>
                  <a:schemeClr val="tx1"/>
                </a:solidFill>
                <a:latin typeface="+mn-lt"/>
                <a:ea typeface="+mn-ea"/>
                <a:cs typeface="+mn-cs"/>
              </a:rPr>
              <a:t> </a:t>
            </a:r>
            <a:r>
              <a:rPr lang="en-US" sz="1400" kern="1200" spc="-35" dirty="0">
                <a:solidFill>
                  <a:schemeClr val="tx1"/>
                </a:solidFill>
                <a:latin typeface="+mn-lt"/>
                <a:ea typeface="+mn-ea"/>
                <a:cs typeface="+mn-cs"/>
              </a:rPr>
              <a:t>across </a:t>
            </a:r>
            <a:r>
              <a:rPr lang="en-US" sz="1400" kern="1200" spc="-30" dirty="0">
                <a:solidFill>
                  <a:schemeClr val="tx1"/>
                </a:solidFill>
                <a:latin typeface="+mn-lt"/>
                <a:ea typeface="+mn-ea"/>
                <a:cs typeface="+mn-cs"/>
              </a:rPr>
              <a:t>domains. </a:t>
            </a:r>
            <a:r>
              <a:rPr lang="en-US" sz="1400" kern="1200" spc="-40" dirty="0">
                <a:solidFill>
                  <a:schemeClr val="tx1"/>
                </a:solidFill>
                <a:latin typeface="+mn-lt"/>
                <a:ea typeface="+mn-ea"/>
                <a:cs typeface="+mn-cs"/>
              </a:rPr>
              <a:t>Enriching </a:t>
            </a:r>
            <a:r>
              <a:rPr lang="en-US" sz="1400" kern="1200" spc="45" dirty="0">
                <a:solidFill>
                  <a:schemeClr val="tx1"/>
                </a:solidFill>
                <a:latin typeface="+mn-lt"/>
                <a:ea typeface="+mn-ea"/>
                <a:cs typeface="+mn-cs"/>
              </a:rPr>
              <a:t>and </a:t>
            </a:r>
            <a:r>
              <a:rPr lang="en-US" sz="1400" kern="1200" spc="-5" dirty="0">
                <a:solidFill>
                  <a:schemeClr val="tx1"/>
                </a:solidFill>
                <a:latin typeface="+mn-lt"/>
                <a:ea typeface="+mn-ea"/>
                <a:cs typeface="+mn-cs"/>
              </a:rPr>
              <a:t>widening </a:t>
            </a:r>
            <a:r>
              <a:rPr lang="en-US" sz="1400" kern="1200" spc="-20" dirty="0">
                <a:solidFill>
                  <a:schemeClr val="tx1"/>
                </a:solidFill>
                <a:latin typeface="+mn-lt"/>
                <a:ea typeface="+mn-ea"/>
                <a:cs typeface="+mn-cs"/>
              </a:rPr>
              <a:t>children’s </a:t>
            </a:r>
            <a:r>
              <a:rPr lang="en-US" sz="1400" kern="1200" spc="5" dirty="0">
                <a:solidFill>
                  <a:schemeClr val="tx1"/>
                </a:solidFill>
                <a:latin typeface="+mn-lt"/>
                <a:ea typeface="+mn-ea"/>
                <a:cs typeface="+mn-cs"/>
              </a:rPr>
              <a:t>vocabulary </a:t>
            </a:r>
            <a:r>
              <a:rPr lang="en-US" sz="1400" kern="1200" spc="-70" dirty="0">
                <a:solidFill>
                  <a:schemeClr val="tx1"/>
                </a:solidFill>
                <a:latin typeface="+mn-lt"/>
                <a:ea typeface="+mn-ea"/>
                <a:cs typeface="+mn-cs"/>
              </a:rPr>
              <a:t>will </a:t>
            </a:r>
            <a:r>
              <a:rPr lang="en-US" sz="1400" kern="1200" spc="-65" dirty="0">
                <a:solidFill>
                  <a:schemeClr val="tx1"/>
                </a:solidFill>
                <a:latin typeface="+mn-lt"/>
                <a:ea typeface="+mn-ea"/>
                <a:cs typeface="+mn-cs"/>
              </a:rPr>
              <a:t> </a:t>
            </a:r>
            <a:r>
              <a:rPr lang="en-US" sz="1400" kern="1200" spc="-95" dirty="0">
                <a:solidFill>
                  <a:schemeClr val="tx1"/>
                </a:solidFill>
                <a:latin typeface="+mn-lt"/>
                <a:ea typeface="+mn-ea"/>
                <a:cs typeface="+mn-cs"/>
              </a:rPr>
              <a:t>s</a:t>
            </a:r>
            <a:r>
              <a:rPr lang="en-US" sz="1400" kern="1200" spc="-105" dirty="0">
                <a:solidFill>
                  <a:schemeClr val="tx1"/>
                </a:solidFill>
                <a:latin typeface="+mn-lt"/>
                <a:ea typeface="+mn-ea"/>
                <a:cs typeface="+mn-cs"/>
              </a:rPr>
              <a:t>u</a:t>
            </a:r>
            <a:r>
              <a:rPr lang="en-US" sz="1400" kern="1200" spc="65" dirty="0">
                <a:solidFill>
                  <a:schemeClr val="tx1"/>
                </a:solidFill>
                <a:latin typeface="+mn-lt"/>
                <a:ea typeface="+mn-ea"/>
                <a:cs typeface="+mn-cs"/>
              </a:rPr>
              <a:t>pp</a:t>
            </a:r>
            <a:r>
              <a:rPr lang="en-US" sz="1400" kern="1200" spc="45" dirty="0">
                <a:solidFill>
                  <a:schemeClr val="tx1"/>
                </a:solidFill>
                <a:latin typeface="+mn-lt"/>
                <a:ea typeface="+mn-ea"/>
                <a:cs typeface="+mn-cs"/>
              </a:rPr>
              <a:t>o</a:t>
            </a:r>
            <a:r>
              <a:rPr lang="en-US" sz="1400" kern="1200" spc="-150" dirty="0">
                <a:solidFill>
                  <a:schemeClr val="tx1"/>
                </a:solidFill>
                <a:latin typeface="+mn-lt"/>
                <a:ea typeface="+mn-ea"/>
                <a:cs typeface="+mn-cs"/>
              </a:rPr>
              <a:t>r</a:t>
            </a:r>
            <a:r>
              <a:rPr lang="en-US" sz="1400" kern="1200" spc="-70" dirty="0">
                <a:solidFill>
                  <a:schemeClr val="tx1"/>
                </a:solidFill>
                <a:latin typeface="+mn-lt"/>
                <a:ea typeface="+mn-ea"/>
                <a:cs typeface="+mn-cs"/>
              </a:rPr>
              <a:t>t</a:t>
            </a:r>
            <a:r>
              <a:rPr lang="en-US" sz="1400" kern="1200" spc="-114" dirty="0">
                <a:solidFill>
                  <a:schemeClr val="tx1"/>
                </a:solidFill>
                <a:latin typeface="+mn-lt"/>
                <a:ea typeface="+mn-ea"/>
                <a:cs typeface="+mn-cs"/>
              </a:rPr>
              <a:t> </a:t>
            </a:r>
            <a:r>
              <a:rPr lang="en-US" sz="1400" kern="1200" spc="-65" dirty="0">
                <a:solidFill>
                  <a:schemeClr val="tx1"/>
                </a:solidFill>
                <a:latin typeface="+mn-lt"/>
                <a:ea typeface="+mn-ea"/>
                <a:cs typeface="+mn-cs"/>
              </a:rPr>
              <a:t>l</a:t>
            </a:r>
            <a:r>
              <a:rPr lang="en-US" sz="1400" kern="1200" spc="90" dirty="0">
                <a:solidFill>
                  <a:schemeClr val="tx1"/>
                </a:solidFill>
                <a:latin typeface="+mn-lt"/>
                <a:ea typeface="+mn-ea"/>
                <a:cs typeface="+mn-cs"/>
              </a:rPr>
              <a:t>a</a:t>
            </a:r>
            <a:r>
              <a:rPr lang="en-US" sz="1400" kern="1200" spc="-95" dirty="0">
                <a:solidFill>
                  <a:schemeClr val="tx1"/>
                </a:solidFill>
                <a:latin typeface="+mn-lt"/>
                <a:ea typeface="+mn-ea"/>
                <a:cs typeface="+mn-cs"/>
              </a:rPr>
              <a:t>t</a:t>
            </a:r>
            <a:r>
              <a:rPr lang="en-US" sz="1400" kern="1200" spc="-45" dirty="0">
                <a:solidFill>
                  <a:schemeClr val="tx1"/>
                </a:solidFill>
                <a:latin typeface="+mn-lt"/>
                <a:ea typeface="+mn-ea"/>
                <a:cs typeface="+mn-cs"/>
              </a:rPr>
              <a:t>er</a:t>
            </a:r>
            <a:r>
              <a:rPr lang="en-US" sz="1400" kern="1200" spc="-90" dirty="0">
                <a:solidFill>
                  <a:schemeClr val="tx1"/>
                </a:solidFill>
                <a:latin typeface="+mn-lt"/>
                <a:ea typeface="+mn-ea"/>
                <a:cs typeface="+mn-cs"/>
              </a:rPr>
              <a:t> </a:t>
            </a:r>
            <a:r>
              <a:rPr lang="en-US" sz="1400" kern="1200" spc="-40" dirty="0">
                <a:solidFill>
                  <a:schemeClr val="tx1"/>
                </a:solidFill>
                <a:latin typeface="+mn-lt"/>
                <a:ea typeface="+mn-ea"/>
                <a:cs typeface="+mn-cs"/>
              </a:rPr>
              <a:t>r</a:t>
            </a:r>
            <a:r>
              <a:rPr lang="en-US" sz="1400" kern="1200" spc="-45" dirty="0">
                <a:solidFill>
                  <a:schemeClr val="tx1"/>
                </a:solidFill>
                <a:latin typeface="+mn-lt"/>
                <a:ea typeface="+mn-ea"/>
                <a:cs typeface="+mn-cs"/>
              </a:rPr>
              <a:t>e</a:t>
            </a:r>
            <a:r>
              <a:rPr lang="en-US" sz="1400" kern="1200" spc="90" dirty="0">
                <a:solidFill>
                  <a:schemeClr val="tx1"/>
                </a:solidFill>
                <a:latin typeface="+mn-lt"/>
                <a:ea typeface="+mn-ea"/>
                <a:cs typeface="+mn-cs"/>
              </a:rPr>
              <a:t>a</a:t>
            </a:r>
            <a:r>
              <a:rPr lang="en-US" sz="1400" kern="1200" spc="70" dirty="0">
                <a:solidFill>
                  <a:schemeClr val="tx1"/>
                </a:solidFill>
                <a:latin typeface="+mn-lt"/>
                <a:ea typeface="+mn-ea"/>
                <a:cs typeface="+mn-cs"/>
              </a:rPr>
              <a:t>d</a:t>
            </a:r>
            <a:r>
              <a:rPr lang="en-US" sz="1400" kern="1200" spc="-25" dirty="0">
                <a:solidFill>
                  <a:schemeClr val="tx1"/>
                </a:solidFill>
                <a:latin typeface="+mn-lt"/>
                <a:ea typeface="+mn-ea"/>
                <a:cs typeface="+mn-cs"/>
              </a:rPr>
              <a:t>ing</a:t>
            </a:r>
            <a:r>
              <a:rPr lang="en-US" sz="1400" kern="1200" spc="-95" dirty="0">
                <a:solidFill>
                  <a:schemeClr val="tx1"/>
                </a:solidFill>
                <a:latin typeface="+mn-lt"/>
                <a:ea typeface="+mn-ea"/>
                <a:cs typeface="+mn-cs"/>
              </a:rPr>
              <a:t> </a:t>
            </a:r>
            <a:r>
              <a:rPr lang="en-US" sz="1400" kern="1200" spc="155" dirty="0">
                <a:solidFill>
                  <a:schemeClr val="tx1"/>
                </a:solidFill>
                <a:latin typeface="+mn-lt"/>
                <a:ea typeface="+mn-ea"/>
                <a:cs typeface="+mn-cs"/>
              </a:rPr>
              <a:t>c</a:t>
            </a:r>
            <a:r>
              <a:rPr lang="en-US" sz="1400" kern="1200" spc="45" dirty="0">
                <a:solidFill>
                  <a:schemeClr val="tx1"/>
                </a:solidFill>
                <a:latin typeface="+mn-lt"/>
                <a:ea typeface="+mn-ea"/>
                <a:cs typeface="+mn-cs"/>
              </a:rPr>
              <a:t>o</a:t>
            </a:r>
            <a:r>
              <a:rPr lang="en-US" sz="1400" kern="1200" spc="-35" dirty="0">
                <a:solidFill>
                  <a:schemeClr val="tx1"/>
                </a:solidFill>
                <a:latin typeface="+mn-lt"/>
                <a:ea typeface="+mn-ea"/>
                <a:cs typeface="+mn-cs"/>
              </a:rPr>
              <a:t>m</a:t>
            </a:r>
            <a:r>
              <a:rPr lang="en-US" sz="1400" kern="1200" spc="-30" dirty="0">
                <a:solidFill>
                  <a:schemeClr val="tx1"/>
                </a:solidFill>
                <a:latin typeface="+mn-lt"/>
                <a:ea typeface="+mn-ea"/>
                <a:cs typeface="+mn-cs"/>
              </a:rPr>
              <a:t>prehensi</a:t>
            </a:r>
            <a:r>
              <a:rPr lang="en-US" sz="1400" kern="1200" spc="-35" dirty="0">
                <a:solidFill>
                  <a:schemeClr val="tx1"/>
                </a:solidFill>
                <a:latin typeface="+mn-lt"/>
                <a:ea typeface="+mn-ea"/>
                <a:cs typeface="+mn-cs"/>
              </a:rPr>
              <a:t>o</a:t>
            </a:r>
            <a:r>
              <a:rPr lang="en-US" sz="1400" kern="1200" spc="-70" dirty="0">
                <a:solidFill>
                  <a:schemeClr val="tx1"/>
                </a:solidFill>
                <a:latin typeface="+mn-lt"/>
                <a:ea typeface="+mn-ea"/>
                <a:cs typeface="+mn-cs"/>
              </a:rPr>
              <a:t>n.</a:t>
            </a:r>
            <a:endParaRPr lang="en-US" sz="1400" kern="1200" dirty="0">
              <a:solidFill>
                <a:schemeClr val="tx1"/>
              </a:solidFill>
              <a:latin typeface="+mn-lt"/>
              <a:ea typeface="+mn-ea"/>
              <a:cs typeface="+mn-cs"/>
            </a:endParaRPr>
          </a:p>
        </p:txBody>
      </p:sp>
      <p:pic>
        <p:nvPicPr>
          <p:cNvPr id="12" name="Picture 11" descr="A picture containing outdoor, ground, person, grass&#10;&#10;Description automatically generated">
            <a:extLst>
              <a:ext uri="{FF2B5EF4-FFF2-40B4-BE49-F238E27FC236}">
                <a16:creationId xmlns:a16="http://schemas.microsoft.com/office/drawing/2014/main" id="{32E8F775-820A-8CCE-BF00-74B509E436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371" r="27379" b="-1"/>
          <a:stretch/>
        </p:blipFill>
        <p:spPr>
          <a:xfrm>
            <a:off x="4658805" y="10"/>
            <a:ext cx="6033259" cy="75628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object 10"/>
          <p:cNvSpPr txBox="1">
            <a:spLocks noGrp="1"/>
          </p:cNvSpPr>
          <p:nvPr>
            <p:ph type="sldNum" sz="quarter" idx="7"/>
          </p:nvPr>
        </p:nvSpPr>
        <p:spPr>
          <a:xfrm>
            <a:off x="9156223" y="7009641"/>
            <a:ext cx="802005" cy="402652"/>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a:solidFill>
                  <a:srgbClr val="FFFFFF"/>
                </a:solidFill>
                <a:latin typeface="Calibri" panose="020F0502020204030204"/>
                <a:ea typeface="+mn-ea"/>
                <a:cs typeface="+mn-cs"/>
              </a:rPr>
              <a:pPr algn="r" rtl="0">
                <a:spcAft>
                  <a:spcPts val="600"/>
                </a:spcAft>
                <a:defRPr/>
              </a:pPr>
              <a:t>20</a:t>
            </a:fld>
            <a:endParaRPr lang="en-US" kern="1200">
              <a:solidFill>
                <a:srgbClr val="FFFFFF"/>
              </a:solidFill>
              <a:latin typeface="Calibri" panose="020F0502020204030204"/>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7E444E51-C193-4AF1-B706-1841671CEB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617" y="970904"/>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3100" y="378715"/>
            <a:ext cx="3888740" cy="431165"/>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10" dirty="0">
                <a:latin typeface="Tahoma"/>
                <a:cs typeface="Tahoma"/>
              </a:rPr>
              <a:t> </a:t>
            </a:r>
            <a:r>
              <a:rPr sz="1400" b="1" spc="-70" dirty="0">
                <a:latin typeface="Tahoma"/>
                <a:cs typeface="Tahoma"/>
              </a:rPr>
              <a:t>Nursery</a:t>
            </a:r>
            <a:r>
              <a:rPr sz="1400" b="1" spc="-10" dirty="0">
                <a:latin typeface="Tahoma"/>
                <a:cs typeface="Tahoma"/>
              </a:rPr>
              <a:t> </a:t>
            </a:r>
            <a:endParaRPr sz="1400" dirty="0">
              <a:latin typeface="Verdana"/>
              <a:cs typeface="Verdana"/>
            </a:endParaRPr>
          </a:p>
          <a:p>
            <a:pPr marL="12700" algn="ctr">
              <a:lnSpc>
                <a:spcPct val="100000"/>
              </a:lnSpc>
              <a:spcBef>
                <a:spcPts val="70"/>
              </a:spcBef>
            </a:pPr>
            <a:r>
              <a:rPr sz="1200" b="1" spc="-45" dirty="0">
                <a:solidFill>
                  <a:srgbClr val="C45811"/>
                </a:solidFill>
                <a:latin typeface="Tahoma"/>
                <a:cs typeface="Tahoma"/>
              </a:rPr>
              <a:t>Understanding</a:t>
            </a:r>
            <a:r>
              <a:rPr sz="1200" b="1" spc="-35" dirty="0">
                <a:solidFill>
                  <a:srgbClr val="C45811"/>
                </a:solidFill>
                <a:latin typeface="Tahoma"/>
                <a:cs typeface="Tahoma"/>
              </a:rPr>
              <a:t> </a:t>
            </a:r>
            <a:r>
              <a:rPr sz="1200" b="1" spc="-45" dirty="0">
                <a:solidFill>
                  <a:srgbClr val="C45811"/>
                </a:solidFill>
                <a:latin typeface="Tahoma"/>
                <a:cs typeface="Tahoma"/>
              </a:rPr>
              <a:t>the</a:t>
            </a:r>
            <a:r>
              <a:rPr sz="1200" b="1" spc="-30" dirty="0">
                <a:solidFill>
                  <a:srgbClr val="C45811"/>
                </a:solidFill>
                <a:latin typeface="Tahoma"/>
                <a:cs typeface="Tahoma"/>
              </a:rPr>
              <a:t> </a:t>
            </a:r>
            <a:r>
              <a:rPr sz="1200" b="1" spc="-60" dirty="0">
                <a:solidFill>
                  <a:srgbClr val="C45811"/>
                </a:solidFill>
                <a:latin typeface="Tahoma"/>
                <a:cs typeface="Tahoma"/>
              </a:rPr>
              <a:t>World</a:t>
            </a:r>
            <a:endParaRPr sz="1200"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3862454533"/>
              </p:ext>
            </p:extLst>
          </p:nvPr>
        </p:nvGraphicFramePr>
        <p:xfrm>
          <a:off x="472440" y="1163065"/>
          <a:ext cx="9742805" cy="5677916"/>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379095">
                <a:tc>
                  <a:txBody>
                    <a:bodyPr/>
                    <a:lstStyle/>
                    <a:p>
                      <a:pPr marL="68580">
                        <a:lnSpc>
                          <a:spcPct val="100000"/>
                        </a:lnSpc>
                        <a:spcBef>
                          <a:spcPts val="45"/>
                        </a:spcBef>
                      </a:pPr>
                      <a:r>
                        <a:rPr sz="1200" b="1" spc="10" dirty="0">
                          <a:solidFill>
                            <a:srgbClr val="FFFFFF"/>
                          </a:solidFill>
                          <a:latin typeface="Tahoma"/>
                          <a:cs typeface="Tahoma"/>
                        </a:rPr>
                        <a:t>Area</a:t>
                      </a:r>
                      <a:r>
                        <a:rPr sz="1200" b="1" spc="-15" dirty="0">
                          <a:solidFill>
                            <a:srgbClr val="FFFFFF"/>
                          </a:solidFill>
                          <a:latin typeface="Tahoma"/>
                          <a:cs typeface="Tahoma"/>
                        </a:rPr>
                        <a:t> </a:t>
                      </a:r>
                      <a:r>
                        <a:rPr sz="1200" b="1" spc="-55" dirty="0">
                          <a:solidFill>
                            <a:srgbClr val="FFFFFF"/>
                          </a:solidFill>
                          <a:latin typeface="Tahoma"/>
                          <a:cs typeface="Tahoma"/>
                        </a:rPr>
                        <a:t>of</a:t>
                      </a:r>
                      <a:r>
                        <a:rPr sz="1200" b="1" spc="-15" dirty="0">
                          <a:solidFill>
                            <a:srgbClr val="FFFFFF"/>
                          </a:solidFill>
                          <a:latin typeface="Tahoma"/>
                          <a:cs typeface="Tahoma"/>
                        </a:rPr>
                        <a:t> </a:t>
                      </a:r>
                      <a:r>
                        <a:rPr sz="1200" b="1" spc="-40" dirty="0">
                          <a:solidFill>
                            <a:srgbClr val="FFFFFF"/>
                          </a:solidFill>
                          <a:latin typeface="Tahoma"/>
                          <a:cs typeface="Tahoma"/>
                        </a:rPr>
                        <a:t>Learning</a:t>
                      </a:r>
                      <a:r>
                        <a:rPr sz="1200" b="1" spc="-20" dirty="0">
                          <a:solidFill>
                            <a:srgbClr val="FFFFFF"/>
                          </a:solidFill>
                          <a:latin typeface="Tahoma"/>
                          <a:cs typeface="Tahoma"/>
                        </a:rPr>
                        <a:t> </a:t>
                      </a:r>
                      <a:r>
                        <a:rPr sz="1200" b="1" spc="-105" dirty="0">
                          <a:solidFill>
                            <a:srgbClr val="FFFFFF"/>
                          </a:solidFill>
                          <a:latin typeface="Tahoma"/>
                          <a:cs typeface="Tahoma"/>
                        </a:rPr>
                        <a:t>:</a:t>
                      </a:r>
                      <a:r>
                        <a:rPr sz="1200" b="1" spc="-15" dirty="0">
                          <a:solidFill>
                            <a:srgbClr val="FFFFFF"/>
                          </a:solidFill>
                          <a:latin typeface="Tahoma"/>
                          <a:cs typeface="Tahoma"/>
                        </a:rPr>
                        <a:t> </a:t>
                      </a:r>
                      <a:r>
                        <a:rPr sz="1200" b="1" spc="-45" dirty="0">
                          <a:solidFill>
                            <a:srgbClr val="FFFFFF"/>
                          </a:solidFill>
                          <a:latin typeface="Tahoma"/>
                          <a:cs typeface="Tahoma"/>
                        </a:rPr>
                        <a:t>Understanding</a:t>
                      </a:r>
                      <a:r>
                        <a:rPr sz="1200" b="1" spc="-20" dirty="0">
                          <a:solidFill>
                            <a:srgbClr val="FFFFFF"/>
                          </a:solidFill>
                          <a:latin typeface="Tahoma"/>
                          <a:cs typeface="Tahoma"/>
                        </a:rPr>
                        <a:t> </a:t>
                      </a:r>
                      <a:r>
                        <a:rPr sz="1200" b="1" spc="-45" dirty="0">
                          <a:solidFill>
                            <a:srgbClr val="FFFFFF"/>
                          </a:solidFill>
                          <a:latin typeface="Tahoma"/>
                          <a:cs typeface="Tahoma"/>
                        </a:rPr>
                        <a:t>the</a:t>
                      </a:r>
                      <a:r>
                        <a:rPr sz="1200" b="1" spc="-15" dirty="0">
                          <a:solidFill>
                            <a:srgbClr val="FFFFFF"/>
                          </a:solidFill>
                          <a:latin typeface="Tahoma"/>
                          <a:cs typeface="Tahoma"/>
                        </a:rPr>
                        <a:t> </a:t>
                      </a:r>
                      <a:r>
                        <a:rPr sz="1200" b="1" spc="-60" dirty="0">
                          <a:solidFill>
                            <a:srgbClr val="FFFFFF"/>
                          </a:solidFill>
                          <a:latin typeface="Tahoma"/>
                          <a:cs typeface="Tahoma"/>
                        </a:rPr>
                        <a:t>World</a:t>
                      </a:r>
                      <a:endParaRPr sz="1200">
                        <a:latin typeface="Tahoma"/>
                        <a:cs typeface="Tahoma"/>
                      </a:endParaRPr>
                    </a:p>
                  </a:txBody>
                  <a:tcPr marL="0" marR="0" marT="571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solidFill>
                      <a:srgbClr val="EC7C30"/>
                    </a:solidFill>
                  </a:tcPr>
                </a:tc>
                <a:extLst>
                  <a:ext uri="{0D108BD9-81ED-4DB2-BD59-A6C34878D82A}">
                    <a16:rowId xmlns:a16="http://schemas.microsoft.com/office/drawing/2014/main" val="10000"/>
                  </a:ext>
                </a:extLst>
              </a:tr>
              <a:tr h="286385">
                <a:tc>
                  <a:txBody>
                    <a:bodyPr/>
                    <a:lstStyle/>
                    <a:p>
                      <a:pPr marL="68580">
                        <a:lnSpc>
                          <a:spcPct val="100000"/>
                        </a:lnSpc>
                        <a:spcBef>
                          <a:spcPts val="35"/>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15"/>
                        </a:lnSpc>
                        <a:spcBef>
                          <a:spcPts val="25"/>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a:latin typeface="Tahoma"/>
                        <a:cs typeface="Tahom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solidFill>
                      <a:srgbClr val="EC7C30"/>
                    </a:solidFill>
                  </a:tcPr>
                </a:tc>
                <a:extLst>
                  <a:ext uri="{0D108BD9-81ED-4DB2-BD59-A6C34878D82A}">
                    <a16:rowId xmlns:a16="http://schemas.microsoft.com/office/drawing/2014/main" val="10001"/>
                  </a:ext>
                </a:extLst>
              </a:tr>
              <a:tr h="2668905">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25" dirty="0">
                          <a:latin typeface="Verdana"/>
                          <a:cs typeface="Verdana"/>
                        </a:rPr>
                        <a:t>all</a:t>
                      </a:r>
                      <a:r>
                        <a:rPr sz="900" spc="-60" dirty="0">
                          <a:latin typeface="Verdana"/>
                          <a:cs typeface="Verdana"/>
                        </a:rPr>
                        <a:t> </a:t>
                      </a:r>
                      <a:r>
                        <a:rPr sz="900" spc="-45" dirty="0">
                          <a:latin typeface="Verdana"/>
                          <a:cs typeface="Verdana"/>
                        </a:rPr>
                        <a:t>their</a:t>
                      </a:r>
                      <a:r>
                        <a:rPr sz="900" spc="-55" dirty="0">
                          <a:latin typeface="Verdana"/>
                          <a:cs typeface="Verdana"/>
                        </a:rPr>
                        <a:t> senses</a:t>
                      </a:r>
                      <a:r>
                        <a:rPr sz="900" spc="-70" dirty="0">
                          <a:latin typeface="Verdana"/>
                          <a:cs typeface="Verdana"/>
                        </a:rPr>
                        <a:t> </a:t>
                      </a:r>
                      <a:r>
                        <a:rPr sz="900" spc="-40" dirty="0">
                          <a:latin typeface="Verdana"/>
                          <a:cs typeface="Verdana"/>
                        </a:rPr>
                        <a:t>in</a:t>
                      </a:r>
                      <a:r>
                        <a:rPr sz="900" spc="-60" dirty="0">
                          <a:latin typeface="Verdana"/>
                          <a:cs typeface="Verdana"/>
                        </a:rPr>
                        <a:t> </a:t>
                      </a:r>
                      <a:r>
                        <a:rPr sz="900" spc="-20" dirty="0">
                          <a:latin typeface="Verdana"/>
                          <a:cs typeface="Verdana"/>
                        </a:rPr>
                        <a:t>hands-on</a:t>
                      </a:r>
                      <a:r>
                        <a:rPr sz="900" spc="-55" dirty="0">
                          <a:latin typeface="Verdana"/>
                          <a:cs typeface="Verdana"/>
                        </a:rPr>
                        <a:t> </a:t>
                      </a:r>
                      <a:r>
                        <a:rPr sz="900" spc="-20" dirty="0">
                          <a:latin typeface="Verdana"/>
                          <a:cs typeface="Verdana"/>
                        </a:rPr>
                        <a:t>exploration</a:t>
                      </a:r>
                      <a:r>
                        <a:rPr sz="900" spc="-55" dirty="0">
                          <a:latin typeface="Verdana"/>
                          <a:cs typeface="Verdana"/>
                        </a:rPr>
                        <a:t> </a:t>
                      </a:r>
                      <a:r>
                        <a:rPr sz="900" spc="-5" dirty="0">
                          <a:latin typeface="Verdana"/>
                          <a:cs typeface="Verdana"/>
                        </a:rPr>
                        <a:t>of</a:t>
                      </a:r>
                      <a:r>
                        <a:rPr sz="900" spc="-50" dirty="0">
                          <a:latin typeface="Verdana"/>
                          <a:cs typeface="Verdana"/>
                        </a:rPr>
                        <a:t> </a:t>
                      </a:r>
                      <a:r>
                        <a:rPr sz="900" spc="-25" dirty="0">
                          <a:latin typeface="Verdana"/>
                          <a:cs typeface="Verdana"/>
                        </a:rPr>
                        <a:t>natural</a:t>
                      </a:r>
                      <a:r>
                        <a:rPr sz="900" spc="-60" dirty="0">
                          <a:latin typeface="Verdana"/>
                          <a:cs typeface="Verdana"/>
                        </a:rPr>
                        <a:t> </a:t>
                      </a:r>
                      <a:r>
                        <a:rPr sz="900" spc="-35" dirty="0">
                          <a:latin typeface="Verdana"/>
                          <a:cs typeface="Verdana"/>
                        </a:rPr>
                        <a:t>materials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65" dirty="0">
                          <a:latin typeface="Verdana"/>
                          <a:cs typeface="Verdana"/>
                        </a:rPr>
                        <a:t> </a:t>
                      </a:r>
                      <a:r>
                        <a:rPr sz="900" spc="-5" dirty="0">
                          <a:latin typeface="Verdana"/>
                          <a:cs typeface="Verdana"/>
                        </a:rPr>
                        <a:t>collections</a:t>
                      </a:r>
                      <a:r>
                        <a:rPr sz="900" spc="-55" dirty="0">
                          <a:latin typeface="Verdana"/>
                          <a:cs typeface="Verdana"/>
                        </a:rPr>
                        <a:t> </a:t>
                      </a:r>
                      <a:r>
                        <a:rPr sz="900" spc="-5" dirty="0">
                          <a:latin typeface="Verdana"/>
                          <a:cs typeface="Verdana"/>
                        </a:rPr>
                        <a:t>of</a:t>
                      </a:r>
                      <a:r>
                        <a:rPr sz="900" spc="-60" dirty="0">
                          <a:latin typeface="Verdana"/>
                          <a:cs typeface="Verdana"/>
                        </a:rPr>
                        <a:t> </a:t>
                      </a:r>
                      <a:r>
                        <a:rPr sz="900" spc="-35" dirty="0">
                          <a:latin typeface="Verdana"/>
                          <a:cs typeface="Verdana"/>
                        </a:rPr>
                        <a:t>materials</a:t>
                      </a:r>
                      <a:r>
                        <a:rPr sz="900" spc="-60" dirty="0">
                          <a:latin typeface="Verdana"/>
                          <a:cs typeface="Verdana"/>
                        </a:rPr>
                        <a:t> </a:t>
                      </a:r>
                      <a:r>
                        <a:rPr sz="900" spc="-35" dirty="0">
                          <a:latin typeface="Verdana"/>
                          <a:cs typeface="Verdana"/>
                        </a:rPr>
                        <a:t>with</a:t>
                      </a:r>
                      <a:r>
                        <a:rPr sz="900" spc="-60" dirty="0">
                          <a:latin typeface="Verdana"/>
                          <a:cs typeface="Verdana"/>
                        </a:rPr>
                        <a:t> similar</a:t>
                      </a:r>
                      <a:r>
                        <a:rPr sz="900" spc="-70" dirty="0">
                          <a:latin typeface="Verdana"/>
                          <a:cs typeface="Verdana"/>
                        </a:rPr>
                        <a:t> </a:t>
                      </a:r>
                      <a:r>
                        <a:rPr sz="900" dirty="0">
                          <a:latin typeface="Verdana"/>
                          <a:cs typeface="Verdana"/>
                        </a:rPr>
                        <a:t>and/or</a:t>
                      </a:r>
                      <a:r>
                        <a:rPr sz="900" spc="-55" dirty="0">
                          <a:latin typeface="Verdana"/>
                          <a:cs typeface="Verdana"/>
                        </a:rPr>
                        <a:t> </a:t>
                      </a:r>
                      <a:r>
                        <a:rPr sz="900" spc="-25" dirty="0">
                          <a:latin typeface="Verdana"/>
                          <a:cs typeface="Verdana"/>
                        </a:rPr>
                        <a:t>different</a:t>
                      </a:r>
                      <a:r>
                        <a:rPr sz="900" spc="-65" dirty="0">
                          <a:latin typeface="Verdana"/>
                          <a:cs typeface="Verdana"/>
                        </a:rPr>
                        <a:t> </a:t>
                      </a:r>
                      <a:r>
                        <a:rPr sz="900" spc="-25" dirty="0">
                          <a:latin typeface="Verdana"/>
                          <a:cs typeface="Verdana"/>
                        </a:rPr>
                        <a:t>properties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5" dirty="0">
                          <a:latin typeface="Verdana"/>
                          <a:cs typeface="Verdana"/>
                        </a:rPr>
                        <a:t>what</a:t>
                      </a:r>
                      <a:r>
                        <a:rPr sz="900" spc="-70" dirty="0">
                          <a:latin typeface="Verdana"/>
                          <a:cs typeface="Verdana"/>
                        </a:rPr>
                        <a:t> </a:t>
                      </a:r>
                      <a:r>
                        <a:rPr sz="900" spc="-20" dirty="0">
                          <a:latin typeface="Verdana"/>
                          <a:cs typeface="Verdana"/>
                        </a:rPr>
                        <a:t>they</a:t>
                      </a:r>
                      <a:r>
                        <a:rPr sz="900" spc="-65" dirty="0">
                          <a:latin typeface="Verdana"/>
                          <a:cs typeface="Verdana"/>
                        </a:rPr>
                        <a:t> </a:t>
                      </a:r>
                      <a:r>
                        <a:rPr sz="900" spc="-30" dirty="0">
                          <a:latin typeface="Verdana"/>
                          <a:cs typeface="Verdana"/>
                        </a:rPr>
                        <a:t>see,</a:t>
                      </a:r>
                      <a:r>
                        <a:rPr sz="900" spc="-80" dirty="0">
                          <a:latin typeface="Verdana"/>
                          <a:cs typeface="Verdana"/>
                        </a:rPr>
                        <a:t> </a:t>
                      </a:r>
                      <a:r>
                        <a:rPr sz="900" spc="-40" dirty="0">
                          <a:latin typeface="Verdana"/>
                          <a:cs typeface="Verdana"/>
                        </a:rPr>
                        <a:t>using</a:t>
                      </a:r>
                      <a:r>
                        <a:rPr sz="900" spc="-70" dirty="0">
                          <a:latin typeface="Verdana"/>
                          <a:cs typeface="Verdana"/>
                        </a:rPr>
                        <a:t> </a:t>
                      </a:r>
                      <a:r>
                        <a:rPr sz="900" spc="70" dirty="0">
                          <a:latin typeface="Verdana"/>
                          <a:cs typeface="Verdana"/>
                        </a:rPr>
                        <a:t>a</a:t>
                      </a:r>
                      <a:r>
                        <a:rPr sz="900" spc="-65" dirty="0">
                          <a:latin typeface="Verdana"/>
                          <a:cs typeface="Verdana"/>
                        </a:rPr>
                        <a:t> </a:t>
                      </a:r>
                      <a:r>
                        <a:rPr sz="900" spc="5" dirty="0">
                          <a:latin typeface="Verdana"/>
                          <a:cs typeface="Verdana"/>
                        </a:rPr>
                        <a:t>wide</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70" dirty="0">
                          <a:latin typeface="Verdana"/>
                          <a:cs typeface="Verdana"/>
                        </a:rPr>
                        <a:t> </a:t>
                      </a:r>
                      <a:r>
                        <a:rPr sz="900" dirty="0">
                          <a:latin typeface="Verdana"/>
                          <a:cs typeface="Verdana"/>
                        </a:rPr>
                        <a:t>vocabulary</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0" dirty="0">
                          <a:latin typeface="Verdana"/>
                          <a:cs typeface="Verdana"/>
                        </a:rPr>
                        <a:t> </a:t>
                      </a:r>
                      <a:r>
                        <a:rPr sz="900" spc="-5" dirty="0">
                          <a:latin typeface="Verdana"/>
                          <a:cs typeface="Verdana"/>
                        </a:rPr>
                        <a:t>make</a:t>
                      </a:r>
                      <a:r>
                        <a:rPr sz="900" spc="-70" dirty="0">
                          <a:latin typeface="Verdana"/>
                          <a:cs typeface="Verdana"/>
                        </a:rPr>
                        <a:t> </a:t>
                      </a:r>
                      <a:r>
                        <a:rPr sz="900" spc="-35" dirty="0">
                          <a:latin typeface="Verdana"/>
                          <a:cs typeface="Verdana"/>
                        </a:rPr>
                        <a:t>sense</a:t>
                      </a:r>
                      <a:r>
                        <a:rPr sz="900" spc="-60" dirty="0">
                          <a:latin typeface="Verdana"/>
                          <a:cs typeface="Verdana"/>
                        </a:rPr>
                        <a:t> </a:t>
                      </a:r>
                      <a:r>
                        <a:rPr sz="900" dirty="0">
                          <a:latin typeface="Verdana"/>
                          <a:cs typeface="Verdana"/>
                        </a:rPr>
                        <a:t>of</a:t>
                      </a:r>
                      <a:r>
                        <a:rPr sz="900" spc="-65" dirty="0">
                          <a:latin typeface="Verdana"/>
                          <a:cs typeface="Verdana"/>
                        </a:rPr>
                        <a:t> </a:t>
                      </a:r>
                      <a:r>
                        <a:rPr sz="900" spc="-45" dirty="0">
                          <a:latin typeface="Verdana"/>
                          <a:cs typeface="Verdana"/>
                        </a:rPr>
                        <a:t>their</a:t>
                      </a:r>
                      <a:r>
                        <a:rPr sz="900" spc="-70" dirty="0">
                          <a:latin typeface="Verdana"/>
                          <a:cs typeface="Verdana"/>
                        </a:rPr>
                        <a:t> </a:t>
                      </a:r>
                      <a:r>
                        <a:rPr sz="900" spc="5" dirty="0">
                          <a:latin typeface="Verdana"/>
                          <a:cs typeface="Verdana"/>
                        </a:rPr>
                        <a:t>own</a:t>
                      </a:r>
                      <a:r>
                        <a:rPr sz="900" spc="-70" dirty="0">
                          <a:latin typeface="Verdana"/>
                          <a:cs typeface="Verdana"/>
                        </a:rPr>
                        <a:t> </a:t>
                      </a:r>
                      <a:r>
                        <a:rPr sz="900" spc="-35" dirty="0">
                          <a:latin typeface="Verdana"/>
                          <a:cs typeface="Verdana"/>
                        </a:rPr>
                        <a:t>life</a:t>
                      </a:r>
                      <a:r>
                        <a:rPr sz="900" spc="-65" dirty="0">
                          <a:latin typeface="Verdana"/>
                          <a:cs typeface="Verdana"/>
                        </a:rPr>
                        <a:t> </a:t>
                      </a:r>
                      <a:r>
                        <a:rPr sz="900" spc="-60" dirty="0">
                          <a:latin typeface="Verdana"/>
                          <a:cs typeface="Verdana"/>
                        </a:rPr>
                        <a:t>story</a:t>
                      </a:r>
                      <a:r>
                        <a:rPr sz="900" spc="-65" dirty="0">
                          <a:latin typeface="Verdana"/>
                          <a:cs typeface="Verdana"/>
                        </a:rPr>
                        <a:t> </a:t>
                      </a:r>
                      <a:r>
                        <a:rPr sz="900" spc="30" dirty="0">
                          <a:latin typeface="Verdana"/>
                          <a:cs typeface="Verdana"/>
                        </a:rPr>
                        <a:t>and</a:t>
                      </a:r>
                      <a:r>
                        <a:rPr sz="900" spc="-75" dirty="0">
                          <a:latin typeface="Verdana"/>
                          <a:cs typeface="Verdana"/>
                        </a:rPr>
                        <a:t> </a:t>
                      </a:r>
                      <a:r>
                        <a:rPr sz="900" spc="-35" dirty="0">
                          <a:latin typeface="Verdana"/>
                          <a:cs typeface="Verdana"/>
                        </a:rPr>
                        <a:t>family’s</a:t>
                      </a:r>
                      <a:r>
                        <a:rPr sz="900" spc="-65" dirty="0">
                          <a:latin typeface="Verdana"/>
                          <a:cs typeface="Verdana"/>
                        </a:rPr>
                        <a:t> </a:t>
                      </a:r>
                      <a:r>
                        <a:rPr sz="900" spc="-60" dirty="0">
                          <a:latin typeface="Verdana"/>
                          <a:cs typeface="Verdana"/>
                        </a:rPr>
                        <a:t>history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60" dirty="0">
                          <a:latin typeface="Verdana"/>
                          <a:cs typeface="Verdana"/>
                        </a:rPr>
                        <a:t>Ask </a:t>
                      </a:r>
                      <a:r>
                        <a:rPr sz="900" spc="-30" dirty="0">
                          <a:latin typeface="Verdana"/>
                          <a:cs typeface="Verdana"/>
                        </a:rPr>
                        <a:t>questions</a:t>
                      </a:r>
                      <a:r>
                        <a:rPr sz="900" spc="-60" dirty="0">
                          <a:latin typeface="Verdana"/>
                          <a:cs typeface="Verdana"/>
                        </a:rPr>
                        <a:t> </a:t>
                      </a:r>
                      <a:r>
                        <a:rPr sz="900" spc="15" dirty="0">
                          <a:latin typeface="Verdana"/>
                          <a:cs typeface="Verdana"/>
                        </a:rPr>
                        <a:t>about</a:t>
                      </a:r>
                      <a:r>
                        <a:rPr sz="900" spc="-70" dirty="0">
                          <a:latin typeface="Verdana"/>
                          <a:cs typeface="Verdana"/>
                        </a:rPr>
                        <a:t> </a:t>
                      </a:r>
                      <a:r>
                        <a:rPr sz="900" spc="25" dirty="0">
                          <a:latin typeface="Verdana"/>
                          <a:cs typeface="Verdana"/>
                        </a:rPr>
                        <a:t>people</a:t>
                      </a:r>
                      <a:r>
                        <a:rPr sz="900" spc="-65" dirty="0">
                          <a:latin typeface="Verdana"/>
                          <a:cs typeface="Verdana"/>
                        </a:rPr>
                        <a:t> </a:t>
                      </a:r>
                      <a:r>
                        <a:rPr sz="900" spc="-20" dirty="0">
                          <a:latin typeface="Verdana"/>
                          <a:cs typeface="Verdana"/>
                        </a:rPr>
                        <a:t>outside</a:t>
                      </a:r>
                      <a:r>
                        <a:rPr sz="900" spc="-60"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immediate</a:t>
                      </a:r>
                      <a:r>
                        <a:rPr sz="900" spc="-65" dirty="0">
                          <a:latin typeface="Verdana"/>
                          <a:cs typeface="Verdana"/>
                        </a:rPr>
                        <a:t> </a:t>
                      </a:r>
                      <a:r>
                        <a:rPr sz="900" spc="-35" dirty="0">
                          <a:latin typeface="Verdana"/>
                          <a:cs typeface="Verdana"/>
                        </a:rPr>
                        <a:t>family</a:t>
                      </a:r>
                      <a:r>
                        <a:rPr sz="900" spc="-65" dirty="0">
                          <a:latin typeface="Verdana"/>
                          <a:cs typeface="Verdana"/>
                        </a:rPr>
                        <a:t> </a:t>
                      </a:r>
                      <a:r>
                        <a:rPr sz="900" spc="-40" dirty="0">
                          <a:latin typeface="Verdana"/>
                          <a:cs typeface="Verdana"/>
                        </a:rPr>
                        <a:t>using</a:t>
                      </a:r>
                      <a:r>
                        <a:rPr sz="900" spc="-80" dirty="0">
                          <a:latin typeface="Verdana"/>
                          <a:cs typeface="Verdana"/>
                        </a:rPr>
                        <a:t> </a:t>
                      </a:r>
                      <a:r>
                        <a:rPr sz="900" spc="-15" dirty="0">
                          <a:latin typeface="Verdana"/>
                          <a:cs typeface="Verdana"/>
                        </a:rPr>
                        <a:t>images</a:t>
                      </a:r>
                      <a:r>
                        <a:rPr sz="900" spc="-60" dirty="0">
                          <a:latin typeface="Verdana"/>
                          <a:cs typeface="Verdana"/>
                        </a:rPr>
                        <a:t> </a:t>
                      </a:r>
                      <a:r>
                        <a:rPr sz="900" spc="-20" dirty="0">
                          <a:latin typeface="Verdana"/>
                          <a:cs typeface="Verdana"/>
                        </a:rPr>
                        <a:t>/</a:t>
                      </a:r>
                      <a:r>
                        <a:rPr sz="900" spc="-60" dirty="0">
                          <a:latin typeface="Verdana"/>
                          <a:cs typeface="Verdana"/>
                        </a:rPr>
                        <a:t> </a:t>
                      </a:r>
                      <a:r>
                        <a:rPr sz="900" spc="-30" dirty="0">
                          <a:latin typeface="Verdana"/>
                          <a:cs typeface="Verdana"/>
                        </a:rPr>
                        <a:t>props,</a:t>
                      </a:r>
                      <a:r>
                        <a:rPr sz="900" spc="-75" dirty="0">
                          <a:latin typeface="Verdana"/>
                          <a:cs typeface="Verdana"/>
                        </a:rPr>
                        <a:t> </a:t>
                      </a:r>
                      <a:r>
                        <a:rPr sz="900" spc="-20" dirty="0">
                          <a:latin typeface="Verdana"/>
                          <a:cs typeface="Verdana"/>
                        </a:rPr>
                        <a:t>e.g.</a:t>
                      </a:r>
                      <a:r>
                        <a:rPr sz="900" spc="-75" dirty="0">
                          <a:latin typeface="Verdana"/>
                          <a:cs typeface="Verdana"/>
                        </a:rPr>
                        <a:t> </a:t>
                      </a:r>
                      <a:r>
                        <a:rPr sz="900" spc="-10" dirty="0">
                          <a:latin typeface="Verdana"/>
                          <a:cs typeface="Verdana"/>
                        </a:rPr>
                        <a:t>‘Why</a:t>
                      </a:r>
                      <a:r>
                        <a:rPr sz="900" spc="-65" dirty="0">
                          <a:latin typeface="Verdana"/>
                          <a:cs typeface="Verdana"/>
                        </a:rPr>
                        <a:t> </a:t>
                      </a:r>
                      <a:r>
                        <a:rPr sz="900" spc="5" dirty="0">
                          <a:latin typeface="Verdana"/>
                          <a:cs typeface="Verdana"/>
                        </a:rPr>
                        <a:t>does</a:t>
                      </a:r>
                      <a:r>
                        <a:rPr sz="900" spc="-55" dirty="0">
                          <a:latin typeface="Verdana"/>
                          <a:cs typeface="Verdana"/>
                        </a:rPr>
                        <a:t> </a:t>
                      </a:r>
                      <a:r>
                        <a:rPr sz="900" spc="-15" dirty="0">
                          <a:latin typeface="Verdana"/>
                          <a:cs typeface="Verdana"/>
                        </a:rPr>
                        <a:t>the</a:t>
                      </a:r>
                      <a:r>
                        <a:rPr lang="en-GB" sz="900" spc="-65" dirty="0">
                          <a:latin typeface="Verdana"/>
                          <a:cs typeface="Verdana"/>
                        </a:rPr>
                        <a:t> king</a:t>
                      </a:r>
                      <a:r>
                        <a:rPr sz="900" spc="-65" dirty="0">
                          <a:latin typeface="Verdana"/>
                          <a:cs typeface="Verdana"/>
                        </a:rPr>
                        <a:t> </a:t>
                      </a:r>
                      <a:r>
                        <a:rPr sz="900" dirty="0">
                          <a:latin typeface="Verdana"/>
                          <a:cs typeface="Verdana"/>
                        </a:rPr>
                        <a:t>wear</a:t>
                      </a:r>
                      <a:r>
                        <a:rPr sz="900" spc="-60"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crown?’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0" dirty="0">
                          <a:latin typeface="Verdana"/>
                          <a:cs typeface="Verdana"/>
                        </a:rPr>
                        <a:t> </a:t>
                      </a:r>
                      <a:r>
                        <a:rPr sz="900" spc="-15" dirty="0">
                          <a:latin typeface="Verdana"/>
                          <a:cs typeface="Verdana"/>
                        </a:rPr>
                        <a:t>that</a:t>
                      </a:r>
                      <a:r>
                        <a:rPr sz="900" spc="-65" dirty="0">
                          <a:latin typeface="Verdana"/>
                          <a:cs typeface="Verdana"/>
                        </a:rPr>
                        <a:t> </a:t>
                      </a:r>
                      <a:r>
                        <a:rPr sz="900" spc="-20" dirty="0">
                          <a:latin typeface="Verdana"/>
                          <a:cs typeface="Verdana"/>
                        </a:rPr>
                        <a:t>there</a:t>
                      </a:r>
                      <a:r>
                        <a:rPr sz="900" spc="-60" dirty="0">
                          <a:latin typeface="Verdana"/>
                          <a:cs typeface="Verdana"/>
                        </a:rPr>
                        <a:t> </a:t>
                      </a:r>
                      <a:r>
                        <a:rPr sz="900" dirty="0">
                          <a:latin typeface="Verdana"/>
                          <a:cs typeface="Verdana"/>
                        </a:rPr>
                        <a:t>are</a:t>
                      </a:r>
                      <a:r>
                        <a:rPr sz="900" spc="-60" dirty="0">
                          <a:latin typeface="Verdana"/>
                          <a:cs typeface="Verdana"/>
                        </a:rPr>
                        <a:t> </a:t>
                      </a:r>
                      <a:r>
                        <a:rPr sz="900" spc="-25" dirty="0">
                          <a:latin typeface="Verdana"/>
                          <a:cs typeface="Verdana"/>
                        </a:rPr>
                        <a:t>different</a:t>
                      </a:r>
                      <a:r>
                        <a:rPr sz="900" spc="-70" dirty="0">
                          <a:latin typeface="Verdana"/>
                          <a:cs typeface="Verdana"/>
                        </a:rPr>
                        <a:t> </a:t>
                      </a:r>
                      <a:r>
                        <a:rPr sz="900" spc="-40" dirty="0">
                          <a:latin typeface="Verdana"/>
                          <a:cs typeface="Verdana"/>
                        </a:rPr>
                        <a:t>jobs</a:t>
                      </a:r>
                      <a:r>
                        <a:rPr sz="900" spc="-60"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occupations</a:t>
                      </a:r>
                      <a:r>
                        <a:rPr sz="900" spc="-5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talk</a:t>
                      </a:r>
                      <a:r>
                        <a:rPr sz="900" spc="-60" dirty="0">
                          <a:latin typeface="Verdana"/>
                          <a:cs typeface="Verdana"/>
                        </a:rPr>
                        <a:t> </a:t>
                      </a:r>
                      <a:r>
                        <a:rPr sz="900" spc="15" dirty="0">
                          <a:latin typeface="Verdana"/>
                          <a:cs typeface="Verdana"/>
                        </a:rPr>
                        <a:t>about</a:t>
                      </a:r>
                      <a:r>
                        <a:rPr sz="900" spc="-65" dirty="0">
                          <a:latin typeface="Verdana"/>
                          <a:cs typeface="Verdana"/>
                        </a:rPr>
                        <a:t> </a:t>
                      </a:r>
                      <a:r>
                        <a:rPr sz="900" spc="-20" dirty="0">
                          <a:latin typeface="Verdana"/>
                          <a:cs typeface="Verdana"/>
                        </a:rPr>
                        <a:t>some</a:t>
                      </a:r>
                      <a:r>
                        <a:rPr sz="900" spc="-60" dirty="0">
                          <a:latin typeface="Verdana"/>
                          <a:cs typeface="Verdana"/>
                        </a:rPr>
                        <a:t> </a:t>
                      </a:r>
                      <a:r>
                        <a:rPr sz="900" spc="15" dirty="0">
                          <a:latin typeface="Verdana"/>
                          <a:cs typeface="Verdana"/>
                        </a:rPr>
                        <a:t>common</a:t>
                      </a:r>
                      <a:r>
                        <a:rPr sz="900" spc="-45" dirty="0">
                          <a:latin typeface="Verdana"/>
                          <a:cs typeface="Verdana"/>
                        </a:rPr>
                        <a:t> </a:t>
                      </a:r>
                      <a:r>
                        <a:rPr sz="900" spc="-15" dirty="0">
                          <a:latin typeface="Verdana"/>
                          <a:cs typeface="Verdana"/>
                        </a:rPr>
                        <a:t>ones</a:t>
                      </a:r>
                      <a:r>
                        <a:rPr sz="900" spc="-45" dirty="0">
                          <a:latin typeface="Verdana"/>
                          <a:cs typeface="Verdana"/>
                        </a:rPr>
                        <a:t> </a:t>
                      </a:r>
                      <a:r>
                        <a:rPr sz="900" spc="-70" dirty="0">
                          <a:latin typeface="Verdana"/>
                          <a:cs typeface="Verdana"/>
                        </a:rPr>
                        <a:t>(link</a:t>
                      </a:r>
                      <a:r>
                        <a:rPr sz="900" spc="-55" dirty="0">
                          <a:latin typeface="Verdana"/>
                          <a:cs typeface="Verdana"/>
                        </a:rPr>
                        <a:t> </a:t>
                      </a:r>
                      <a:r>
                        <a:rPr sz="900" spc="-5" dirty="0">
                          <a:latin typeface="Verdana"/>
                          <a:cs typeface="Verdana"/>
                        </a:rPr>
                        <a:t>to</a:t>
                      </a:r>
                      <a:r>
                        <a:rPr sz="900" spc="-70" dirty="0">
                          <a:latin typeface="Verdana"/>
                          <a:cs typeface="Verdana"/>
                        </a:rPr>
                        <a:t> </a:t>
                      </a:r>
                      <a:r>
                        <a:rPr sz="900" spc="-20" dirty="0">
                          <a:latin typeface="Verdana"/>
                          <a:cs typeface="Verdana"/>
                        </a:rPr>
                        <a:t>community</a:t>
                      </a:r>
                      <a:r>
                        <a:rPr sz="900" spc="-6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area)</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65" dirty="0">
                          <a:latin typeface="Verdana"/>
                          <a:cs typeface="Verdana"/>
                        </a:rPr>
                        <a:t> </a:t>
                      </a:r>
                      <a:r>
                        <a:rPr sz="900" spc="10" dirty="0">
                          <a:latin typeface="Verdana"/>
                          <a:cs typeface="Verdana"/>
                        </a:rPr>
                        <a:t>how</a:t>
                      </a:r>
                      <a:r>
                        <a:rPr sz="900" spc="-70" dirty="0">
                          <a:latin typeface="Verdana"/>
                          <a:cs typeface="Verdana"/>
                        </a:rPr>
                        <a:t> </a:t>
                      </a:r>
                      <a:r>
                        <a:rPr sz="900" spc="-15" dirty="0">
                          <a:latin typeface="Verdana"/>
                          <a:cs typeface="Verdana"/>
                        </a:rPr>
                        <a:t>known</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new</a:t>
                      </a:r>
                      <a:r>
                        <a:rPr sz="900" spc="-70" dirty="0">
                          <a:latin typeface="Verdana"/>
                          <a:cs typeface="Verdana"/>
                        </a:rPr>
                        <a:t> </a:t>
                      </a:r>
                      <a:r>
                        <a:rPr sz="900" spc="-10" dirty="0">
                          <a:latin typeface="Verdana"/>
                          <a:cs typeface="Verdana"/>
                        </a:rPr>
                        <a:t>objects</a:t>
                      </a:r>
                      <a:r>
                        <a:rPr sz="900" spc="-65" dirty="0">
                          <a:latin typeface="Verdana"/>
                          <a:cs typeface="Verdana"/>
                        </a:rPr>
                        <a:t> </a:t>
                      </a:r>
                      <a:r>
                        <a:rPr sz="900" spc="-45" dirty="0">
                          <a:latin typeface="Verdana"/>
                          <a:cs typeface="Verdana"/>
                        </a:rPr>
                        <a:t>work,</a:t>
                      </a:r>
                      <a:r>
                        <a:rPr sz="900" spc="-75" dirty="0">
                          <a:latin typeface="Verdana"/>
                          <a:cs typeface="Verdana"/>
                        </a:rPr>
                        <a:t> </a:t>
                      </a:r>
                      <a:r>
                        <a:rPr sz="900" spc="-15" dirty="0">
                          <a:latin typeface="Verdana"/>
                          <a:cs typeface="Verdana"/>
                        </a:rPr>
                        <a:t>knowing</a:t>
                      </a:r>
                      <a:r>
                        <a:rPr sz="900" spc="-70" dirty="0">
                          <a:latin typeface="Verdana"/>
                          <a:cs typeface="Verdana"/>
                        </a:rPr>
                        <a:t> </a:t>
                      </a:r>
                      <a:r>
                        <a:rPr sz="900" spc="-25" dirty="0">
                          <a:latin typeface="Verdana"/>
                          <a:cs typeface="Verdana"/>
                        </a:rPr>
                        <a:t>they</a:t>
                      </a:r>
                      <a:r>
                        <a:rPr sz="900" spc="-65" dirty="0">
                          <a:latin typeface="Verdana"/>
                          <a:cs typeface="Verdana"/>
                        </a:rPr>
                        <a:t> </a:t>
                      </a:r>
                      <a:r>
                        <a:rPr sz="900" spc="-10" dirty="0">
                          <a:latin typeface="Verdana"/>
                          <a:cs typeface="Verdana"/>
                        </a:rPr>
                        <a:t>may</a:t>
                      </a:r>
                      <a:r>
                        <a:rPr sz="900" spc="-65" dirty="0">
                          <a:latin typeface="Verdana"/>
                          <a:cs typeface="Verdana"/>
                        </a:rPr>
                        <a:t> </a:t>
                      </a:r>
                      <a:r>
                        <a:rPr sz="900" spc="45" dirty="0">
                          <a:latin typeface="Verdana"/>
                          <a:cs typeface="Verdana"/>
                        </a:rPr>
                        <a:t>be</a:t>
                      </a:r>
                      <a:r>
                        <a:rPr sz="900" spc="-55" dirty="0">
                          <a:latin typeface="Verdana"/>
                          <a:cs typeface="Verdana"/>
                        </a:rPr>
                        <a:t> </a:t>
                      </a:r>
                      <a:r>
                        <a:rPr sz="900" spc="-5" dirty="0">
                          <a:latin typeface="Verdana"/>
                          <a:cs typeface="Verdana"/>
                        </a:rPr>
                        <a:t>electrical,</a:t>
                      </a:r>
                      <a:r>
                        <a:rPr sz="900" spc="-75" dirty="0">
                          <a:latin typeface="Verdana"/>
                          <a:cs typeface="Verdana"/>
                        </a:rPr>
                        <a:t> </a:t>
                      </a:r>
                      <a:r>
                        <a:rPr sz="900" spc="-5" dirty="0">
                          <a:latin typeface="Verdana"/>
                          <a:cs typeface="Verdana"/>
                        </a:rPr>
                        <a:t>manual</a:t>
                      </a:r>
                      <a:r>
                        <a:rPr sz="900" spc="-65" dirty="0">
                          <a:latin typeface="Verdana"/>
                          <a:cs typeface="Verdana"/>
                        </a:rPr>
                        <a:t> </a:t>
                      </a:r>
                      <a:r>
                        <a:rPr sz="900" spc="30"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name</a:t>
                      </a:r>
                      <a:r>
                        <a:rPr sz="900" spc="-70" dirty="0">
                          <a:latin typeface="Verdana"/>
                          <a:cs typeface="Verdana"/>
                        </a:rPr>
                        <a:t> </a:t>
                      </a:r>
                      <a:r>
                        <a:rPr sz="900" spc="-10" dirty="0">
                          <a:latin typeface="Verdana"/>
                          <a:cs typeface="Verdana"/>
                        </a:rPr>
                        <a:t>the</a:t>
                      </a:r>
                      <a:r>
                        <a:rPr sz="900" spc="-60" dirty="0">
                          <a:latin typeface="Verdana"/>
                          <a:cs typeface="Verdana"/>
                        </a:rPr>
                        <a:t> </a:t>
                      </a:r>
                      <a:r>
                        <a:rPr sz="900" spc="-35" dirty="0">
                          <a:latin typeface="Verdana"/>
                          <a:cs typeface="Verdana"/>
                        </a:rPr>
                        <a:t>four</a:t>
                      </a:r>
                      <a:r>
                        <a:rPr sz="900" spc="-70" dirty="0">
                          <a:latin typeface="Verdana"/>
                          <a:cs typeface="Verdana"/>
                        </a:rPr>
                        <a:t> </a:t>
                      </a:r>
                      <a:r>
                        <a:rPr sz="900" spc="-35" dirty="0">
                          <a:latin typeface="Verdana"/>
                          <a:cs typeface="Verdana"/>
                        </a:rPr>
                        <a:t>seasons</a:t>
                      </a:r>
                      <a:r>
                        <a:rPr sz="900" spc="-65"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typical</a:t>
                      </a:r>
                      <a:r>
                        <a:rPr sz="900" spc="-65" dirty="0">
                          <a:latin typeface="Verdana"/>
                          <a:cs typeface="Verdana"/>
                        </a:rPr>
                        <a:t> </a:t>
                      </a:r>
                      <a:r>
                        <a:rPr sz="900" spc="-15" dirty="0">
                          <a:latin typeface="Verdana"/>
                          <a:cs typeface="Verdana"/>
                        </a:rPr>
                        <a:t>weather,</a:t>
                      </a:r>
                      <a:r>
                        <a:rPr sz="900" spc="-80" dirty="0">
                          <a:latin typeface="Verdana"/>
                          <a:cs typeface="Verdana"/>
                        </a:rPr>
                        <a:t> </a:t>
                      </a:r>
                      <a:r>
                        <a:rPr sz="900" spc="-5" dirty="0">
                          <a:latin typeface="Verdana"/>
                          <a:cs typeface="Verdana"/>
                        </a:rPr>
                        <a:t>clothing</a:t>
                      </a:r>
                      <a:r>
                        <a:rPr sz="900" spc="-70"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events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0" dirty="0">
                          <a:latin typeface="Verdana"/>
                          <a:cs typeface="Verdana"/>
                        </a:rPr>
                        <a:t> </a:t>
                      </a:r>
                      <a:r>
                        <a:rPr sz="900" spc="-10" dirty="0">
                          <a:latin typeface="Verdana"/>
                          <a:cs typeface="Verdana"/>
                        </a:rPr>
                        <a:t>the</a:t>
                      </a:r>
                      <a:r>
                        <a:rPr sz="900" spc="-60" dirty="0">
                          <a:latin typeface="Verdana"/>
                          <a:cs typeface="Verdana"/>
                        </a:rPr>
                        <a:t> </a:t>
                      </a:r>
                      <a:r>
                        <a:rPr sz="900" spc="-35" dirty="0">
                          <a:latin typeface="Verdana"/>
                          <a:cs typeface="Verdana"/>
                        </a:rPr>
                        <a:t>life</a:t>
                      </a:r>
                      <a:r>
                        <a:rPr sz="900" spc="-65" dirty="0">
                          <a:latin typeface="Verdana"/>
                          <a:cs typeface="Verdana"/>
                        </a:rPr>
                        <a:t> </a:t>
                      </a:r>
                      <a:r>
                        <a:rPr sz="900" spc="25" dirty="0">
                          <a:latin typeface="Verdana"/>
                          <a:cs typeface="Verdana"/>
                        </a:rPr>
                        <a:t>cycle</a:t>
                      </a:r>
                      <a:r>
                        <a:rPr sz="900" spc="-65" dirty="0">
                          <a:latin typeface="Verdana"/>
                          <a:cs typeface="Verdana"/>
                        </a:rPr>
                        <a:t> </a:t>
                      </a:r>
                      <a:r>
                        <a:rPr sz="900" spc="-5" dirty="0">
                          <a:latin typeface="Verdana"/>
                          <a:cs typeface="Verdana"/>
                        </a:rPr>
                        <a:t>of</a:t>
                      </a:r>
                      <a:r>
                        <a:rPr sz="900" spc="-70" dirty="0">
                          <a:latin typeface="Verdana"/>
                          <a:cs typeface="Verdana"/>
                        </a:rPr>
                        <a:t> </a:t>
                      </a:r>
                      <a:r>
                        <a:rPr sz="900" spc="20" dirty="0">
                          <a:latin typeface="Verdana"/>
                          <a:cs typeface="Verdana"/>
                        </a:rPr>
                        <a:t>an</a:t>
                      </a:r>
                      <a:r>
                        <a:rPr sz="900" spc="-65" dirty="0">
                          <a:latin typeface="Verdana"/>
                          <a:cs typeface="Verdana"/>
                        </a:rPr>
                        <a:t> </a:t>
                      </a:r>
                      <a:r>
                        <a:rPr sz="900" spc="-10" dirty="0">
                          <a:latin typeface="Verdana"/>
                          <a:cs typeface="Verdana"/>
                        </a:rPr>
                        <a:t>animal</a:t>
                      </a:r>
                      <a:r>
                        <a:rPr sz="900" spc="-45" dirty="0">
                          <a:latin typeface="Verdana"/>
                          <a:cs typeface="Verdana"/>
                        </a:rPr>
                        <a:t> </a:t>
                      </a:r>
                      <a:r>
                        <a:rPr sz="900" spc="-110" dirty="0">
                          <a:latin typeface="Verdana"/>
                          <a:cs typeface="Verdana"/>
                        </a:rPr>
                        <a:t>-</a:t>
                      </a:r>
                      <a:r>
                        <a:rPr sz="900" spc="-60" dirty="0">
                          <a:latin typeface="Verdana"/>
                          <a:cs typeface="Verdana"/>
                        </a:rPr>
                        <a:t> </a:t>
                      </a:r>
                      <a:r>
                        <a:rPr sz="900" spc="-25" dirty="0">
                          <a:latin typeface="Verdana"/>
                          <a:cs typeface="Verdana"/>
                        </a:rPr>
                        <a:t>they</a:t>
                      </a:r>
                      <a:r>
                        <a:rPr sz="900" spc="-65" dirty="0">
                          <a:latin typeface="Verdana"/>
                          <a:cs typeface="Verdana"/>
                        </a:rPr>
                        <a:t> </a:t>
                      </a:r>
                      <a:r>
                        <a:rPr sz="900" dirty="0">
                          <a:latin typeface="Verdana"/>
                          <a:cs typeface="Verdana"/>
                        </a:rPr>
                        <a:t>are</a:t>
                      </a:r>
                      <a:r>
                        <a:rPr sz="900" spc="-65" dirty="0">
                          <a:latin typeface="Verdana"/>
                          <a:cs typeface="Verdana"/>
                        </a:rPr>
                        <a:t> </a:t>
                      </a:r>
                      <a:r>
                        <a:rPr sz="900" spc="-30" dirty="0">
                          <a:latin typeface="Verdana"/>
                          <a:cs typeface="Verdana"/>
                        </a:rPr>
                        <a:t>born,</a:t>
                      </a:r>
                      <a:r>
                        <a:rPr sz="900" spc="-75" dirty="0">
                          <a:latin typeface="Verdana"/>
                          <a:cs typeface="Verdana"/>
                        </a:rPr>
                        <a:t> </a:t>
                      </a:r>
                      <a:r>
                        <a:rPr sz="900" spc="-20" dirty="0">
                          <a:latin typeface="Verdana"/>
                          <a:cs typeface="Verdana"/>
                        </a:rPr>
                        <a:t>they</a:t>
                      </a:r>
                      <a:r>
                        <a:rPr sz="900" spc="-65" dirty="0">
                          <a:latin typeface="Verdana"/>
                          <a:cs typeface="Verdana"/>
                        </a:rPr>
                        <a:t> </a:t>
                      </a:r>
                      <a:r>
                        <a:rPr sz="900" spc="-10" dirty="0">
                          <a:latin typeface="Verdana"/>
                          <a:cs typeface="Verdana"/>
                        </a:rPr>
                        <a:t>grow</a:t>
                      </a:r>
                      <a:r>
                        <a:rPr sz="900" spc="-60" dirty="0">
                          <a:latin typeface="Verdana"/>
                          <a:cs typeface="Verdana"/>
                        </a:rPr>
                        <a:t> </a:t>
                      </a:r>
                      <a:r>
                        <a:rPr sz="900" spc="-125" dirty="0">
                          <a:latin typeface="Verdana"/>
                          <a:cs typeface="Verdana"/>
                        </a:rPr>
                        <a:t>–</a:t>
                      </a:r>
                      <a:r>
                        <a:rPr sz="900" spc="-55" dirty="0">
                          <a:latin typeface="Verdana"/>
                          <a:cs typeface="Verdana"/>
                        </a:rPr>
                        <a:t> </a:t>
                      </a:r>
                      <a:r>
                        <a:rPr sz="900" spc="-45" dirty="0">
                          <a:latin typeface="Verdana"/>
                          <a:cs typeface="Verdana"/>
                        </a:rPr>
                        <a:t>using</a:t>
                      </a:r>
                      <a:r>
                        <a:rPr sz="900" spc="-70" dirty="0">
                          <a:latin typeface="Verdana"/>
                          <a:cs typeface="Verdana"/>
                        </a:rPr>
                        <a:t> </a:t>
                      </a:r>
                      <a:r>
                        <a:rPr sz="900" spc="-55"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25" dirty="0">
                          <a:latin typeface="Verdana"/>
                          <a:cs typeface="Verdana"/>
                        </a:rPr>
                        <a:t>images,</a:t>
                      </a:r>
                      <a:r>
                        <a:rPr sz="900" spc="-70" dirty="0">
                          <a:latin typeface="Verdana"/>
                          <a:cs typeface="Verdana"/>
                        </a:rPr>
                        <a:t> </a:t>
                      </a:r>
                      <a:r>
                        <a:rPr sz="900" spc="-55" dirty="0">
                          <a:latin typeface="Verdana"/>
                          <a:cs typeface="Verdana"/>
                        </a:rPr>
                        <a:t>stories</a:t>
                      </a:r>
                      <a:r>
                        <a:rPr sz="900" spc="-60" dirty="0">
                          <a:latin typeface="Verdana"/>
                          <a:cs typeface="Verdana"/>
                        </a:rPr>
                        <a:t> </a:t>
                      </a:r>
                      <a:r>
                        <a:rPr sz="900" spc="30" dirty="0">
                          <a:latin typeface="Verdana"/>
                          <a:cs typeface="Verdana"/>
                        </a:rPr>
                        <a:t>and</a:t>
                      </a:r>
                      <a:r>
                        <a:rPr sz="900" spc="-60" dirty="0">
                          <a:latin typeface="Verdana"/>
                          <a:cs typeface="Verdana"/>
                        </a:rPr>
                        <a:t> </a:t>
                      </a:r>
                      <a:r>
                        <a:rPr sz="900" spc="-20" dirty="0">
                          <a:latin typeface="Verdana"/>
                          <a:cs typeface="Verdana"/>
                        </a:rPr>
                        <a:t>real</a:t>
                      </a:r>
                      <a:r>
                        <a:rPr sz="900" spc="-60" dirty="0">
                          <a:latin typeface="Verdana"/>
                          <a:cs typeface="Verdana"/>
                        </a:rPr>
                        <a:t> </a:t>
                      </a:r>
                      <a:r>
                        <a:rPr sz="900" spc="-10" dirty="0">
                          <a:latin typeface="Verdana"/>
                          <a:cs typeface="Verdana"/>
                        </a:rPr>
                        <a:t>experiences</a:t>
                      </a:r>
                      <a:r>
                        <a:rPr sz="900" spc="-60" dirty="0">
                          <a:latin typeface="Verdana"/>
                          <a:cs typeface="Verdana"/>
                        </a:rPr>
                        <a:t> </a:t>
                      </a:r>
                      <a:r>
                        <a:rPr sz="900" spc="-10" dirty="0">
                          <a:latin typeface="Verdana"/>
                          <a:cs typeface="Verdana"/>
                        </a:rPr>
                        <a:t>to</a:t>
                      </a:r>
                      <a:r>
                        <a:rPr sz="900" spc="-60" dirty="0">
                          <a:latin typeface="Verdana"/>
                          <a:cs typeface="Verdana"/>
                        </a:rPr>
                        <a:t> </a:t>
                      </a:r>
                      <a:r>
                        <a:rPr sz="900" spc="15" dirty="0">
                          <a:latin typeface="Verdana"/>
                          <a:cs typeface="Verdana"/>
                        </a:rPr>
                        <a:t>develop</a:t>
                      </a:r>
                      <a:r>
                        <a:rPr sz="900" spc="-65" dirty="0">
                          <a:latin typeface="Verdana"/>
                          <a:cs typeface="Verdana"/>
                        </a:rPr>
                        <a:t> </a:t>
                      </a:r>
                      <a:r>
                        <a:rPr sz="900" spc="20" dirty="0">
                          <a:latin typeface="Verdana"/>
                          <a:cs typeface="Verdana"/>
                        </a:rPr>
                        <a:t>an</a:t>
                      </a:r>
                      <a:r>
                        <a:rPr sz="900" spc="-65" dirty="0">
                          <a:latin typeface="Verdana"/>
                          <a:cs typeface="Verdana"/>
                        </a:rPr>
                        <a:t> </a:t>
                      </a:r>
                      <a:r>
                        <a:rPr sz="900" spc="-15" dirty="0">
                          <a:latin typeface="Verdana"/>
                          <a:cs typeface="Verdana"/>
                        </a:rPr>
                        <a:t>understanding</a:t>
                      </a:r>
                      <a:r>
                        <a:rPr sz="900" spc="-65" dirty="0">
                          <a:latin typeface="Verdana"/>
                          <a:cs typeface="Verdana"/>
                        </a:rPr>
                        <a:t> </a:t>
                      </a:r>
                      <a:r>
                        <a:rPr sz="900" dirty="0">
                          <a:latin typeface="Verdana"/>
                          <a:cs typeface="Verdana"/>
                        </a:rPr>
                        <a:t>of</a:t>
                      </a:r>
                      <a:r>
                        <a:rPr sz="900" spc="-65" dirty="0">
                          <a:latin typeface="Verdana"/>
                          <a:cs typeface="Verdana"/>
                        </a:rPr>
                        <a:t> </a:t>
                      </a:r>
                      <a:r>
                        <a:rPr sz="900" spc="-15" dirty="0">
                          <a:latin typeface="Verdana"/>
                          <a:cs typeface="Verdana"/>
                        </a:rPr>
                        <a:t>animal</a:t>
                      </a:r>
                      <a:r>
                        <a:rPr sz="900" spc="-45" dirty="0">
                          <a:latin typeface="Verdana"/>
                          <a:cs typeface="Verdana"/>
                        </a:rPr>
                        <a:t> </a:t>
                      </a:r>
                      <a:r>
                        <a:rPr sz="900" spc="-40" dirty="0">
                          <a:latin typeface="Verdana"/>
                          <a:cs typeface="Verdana"/>
                        </a:rPr>
                        <a:t>mothers</a:t>
                      </a:r>
                      <a:r>
                        <a:rPr sz="900" spc="-6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babies,</a:t>
                      </a:r>
                      <a:r>
                        <a:rPr sz="900" spc="-70" dirty="0">
                          <a:latin typeface="Verdana"/>
                          <a:cs typeface="Verdana"/>
                        </a:rPr>
                        <a:t> </a:t>
                      </a:r>
                      <a:r>
                        <a:rPr sz="900" spc="-25" dirty="0">
                          <a:latin typeface="Verdana"/>
                          <a:cs typeface="Verdana"/>
                        </a:rPr>
                        <a:t>e.g.</a:t>
                      </a:r>
                      <a:r>
                        <a:rPr sz="900" spc="-70" dirty="0">
                          <a:latin typeface="Verdana"/>
                          <a:cs typeface="Verdana"/>
                        </a:rPr>
                        <a:t> </a:t>
                      </a:r>
                      <a:r>
                        <a:rPr sz="900" spc="-5" dirty="0">
                          <a:latin typeface="Verdana"/>
                          <a:cs typeface="Verdana"/>
                        </a:rPr>
                        <a:t>Sheep</a:t>
                      </a:r>
                      <a:r>
                        <a:rPr sz="900" spc="-60" dirty="0">
                          <a:latin typeface="Verdana"/>
                          <a:cs typeface="Verdana"/>
                        </a:rPr>
                        <a:t> </a:t>
                      </a:r>
                      <a:r>
                        <a:rPr sz="900" spc="-20" dirty="0">
                          <a:latin typeface="Verdana"/>
                          <a:cs typeface="Verdana"/>
                        </a:rPr>
                        <a:t>/</a:t>
                      </a:r>
                      <a:r>
                        <a:rPr sz="900" spc="-55" dirty="0">
                          <a:latin typeface="Verdana"/>
                          <a:cs typeface="Verdana"/>
                        </a:rPr>
                        <a:t> </a:t>
                      </a:r>
                      <a:r>
                        <a:rPr sz="900" spc="-5" dirty="0">
                          <a:latin typeface="Verdana"/>
                          <a:cs typeface="Verdana"/>
                        </a:rPr>
                        <a:t>Lamb</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understand</a:t>
                      </a:r>
                      <a:r>
                        <a:rPr sz="900" spc="-70" dirty="0">
                          <a:latin typeface="Verdana"/>
                          <a:cs typeface="Verdana"/>
                        </a:rPr>
                        <a:t> </a:t>
                      </a:r>
                      <a:r>
                        <a:rPr sz="900" spc="-10" dirty="0">
                          <a:latin typeface="Verdana"/>
                          <a:cs typeface="Verdana"/>
                        </a:rPr>
                        <a:t>the</a:t>
                      </a:r>
                      <a:r>
                        <a:rPr sz="900" spc="-60" dirty="0">
                          <a:latin typeface="Verdana"/>
                          <a:cs typeface="Verdana"/>
                        </a:rPr>
                        <a:t> </a:t>
                      </a:r>
                      <a:r>
                        <a:rPr sz="900" spc="30" dirty="0">
                          <a:latin typeface="Verdana"/>
                          <a:cs typeface="Verdana"/>
                        </a:rPr>
                        <a:t>need</a:t>
                      </a:r>
                      <a:r>
                        <a:rPr sz="900" spc="-7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respect</a:t>
                      </a:r>
                      <a:r>
                        <a:rPr sz="900" spc="-70"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care</a:t>
                      </a:r>
                      <a:r>
                        <a:rPr sz="900" spc="-65" dirty="0">
                          <a:latin typeface="Verdana"/>
                          <a:cs typeface="Verdana"/>
                        </a:rPr>
                        <a:t> </a:t>
                      </a:r>
                      <a:r>
                        <a:rPr sz="900" spc="-40" dirty="0">
                          <a:latin typeface="Verdana"/>
                          <a:cs typeface="Verdana"/>
                        </a:rPr>
                        <a:t>for</a:t>
                      </a:r>
                      <a:r>
                        <a:rPr sz="900" spc="-60"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natural</a:t>
                      </a:r>
                      <a:r>
                        <a:rPr sz="900" spc="-65" dirty="0">
                          <a:latin typeface="Verdana"/>
                          <a:cs typeface="Verdana"/>
                        </a:rPr>
                        <a:t> </a:t>
                      </a:r>
                      <a:r>
                        <a:rPr sz="900" spc="-25" dirty="0">
                          <a:latin typeface="Verdana"/>
                          <a:cs typeface="Verdana"/>
                        </a:rPr>
                        <a:t>environment</a:t>
                      </a:r>
                      <a:r>
                        <a:rPr sz="900" spc="-70"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all</a:t>
                      </a:r>
                      <a:r>
                        <a:rPr sz="900" spc="-65" dirty="0">
                          <a:latin typeface="Verdana"/>
                          <a:cs typeface="Verdana"/>
                        </a:rPr>
                        <a:t> </a:t>
                      </a:r>
                      <a:r>
                        <a:rPr sz="900" spc="-40" dirty="0">
                          <a:latin typeface="Verdana"/>
                          <a:cs typeface="Verdana"/>
                        </a:rPr>
                        <a:t>living</a:t>
                      </a:r>
                      <a:r>
                        <a:rPr sz="900" spc="-65" dirty="0">
                          <a:latin typeface="Verdana"/>
                          <a:cs typeface="Verdana"/>
                        </a:rPr>
                        <a:t> </a:t>
                      </a:r>
                      <a:r>
                        <a:rPr sz="900" spc="-45" dirty="0">
                          <a:latin typeface="Verdana"/>
                          <a:cs typeface="Verdana"/>
                        </a:rPr>
                        <a:t>things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5" dirty="0">
                          <a:latin typeface="Verdana"/>
                          <a:cs typeface="Verdana"/>
                        </a:rPr>
                        <a:t> </a:t>
                      </a:r>
                      <a:r>
                        <a:rPr sz="900" spc="15" dirty="0">
                          <a:latin typeface="Verdana"/>
                          <a:cs typeface="Verdana"/>
                        </a:rPr>
                        <a:t>about</a:t>
                      </a:r>
                      <a:r>
                        <a:rPr sz="900" spc="-70" dirty="0">
                          <a:latin typeface="Verdana"/>
                          <a:cs typeface="Verdana"/>
                        </a:rPr>
                        <a:t> </a:t>
                      </a:r>
                      <a:r>
                        <a:rPr sz="900" spc="10" dirty="0">
                          <a:latin typeface="Verdana"/>
                          <a:cs typeface="Verdana"/>
                        </a:rPr>
                        <a:t>how</a:t>
                      </a:r>
                      <a:r>
                        <a:rPr sz="900" spc="-70" dirty="0">
                          <a:latin typeface="Verdana"/>
                          <a:cs typeface="Verdana"/>
                        </a:rPr>
                        <a:t> </a:t>
                      </a:r>
                      <a:r>
                        <a:rPr sz="900" spc="-20" dirty="0">
                          <a:latin typeface="Verdana"/>
                          <a:cs typeface="Verdana"/>
                        </a:rPr>
                        <a:t>different</a:t>
                      </a:r>
                      <a:r>
                        <a:rPr sz="900" spc="-75" dirty="0">
                          <a:latin typeface="Verdana"/>
                          <a:cs typeface="Verdana"/>
                        </a:rPr>
                        <a:t> </a:t>
                      </a:r>
                      <a:r>
                        <a:rPr sz="900" spc="-15" dirty="0">
                          <a:latin typeface="Verdana"/>
                          <a:cs typeface="Verdana"/>
                        </a:rPr>
                        <a:t>forces</a:t>
                      </a:r>
                      <a:r>
                        <a:rPr sz="900" spc="-75" dirty="0">
                          <a:latin typeface="Verdana"/>
                          <a:cs typeface="Verdana"/>
                        </a:rPr>
                        <a:t> </a:t>
                      </a:r>
                      <a:r>
                        <a:rPr sz="900" spc="10" dirty="0">
                          <a:latin typeface="Verdana"/>
                          <a:cs typeface="Verdana"/>
                        </a:rPr>
                        <a:t>impact</a:t>
                      </a:r>
                      <a:r>
                        <a:rPr sz="900" spc="-70" dirty="0">
                          <a:latin typeface="Verdana"/>
                          <a:cs typeface="Verdana"/>
                        </a:rPr>
                        <a:t> </a:t>
                      </a:r>
                      <a:r>
                        <a:rPr sz="900" spc="10" dirty="0">
                          <a:latin typeface="Verdana"/>
                          <a:cs typeface="Verdana"/>
                        </a:rPr>
                        <a:t>on</a:t>
                      </a:r>
                      <a:r>
                        <a:rPr sz="900" spc="-65" dirty="0">
                          <a:latin typeface="Verdana"/>
                          <a:cs typeface="Verdana"/>
                        </a:rPr>
                        <a:t> </a:t>
                      </a:r>
                      <a:r>
                        <a:rPr sz="900" spc="-40" dirty="0">
                          <a:latin typeface="Verdana"/>
                          <a:cs typeface="Verdana"/>
                        </a:rPr>
                        <a:t>ourselves</a:t>
                      </a:r>
                      <a:r>
                        <a:rPr sz="900" spc="-65" dirty="0">
                          <a:latin typeface="Verdana"/>
                          <a:cs typeface="Verdana"/>
                        </a:rPr>
                        <a:t> </a:t>
                      </a:r>
                      <a:r>
                        <a:rPr sz="900" spc="-20" dirty="0">
                          <a:latin typeface="Verdana"/>
                          <a:cs typeface="Verdana"/>
                        </a:rPr>
                        <a:t>/</a:t>
                      </a:r>
                      <a:r>
                        <a:rPr sz="900" spc="-60" dirty="0">
                          <a:latin typeface="Verdana"/>
                          <a:cs typeface="Verdana"/>
                        </a:rPr>
                        <a:t> </a:t>
                      </a:r>
                      <a:r>
                        <a:rPr sz="900" spc="-20" dirty="0">
                          <a:latin typeface="Verdana"/>
                          <a:cs typeface="Verdana"/>
                        </a:rPr>
                        <a:t>objects,</a:t>
                      </a:r>
                      <a:r>
                        <a:rPr sz="900" spc="-75" dirty="0">
                          <a:latin typeface="Verdana"/>
                          <a:cs typeface="Verdana"/>
                        </a:rPr>
                        <a:t> </a:t>
                      </a:r>
                      <a:r>
                        <a:rPr sz="900" spc="-25" dirty="0">
                          <a:latin typeface="Verdana"/>
                          <a:cs typeface="Verdana"/>
                        </a:rPr>
                        <a:t>e.g.</a:t>
                      </a:r>
                      <a:r>
                        <a:rPr sz="900" spc="-80" dirty="0">
                          <a:latin typeface="Verdana"/>
                          <a:cs typeface="Verdana"/>
                        </a:rPr>
                        <a:t> </a:t>
                      </a:r>
                      <a:r>
                        <a:rPr sz="900" spc="-60" dirty="0">
                          <a:latin typeface="Verdana"/>
                          <a:cs typeface="Verdana"/>
                        </a:rPr>
                        <a:t>sails</a:t>
                      </a:r>
                      <a:r>
                        <a:rPr sz="900" spc="-65" dirty="0">
                          <a:latin typeface="Verdana"/>
                          <a:cs typeface="Verdana"/>
                        </a:rPr>
                        <a:t> </a:t>
                      </a:r>
                      <a:r>
                        <a:rPr sz="900" dirty="0">
                          <a:latin typeface="Verdana"/>
                          <a:cs typeface="Verdana"/>
                        </a:rPr>
                        <a:t>of</a:t>
                      </a:r>
                      <a:r>
                        <a:rPr sz="900" spc="-60" dirty="0">
                          <a:latin typeface="Verdana"/>
                          <a:cs typeface="Verdana"/>
                        </a:rPr>
                        <a:t> </a:t>
                      </a:r>
                      <a:r>
                        <a:rPr sz="900" spc="70" dirty="0">
                          <a:latin typeface="Verdana"/>
                          <a:cs typeface="Verdana"/>
                        </a:rPr>
                        <a:t>a</a:t>
                      </a:r>
                      <a:r>
                        <a:rPr sz="900" spc="-70" dirty="0">
                          <a:latin typeface="Verdana"/>
                          <a:cs typeface="Verdana"/>
                        </a:rPr>
                        <a:t> </a:t>
                      </a:r>
                      <a:r>
                        <a:rPr sz="900" spc="-45" dirty="0">
                          <a:latin typeface="Verdana"/>
                          <a:cs typeface="Verdana"/>
                        </a:rPr>
                        <a:t>ship</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20" dirty="0">
                          <a:latin typeface="Verdana"/>
                          <a:cs typeface="Verdana"/>
                        </a:rPr>
                        <a:t>different</a:t>
                      </a:r>
                      <a:r>
                        <a:rPr sz="900" spc="-70" dirty="0">
                          <a:latin typeface="Verdana"/>
                          <a:cs typeface="Verdana"/>
                        </a:rPr>
                        <a:t> </a:t>
                      </a:r>
                      <a:r>
                        <a:rPr sz="900" spc="-35" dirty="0">
                          <a:latin typeface="Verdana"/>
                          <a:cs typeface="Verdana"/>
                        </a:rPr>
                        <a:t>materials</a:t>
                      </a:r>
                      <a:r>
                        <a:rPr sz="900" spc="-65" dirty="0">
                          <a:latin typeface="Verdana"/>
                          <a:cs typeface="Verdana"/>
                        </a:rPr>
                        <a:t> </a:t>
                      </a:r>
                      <a:r>
                        <a:rPr sz="900" spc="-40" dirty="0">
                          <a:latin typeface="Verdana"/>
                          <a:cs typeface="Verdana"/>
                        </a:rPr>
                        <a:t>using</a:t>
                      </a:r>
                      <a:r>
                        <a:rPr sz="900" spc="-70"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wider</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70" dirty="0">
                          <a:latin typeface="Verdana"/>
                          <a:cs typeface="Verdana"/>
                        </a:rPr>
                        <a:t> </a:t>
                      </a:r>
                      <a:r>
                        <a:rPr sz="900" dirty="0">
                          <a:latin typeface="Verdana"/>
                          <a:cs typeface="Verdana"/>
                        </a:rPr>
                        <a:t>vocabulary</a:t>
                      </a: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5" dirty="0">
                          <a:latin typeface="Verdana"/>
                          <a:cs typeface="Verdana"/>
                        </a:rPr>
                        <a:t> </a:t>
                      </a:r>
                      <a:r>
                        <a:rPr sz="900" spc="-15" dirty="0">
                          <a:latin typeface="Verdana"/>
                          <a:cs typeface="Verdana"/>
                        </a:rPr>
                        <a:t>that</a:t>
                      </a:r>
                      <a:r>
                        <a:rPr sz="900" spc="-70" dirty="0">
                          <a:latin typeface="Verdana"/>
                          <a:cs typeface="Verdana"/>
                        </a:rPr>
                        <a:t> </a:t>
                      </a:r>
                      <a:r>
                        <a:rPr sz="900" spc="-20" dirty="0">
                          <a:latin typeface="Verdana"/>
                          <a:cs typeface="Verdana"/>
                        </a:rPr>
                        <a:t>some</a:t>
                      </a:r>
                      <a:r>
                        <a:rPr sz="900" spc="-50" dirty="0">
                          <a:latin typeface="Verdana"/>
                          <a:cs typeface="Verdana"/>
                        </a:rPr>
                        <a:t> </a:t>
                      </a:r>
                      <a:r>
                        <a:rPr sz="900" spc="-30" dirty="0">
                          <a:latin typeface="Verdana"/>
                          <a:cs typeface="Verdana"/>
                        </a:rPr>
                        <a:t>materials</a:t>
                      </a:r>
                      <a:r>
                        <a:rPr sz="900" spc="-70" dirty="0">
                          <a:latin typeface="Verdana"/>
                          <a:cs typeface="Verdana"/>
                        </a:rPr>
                        <a:t> </a:t>
                      </a:r>
                      <a:r>
                        <a:rPr sz="900" spc="35" dirty="0">
                          <a:latin typeface="Verdana"/>
                          <a:cs typeface="Verdana"/>
                        </a:rPr>
                        <a:t>change</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give</a:t>
                      </a:r>
                      <a:r>
                        <a:rPr sz="900" spc="-70" dirty="0">
                          <a:latin typeface="Verdana"/>
                          <a:cs typeface="Verdana"/>
                        </a:rPr>
                        <a:t> </a:t>
                      </a:r>
                      <a:r>
                        <a:rPr sz="900" spc="-20" dirty="0">
                          <a:latin typeface="Verdana"/>
                          <a:cs typeface="Verdana"/>
                        </a:rPr>
                        <a:t>examples</a:t>
                      </a:r>
                      <a:r>
                        <a:rPr sz="900" spc="-50" dirty="0">
                          <a:latin typeface="Verdana"/>
                          <a:cs typeface="Verdana"/>
                        </a:rPr>
                        <a:t> </a:t>
                      </a:r>
                      <a:r>
                        <a:rPr sz="900" spc="-20" dirty="0">
                          <a:latin typeface="Verdana"/>
                          <a:cs typeface="Verdana"/>
                        </a:rPr>
                        <a:t>e.g.</a:t>
                      </a:r>
                      <a:r>
                        <a:rPr sz="900" spc="-75" dirty="0">
                          <a:latin typeface="Verdana"/>
                          <a:cs typeface="Verdana"/>
                        </a:rPr>
                        <a:t> </a:t>
                      </a:r>
                      <a:r>
                        <a:rPr sz="900" spc="5" dirty="0">
                          <a:latin typeface="Verdana"/>
                          <a:cs typeface="Verdana"/>
                        </a:rPr>
                        <a:t>ice,</a:t>
                      </a:r>
                      <a:r>
                        <a:rPr sz="900" spc="-75" dirty="0">
                          <a:latin typeface="Verdana"/>
                          <a:cs typeface="Verdana"/>
                        </a:rPr>
                        <a:t> </a:t>
                      </a:r>
                      <a:r>
                        <a:rPr sz="900" spc="-5" dirty="0">
                          <a:latin typeface="Verdana"/>
                          <a:cs typeface="Verdana"/>
                        </a:rPr>
                        <a:t>baking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Continue</a:t>
                      </a:r>
                      <a:r>
                        <a:rPr sz="900" spc="-70" dirty="0">
                          <a:latin typeface="Verdana"/>
                          <a:cs typeface="Verdana"/>
                        </a:rPr>
                        <a:t> </a:t>
                      </a:r>
                      <a:r>
                        <a:rPr sz="900" spc="5" dirty="0">
                          <a:latin typeface="Verdana"/>
                          <a:cs typeface="Verdana"/>
                        </a:rPr>
                        <a:t>developing</a:t>
                      </a:r>
                      <a:r>
                        <a:rPr sz="900" spc="-75" dirty="0">
                          <a:latin typeface="Verdana"/>
                          <a:cs typeface="Verdana"/>
                        </a:rPr>
                        <a:t> </a:t>
                      </a:r>
                      <a:r>
                        <a:rPr sz="900" spc="-30" dirty="0">
                          <a:latin typeface="Verdana"/>
                          <a:cs typeface="Verdana"/>
                        </a:rPr>
                        <a:t>positive</a:t>
                      </a:r>
                      <a:r>
                        <a:rPr sz="900" spc="-70" dirty="0">
                          <a:latin typeface="Verdana"/>
                          <a:cs typeface="Verdana"/>
                        </a:rPr>
                        <a:t> </a:t>
                      </a:r>
                      <a:r>
                        <a:rPr sz="900" spc="-25" dirty="0">
                          <a:latin typeface="Verdana"/>
                          <a:cs typeface="Verdana"/>
                        </a:rPr>
                        <a:t>attitudes</a:t>
                      </a:r>
                      <a:r>
                        <a:rPr sz="900" spc="-70" dirty="0">
                          <a:latin typeface="Verdana"/>
                          <a:cs typeface="Verdana"/>
                        </a:rPr>
                        <a:t> </a:t>
                      </a:r>
                      <a:r>
                        <a:rPr sz="900" spc="20" dirty="0">
                          <a:latin typeface="Verdana"/>
                          <a:cs typeface="Verdana"/>
                        </a:rPr>
                        <a:t>about</a:t>
                      </a:r>
                      <a:r>
                        <a:rPr sz="900" spc="-70" dirty="0">
                          <a:latin typeface="Verdana"/>
                          <a:cs typeface="Verdana"/>
                        </a:rPr>
                        <a:t> </a:t>
                      </a:r>
                      <a:r>
                        <a:rPr sz="900" spc="-10" dirty="0">
                          <a:latin typeface="Verdana"/>
                          <a:cs typeface="Verdana"/>
                        </a:rPr>
                        <a:t>the</a:t>
                      </a:r>
                      <a:r>
                        <a:rPr sz="900" spc="-65" dirty="0">
                          <a:latin typeface="Verdana"/>
                          <a:cs typeface="Verdana"/>
                        </a:rPr>
                        <a:t> </a:t>
                      </a:r>
                      <a:r>
                        <a:rPr sz="900" spc="-10" dirty="0">
                          <a:latin typeface="Verdana"/>
                          <a:cs typeface="Verdana"/>
                        </a:rPr>
                        <a:t>differences</a:t>
                      </a:r>
                      <a:r>
                        <a:rPr sz="900" spc="-70" dirty="0">
                          <a:latin typeface="Verdana"/>
                          <a:cs typeface="Verdana"/>
                        </a:rPr>
                        <a:t> </a:t>
                      </a:r>
                      <a:r>
                        <a:rPr sz="900" spc="15" dirty="0">
                          <a:latin typeface="Verdana"/>
                          <a:cs typeface="Verdana"/>
                        </a:rPr>
                        <a:t>between</a:t>
                      </a:r>
                      <a:r>
                        <a:rPr sz="900" spc="-80" dirty="0">
                          <a:latin typeface="Verdana"/>
                          <a:cs typeface="Verdana"/>
                        </a:rPr>
                        <a:t> </a:t>
                      </a:r>
                      <a:r>
                        <a:rPr sz="900" spc="25" dirty="0">
                          <a:latin typeface="Verdana"/>
                          <a:cs typeface="Verdana"/>
                        </a:rPr>
                        <a:t>people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Know</a:t>
                      </a:r>
                      <a:r>
                        <a:rPr sz="900" spc="-70" dirty="0">
                          <a:latin typeface="Verdana"/>
                          <a:cs typeface="Verdana"/>
                        </a:rPr>
                        <a:t> </a:t>
                      </a:r>
                      <a:r>
                        <a:rPr sz="900" spc="-15" dirty="0">
                          <a:latin typeface="Verdana"/>
                          <a:cs typeface="Verdana"/>
                        </a:rPr>
                        <a:t>that</a:t>
                      </a:r>
                      <a:r>
                        <a:rPr sz="900" spc="-65" dirty="0">
                          <a:latin typeface="Verdana"/>
                          <a:cs typeface="Verdana"/>
                        </a:rPr>
                        <a:t> </a:t>
                      </a:r>
                      <a:r>
                        <a:rPr sz="900" spc="-20" dirty="0">
                          <a:latin typeface="Verdana"/>
                          <a:cs typeface="Verdana"/>
                        </a:rPr>
                        <a:t>there</a:t>
                      </a:r>
                      <a:r>
                        <a:rPr sz="900" spc="-60" dirty="0">
                          <a:latin typeface="Verdana"/>
                          <a:cs typeface="Verdana"/>
                        </a:rPr>
                        <a:t> </a:t>
                      </a:r>
                      <a:r>
                        <a:rPr sz="900" dirty="0">
                          <a:latin typeface="Verdana"/>
                          <a:cs typeface="Verdana"/>
                        </a:rPr>
                        <a:t>are</a:t>
                      </a:r>
                      <a:r>
                        <a:rPr sz="900" spc="-60" dirty="0">
                          <a:latin typeface="Verdana"/>
                          <a:cs typeface="Verdana"/>
                        </a:rPr>
                        <a:t> </a:t>
                      </a:r>
                      <a:r>
                        <a:rPr sz="900" spc="-25" dirty="0">
                          <a:latin typeface="Verdana"/>
                          <a:cs typeface="Verdana"/>
                        </a:rPr>
                        <a:t>countries</a:t>
                      </a:r>
                      <a:r>
                        <a:rPr sz="900" spc="-65" dirty="0">
                          <a:latin typeface="Verdana"/>
                          <a:cs typeface="Verdana"/>
                        </a:rPr>
                        <a:t> </a:t>
                      </a:r>
                      <a:r>
                        <a:rPr sz="900" spc="15" dirty="0">
                          <a:latin typeface="Verdana"/>
                          <a:cs typeface="Verdana"/>
                        </a:rPr>
                        <a:t>beyond</a:t>
                      </a:r>
                      <a:r>
                        <a:rPr sz="900" spc="-60" dirty="0">
                          <a:latin typeface="Verdana"/>
                          <a:cs typeface="Verdana"/>
                        </a:rPr>
                        <a:t> </a:t>
                      </a:r>
                      <a:r>
                        <a:rPr sz="900" spc="-55" dirty="0">
                          <a:latin typeface="Verdana"/>
                          <a:cs typeface="Verdana"/>
                        </a:rPr>
                        <a:t>ours</a:t>
                      </a:r>
                      <a:r>
                        <a:rPr sz="900" spc="-60" dirty="0">
                          <a:latin typeface="Verdana"/>
                          <a:cs typeface="Verdana"/>
                        </a:rPr>
                        <a:t> </a:t>
                      </a:r>
                      <a:r>
                        <a:rPr sz="900" spc="30" dirty="0">
                          <a:latin typeface="Verdana"/>
                          <a:cs typeface="Verdana"/>
                        </a:rPr>
                        <a:t>and</a:t>
                      </a:r>
                      <a:r>
                        <a:rPr sz="900" spc="-60" dirty="0">
                          <a:latin typeface="Verdana"/>
                          <a:cs typeface="Verdana"/>
                        </a:rPr>
                        <a:t> </a:t>
                      </a:r>
                      <a:r>
                        <a:rPr sz="900" spc="-15" dirty="0">
                          <a:latin typeface="Verdana"/>
                          <a:cs typeface="Verdana"/>
                        </a:rPr>
                        <a:t>that</a:t>
                      </a:r>
                      <a:r>
                        <a:rPr sz="900" spc="-70" dirty="0">
                          <a:latin typeface="Verdana"/>
                          <a:cs typeface="Verdana"/>
                        </a:rPr>
                        <a:t> </a:t>
                      </a:r>
                      <a:r>
                        <a:rPr sz="900" spc="-45" dirty="0">
                          <a:latin typeface="Verdana"/>
                          <a:cs typeface="Verdana"/>
                        </a:rPr>
                        <a:t>things</a:t>
                      </a:r>
                      <a:r>
                        <a:rPr sz="900" spc="-60" dirty="0">
                          <a:latin typeface="Verdana"/>
                          <a:cs typeface="Verdana"/>
                        </a:rPr>
                        <a:t> </a:t>
                      </a:r>
                      <a:r>
                        <a:rPr sz="900" dirty="0">
                          <a:latin typeface="Verdana"/>
                          <a:cs typeface="Verdana"/>
                        </a:rPr>
                        <a:t>are</a:t>
                      </a:r>
                      <a:r>
                        <a:rPr sz="900" spc="-60" dirty="0">
                          <a:latin typeface="Verdana"/>
                          <a:cs typeface="Verdana"/>
                        </a:rPr>
                        <a:t> </a:t>
                      </a:r>
                      <a:r>
                        <a:rPr sz="900" spc="-10" dirty="0">
                          <a:latin typeface="Verdana"/>
                          <a:cs typeface="Verdana"/>
                        </a:rPr>
                        <a:t>the</a:t>
                      </a:r>
                      <a:r>
                        <a:rPr sz="900" spc="-55" dirty="0">
                          <a:latin typeface="Verdana"/>
                          <a:cs typeface="Verdana"/>
                        </a:rPr>
                        <a:t> </a:t>
                      </a:r>
                      <a:r>
                        <a:rPr sz="900" spc="-15" dirty="0">
                          <a:latin typeface="Verdana"/>
                          <a:cs typeface="Verdana"/>
                        </a:rPr>
                        <a:t>same</a:t>
                      </a:r>
                      <a:r>
                        <a:rPr sz="900" spc="-60"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different</a:t>
                      </a:r>
                      <a:r>
                        <a:rPr sz="900" spc="-65" dirty="0">
                          <a:latin typeface="Verdana"/>
                          <a:cs typeface="Verdana"/>
                        </a:rPr>
                        <a:t> </a:t>
                      </a:r>
                      <a:r>
                        <a:rPr sz="900" spc="-45" dirty="0">
                          <a:latin typeface="Verdana"/>
                          <a:cs typeface="Verdana"/>
                        </a:rPr>
                        <a:t>in</a:t>
                      </a:r>
                      <a:r>
                        <a:rPr sz="900" spc="-60" dirty="0">
                          <a:latin typeface="Verdana"/>
                          <a:cs typeface="Verdana"/>
                        </a:rPr>
                        <a:t> </a:t>
                      </a:r>
                      <a:r>
                        <a:rPr sz="900" spc="-35" dirty="0">
                          <a:latin typeface="Verdana"/>
                          <a:cs typeface="Verdana"/>
                        </a:rPr>
                        <a:t>these,</a:t>
                      </a:r>
                      <a:r>
                        <a:rPr sz="900" spc="-65" dirty="0">
                          <a:latin typeface="Verdana"/>
                          <a:cs typeface="Verdana"/>
                        </a:rPr>
                        <a:t> </a:t>
                      </a:r>
                      <a:r>
                        <a:rPr sz="900" spc="-45" dirty="0">
                          <a:latin typeface="Verdana"/>
                          <a:cs typeface="Verdana"/>
                        </a:rPr>
                        <a:t>in</a:t>
                      </a:r>
                      <a:r>
                        <a:rPr sz="900" spc="-65" dirty="0">
                          <a:latin typeface="Verdana"/>
                          <a:cs typeface="Verdana"/>
                        </a:rPr>
                        <a:t> </a:t>
                      </a:r>
                      <a:r>
                        <a:rPr sz="900" spc="-5" dirty="0">
                          <a:latin typeface="Verdana"/>
                          <a:cs typeface="Verdana"/>
                        </a:rPr>
                        <a:t>comparison</a:t>
                      </a:r>
                      <a:r>
                        <a:rPr sz="900" spc="-60" dirty="0">
                          <a:latin typeface="Verdana"/>
                          <a:cs typeface="Verdana"/>
                        </a:rPr>
                        <a:t> </a:t>
                      </a:r>
                      <a:r>
                        <a:rPr sz="900" spc="-15" dirty="0">
                          <a:latin typeface="Verdana"/>
                          <a:cs typeface="Verdana"/>
                        </a:rPr>
                        <a:t>to</a:t>
                      </a:r>
                      <a:r>
                        <a:rPr sz="900" spc="-60" dirty="0">
                          <a:latin typeface="Verdana"/>
                          <a:cs typeface="Verdana"/>
                        </a:rPr>
                        <a:t> </a:t>
                      </a:r>
                      <a:r>
                        <a:rPr sz="900" spc="-55" dirty="0">
                          <a:latin typeface="Verdana"/>
                          <a:cs typeface="Verdana"/>
                        </a:rPr>
                        <a:t>ours</a:t>
                      </a:r>
                      <a:r>
                        <a:rPr sz="900" spc="-45" dirty="0">
                          <a:latin typeface="Verdana"/>
                          <a:cs typeface="Verdana"/>
                        </a:rPr>
                        <a:t> </a:t>
                      </a:r>
                      <a:r>
                        <a:rPr sz="900" spc="-55" dirty="0">
                          <a:latin typeface="Verdana"/>
                          <a:cs typeface="Verdana"/>
                        </a:rPr>
                        <a:t>(use </a:t>
                      </a:r>
                      <a:r>
                        <a:rPr sz="900" spc="-10" dirty="0">
                          <a:latin typeface="Verdana"/>
                          <a:cs typeface="Verdana"/>
                        </a:rPr>
                        <a:t>children’s</a:t>
                      </a:r>
                      <a:r>
                        <a:rPr sz="900" spc="-65" dirty="0">
                          <a:latin typeface="Verdana"/>
                          <a:cs typeface="Verdana"/>
                        </a:rPr>
                        <a:t> </a:t>
                      </a:r>
                      <a:r>
                        <a:rPr sz="900" spc="-15" dirty="0">
                          <a:latin typeface="Verdana"/>
                          <a:cs typeface="Verdana"/>
                        </a:rPr>
                        <a:t>experiences,</a:t>
                      </a:r>
                      <a:r>
                        <a:rPr sz="900" spc="-70" dirty="0">
                          <a:latin typeface="Verdana"/>
                          <a:cs typeface="Verdana"/>
                        </a:rPr>
                        <a:t> </a:t>
                      </a:r>
                      <a:r>
                        <a:rPr sz="900" spc="-15" dirty="0">
                          <a:latin typeface="Verdana"/>
                          <a:cs typeface="Verdana"/>
                        </a:rPr>
                        <a:t>photos</a:t>
                      </a:r>
                      <a:r>
                        <a:rPr sz="900" spc="-6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books)</a:t>
                      </a:r>
                      <a:endParaRPr sz="900" dirty="0">
                        <a:latin typeface="Verdana"/>
                        <a:cs typeface="Verdana"/>
                      </a:endParaRPr>
                    </a:p>
                    <a:p>
                      <a:pPr marL="525780" marR="248285" indent="-228600">
                        <a:lnSpc>
                          <a:spcPct val="102200"/>
                        </a:lnSpc>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some</a:t>
                      </a:r>
                      <a:r>
                        <a:rPr sz="900" spc="-60" dirty="0">
                          <a:latin typeface="Verdana"/>
                          <a:cs typeface="Verdana"/>
                        </a:rPr>
                        <a:t> </a:t>
                      </a:r>
                      <a:r>
                        <a:rPr sz="900" spc="-20" dirty="0">
                          <a:latin typeface="Verdana"/>
                          <a:cs typeface="Verdana"/>
                        </a:rPr>
                        <a:t>awareness</a:t>
                      </a:r>
                      <a:r>
                        <a:rPr sz="900" spc="-55"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the</a:t>
                      </a:r>
                      <a:r>
                        <a:rPr sz="900" spc="-50" dirty="0">
                          <a:latin typeface="Verdana"/>
                          <a:cs typeface="Verdana"/>
                        </a:rPr>
                        <a:t> </a:t>
                      </a:r>
                      <a:r>
                        <a:rPr sz="900" spc="-60" dirty="0">
                          <a:latin typeface="Verdana"/>
                          <a:cs typeface="Verdana"/>
                        </a:rPr>
                        <a:t>similarities </a:t>
                      </a:r>
                      <a:r>
                        <a:rPr sz="900" spc="30" dirty="0">
                          <a:latin typeface="Verdana"/>
                          <a:cs typeface="Verdana"/>
                        </a:rPr>
                        <a:t>and</a:t>
                      </a:r>
                      <a:r>
                        <a:rPr sz="900" spc="-60" dirty="0">
                          <a:latin typeface="Verdana"/>
                          <a:cs typeface="Verdana"/>
                        </a:rPr>
                        <a:t> </a:t>
                      </a:r>
                      <a:r>
                        <a:rPr sz="900" spc="-10" dirty="0">
                          <a:latin typeface="Verdana"/>
                          <a:cs typeface="Verdana"/>
                        </a:rPr>
                        <a:t>differences</a:t>
                      </a:r>
                      <a:r>
                        <a:rPr sz="900" spc="-35" dirty="0">
                          <a:latin typeface="Verdana"/>
                          <a:cs typeface="Verdana"/>
                        </a:rPr>
                        <a:t> </a:t>
                      </a:r>
                      <a:r>
                        <a:rPr sz="900" spc="15" dirty="0">
                          <a:latin typeface="Verdana"/>
                          <a:cs typeface="Verdana"/>
                        </a:rPr>
                        <a:t>between</a:t>
                      </a:r>
                      <a:r>
                        <a:rPr sz="900" spc="-60" dirty="0">
                          <a:latin typeface="Verdana"/>
                          <a:cs typeface="Verdana"/>
                        </a:rPr>
                        <a:t> </a:t>
                      </a:r>
                      <a:r>
                        <a:rPr sz="900" spc="-35" dirty="0">
                          <a:latin typeface="Verdana"/>
                          <a:cs typeface="Verdana"/>
                        </a:rPr>
                        <a:t>themselves</a:t>
                      </a:r>
                      <a:r>
                        <a:rPr sz="900" spc="-55" dirty="0">
                          <a:latin typeface="Verdana"/>
                          <a:cs typeface="Verdana"/>
                        </a:rPr>
                        <a:t> </a:t>
                      </a:r>
                      <a:r>
                        <a:rPr sz="900" spc="30" dirty="0">
                          <a:latin typeface="Verdana"/>
                          <a:cs typeface="Verdana"/>
                        </a:rPr>
                        <a:t>and</a:t>
                      </a:r>
                      <a:r>
                        <a:rPr sz="900" spc="-60" dirty="0">
                          <a:latin typeface="Verdana"/>
                          <a:cs typeface="Verdana"/>
                        </a:rPr>
                        <a:t> </a:t>
                      </a:r>
                      <a:r>
                        <a:rPr sz="900" spc="-40" dirty="0">
                          <a:latin typeface="Verdana"/>
                          <a:cs typeface="Verdana"/>
                        </a:rPr>
                        <a:t>others</a:t>
                      </a:r>
                      <a:r>
                        <a:rPr sz="900" spc="-70" dirty="0">
                          <a:latin typeface="Verdana"/>
                          <a:cs typeface="Verdana"/>
                        </a:rPr>
                        <a:t> </a:t>
                      </a:r>
                      <a:r>
                        <a:rPr sz="900" spc="-40" dirty="0">
                          <a:latin typeface="Verdana"/>
                          <a:cs typeface="Verdana"/>
                        </a:rPr>
                        <a:t>in</a:t>
                      </a:r>
                      <a:r>
                        <a:rPr sz="900" spc="-55" dirty="0">
                          <a:latin typeface="Verdana"/>
                          <a:cs typeface="Verdana"/>
                        </a:rPr>
                        <a:t> </a:t>
                      </a:r>
                      <a:r>
                        <a:rPr sz="900" spc="-20" dirty="0">
                          <a:latin typeface="Verdana"/>
                          <a:cs typeface="Verdana"/>
                        </a:rPr>
                        <a:t>more</a:t>
                      </a:r>
                      <a:r>
                        <a:rPr sz="900" spc="-60" dirty="0">
                          <a:latin typeface="Verdana"/>
                          <a:cs typeface="Verdana"/>
                        </a:rPr>
                        <a:t> </a:t>
                      </a:r>
                      <a:r>
                        <a:rPr sz="900" spc="10" dirty="0">
                          <a:latin typeface="Verdana"/>
                          <a:cs typeface="Verdana"/>
                        </a:rPr>
                        <a:t>detailed</a:t>
                      </a:r>
                      <a:r>
                        <a:rPr sz="900" spc="-60" dirty="0">
                          <a:latin typeface="Verdana"/>
                          <a:cs typeface="Verdana"/>
                        </a:rPr>
                        <a:t> </a:t>
                      </a:r>
                      <a:r>
                        <a:rPr sz="900" spc="-25" dirty="0">
                          <a:latin typeface="Verdana"/>
                          <a:cs typeface="Verdana"/>
                        </a:rPr>
                        <a:t>ways</a:t>
                      </a:r>
                      <a:r>
                        <a:rPr sz="900" spc="-65" dirty="0">
                          <a:latin typeface="Verdana"/>
                          <a:cs typeface="Verdana"/>
                        </a:rPr>
                        <a:t> </a:t>
                      </a:r>
                      <a:r>
                        <a:rPr sz="900" spc="-20" dirty="0">
                          <a:latin typeface="Verdana"/>
                          <a:cs typeface="Verdana"/>
                        </a:rPr>
                        <a:t>e.g.</a:t>
                      </a:r>
                      <a:r>
                        <a:rPr sz="900" spc="-70" dirty="0">
                          <a:latin typeface="Verdana"/>
                          <a:cs typeface="Verdana"/>
                        </a:rPr>
                        <a:t> </a:t>
                      </a:r>
                      <a:r>
                        <a:rPr sz="900" spc="-35" dirty="0">
                          <a:latin typeface="Verdana"/>
                          <a:cs typeface="Verdana"/>
                        </a:rPr>
                        <a:t>hair</a:t>
                      </a:r>
                      <a:r>
                        <a:rPr sz="900" spc="-60" dirty="0">
                          <a:latin typeface="Verdana"/>
                          <a:cs typeface="Verdana"/>
                        </a:rPr>
                        <a:t> </a:t>
                      </a:r>
                      <a:r>
                        <a:rPr sz="900" spc="-15" dirty="0">
                          <a:latin typeface="Verdana"/>
                          <a:cs typeface="Verdana"/>
                        </a:rPr>
                        <a:t>colour,</a:t>
                      </a:r>
                      <a:r>
                        <a:rPr sz="900" spc="-70" dirty="0">
                          <a:latin typeface="Verdana"/>
                          <a:cs typeface="Verdana"/>
                        </a:rPr>
                        <a:t> </a:t>
                      </a:r>
                      <a:r>
                        <a:rPr sz="900" spc="-75" dirty="0">
                          <a:latin typeface="Verdana"/>
                          <a:cs typeface="Verdana"/>
                        </a:rPr>
                        <a:t>skin</a:t>
                      </a:r>
                      <a:r>
                        <a:rPr sz="900" spc="-65" dirty="0">
                          <a:latin typeface="Verdana"/>
                          <a:cs typeface="Verdana"/>
                        </a:rPr>
                        <a:t> </a:t>
                      </a:r>
                      <a:r>
                        <a:rPr sz="900" spc="-15" dirty="0">
                          <a:latin typeface="Verdana"/>
                          <a:cs typeface="Verdana"/>
                        </a:rPr>
                        <a:t>colour,</a:t>
                      </a:r>
                      <a:r>
                        <a:rPr sz="900" spc="-75" dirty="0">
                          <a:latin typeface="Verdana"/>
                          <a:cs typeface="Verdana"/>
                        </a:rPr>
                        <a:t> </a:t>
                      </a:r>
                      <a:r>
                        <a:rPr sz="900" spc="-25" dirty="0">
                          <a:latin typeface="Verdana"/>
                          <a:cs typeface="Verdana"/>
                        </a:rPr>
                        <a:t>height,</a:t>
                      </a:r>
                      <a:r>
                        <a:rPr sz="900" spc="-65" dirty="0">
                          <a:latin typeface="Verdana"/>
                          <a:cs typeface="Verdana"/>
                        </a:rPr>
                        <a:t> </a:t>
                      </a:r>
                      <a:r>
                        <a:rPr sz="900" spc="-50" dirty="0">
                          <a:latin typeface="Verdana"/>
                          <a:cs typeface="Verdana"/>
                        </a:rPr>
                        <a:t>glasses,</a:t>
                      </a:r>
                      <a:r>
                        <a:rPr sz="900" spc="-70" dirty="0">
                          <a:latin typeface="Verdana"/>
                          <a:cs typeface="Verdana"/>
                        </a:rPr>
                        <a:t> </a:t>
                      </a:r>
                      <a:r>
                        <a:rPr sz="900" spc="-50" dirty="0">
                          <a:latin typeface="Verdana"/>
                          <a:cs typeface="Verdana"/>
                        </a:rPr>
                        <a:t>siblings </a:t>
                      </a:r>
                      <a:r>
                        <a:rPr sz="900" spc="-45" dirty="0">
                          <a:latin typeface="Verdana"/>
                          <a:cs typeface="Verdana"/>
                        </a:rPr>
                        <a:t> </a:t>
                      </a:r>
                      <a:r>
                        <a:rPr sz="900" spc="-35" dirty="0">
                          <a:latin typeface="Verdana"/>
                          <a:cs typeface="Verdana"/>
                        </a:rPr>
                        <a:t>family</a:t>
                      </a:r>
                      <a:r>
                        <a:rPr sz="900" spc="-65" dirty="0">
                          <a:latin typeface="Verdana"/>
                          <a:cs typeface="Verdana"/>
                        </a:rPr>
                        <a:t> </a:t>
                      </a:r>
                      <a:r>
                        <a:rPr sz="900" spc="-30" dirty="0">
                          <a:latin typeface="Verdana"/>
                          <a:cs typeface="Verdana"/>
                        </a:rPr>
                        <a:t>members</a:t>
                      </a:r>
                      <a:endParaRPr sz="900" dirty="0">
                        <a:latin typeface="Verdana"/>
                        <a:cs typeface="Verdan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tcPr>
                </a:tc>
                <a:extLst>
                  <a:ext uri="{0D108BD9-81ED-4DB2-BD59-A6C34878D82A}">
                    <a16:rowId xmlns:a16="http://schemas.microsoft.com/office/drawing/2014/main" val="10002"/>
                  </a:ext>
                </a:extLst>
              </a:tr>
              <a:tr h="286385">
                <a:tc>
                  <a:txBody>
                    <a:bodyPr/>
                    <a:lstStyle/>
                    <a:p>
                      <a:pPr marL="68580">
                        <a:lnSpc>
                          <a:spcPct val="100000"/>
                        </a:lnSpc>
                        <a:spcBef>
                          <a:spcPts val="35"/>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15"/>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solidFill>
                      <a:srgbClr val="EC7C30"/>
                    </a:solidFill>
                  </a:tcPr>
                </a:tc>
                <a:extLst>
                  <a:ext uri="{0D108BD9-81ED-4DB2-BD59-A6C34878D82A}">
                    <a16:rowId xmlns:a16="http://schemas.microsoft.com/office/drawing/2014/main" val="10003"/>
                  </a:ext>
                </a:extLst>
              </a:tr>
              <a:tr h="1969135">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45" dirty="0">
                          <a:latin typeface="Verdana"/>
                          <a:cs typeface="Verdana"/>
                        </a:rPr>
                        <a:t>interest</a:t>
                      </a:r>
                      <a:r>
                        <a:rPr sz="900" spc="-80"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the</a:t>
                      </a:r>
                      <a:r>
                        <a:rPr sz="900" spc="-55" dirty="0">
                          <a:latin typeface="Verdana"/>
                          <a:cs typeface="Verdana"/>
                        </a:rPr>
                        <a:t> </a:t>
                      </a:r>
                      <a:r>
                        <a:rPr sz="900" spc="-50" dirty="0">
                          <a:latin typeface="Verdana"/>
                          <a:cs typeface="Verdana"/>
                        </a:rPr>
                        <a:t>lives</a:t>
                      </a:r>
                      <a:r>
                        <a:rPr sz="900" spc="-65" dirty="0">
                          <a:latin typeface="Verdana"/>
                          <a:cs typeface="Verdana"/>
                        </a:rPr>
                        <a:t> </a:t>
                      </a:r>
                      <a:r>
                        <a:rPr sz="900" dirty="0">
                          <a:latin typeface="Verdana"/>
                          <a:cs typeface="Verdana"/>
                        </a:rPr>
                        <a:t>of</a:t>
                      </a:r>
                      <a:r>
                        <a:rPr sz="900" spc="-65" dirty="0">
                          <a:latin typeface="Verdana"/>
                          <a:cs typeface="Verdana"/>
                        </a:rPr>
                        <a:t> </a:t>
                      </a:r>
                      <a:r>
                        <a:rPr sz="900" spc="25" dirty="0">
                          <a:latin typeface="Verdana"/>
                          <a:cs typeface="Verdana"/>
                        </a:rPr>
                        <a:t>people</a:t>
                      </a:r>
                      <a:r>
                        <a:rPr sz="900" spc="-60" dirty="0">
                          <a:latin typeface="Verdana"/>
                          <a:cs typeface="Verdana"/>
                        </a:rPr>
                        <a:t> </a:t>
                      </a:r>
                      <a:r>
                        <a:rPr sz="900" spc="5" dirty="0">
                          <a:latin typeface="Verdana"/>
                          <a:cs typeface="Verdana"/>
                        </a:rPr>
                        <a:t>who</a:t>
                      </a:r>
                      <a:r>
                        <a:rPr sz="900" spc="-65" dirty="0">
                          <a:latin typeface="Verdana"/>
                          <a:cs typeface="Verdana"/>
                        </a:rPr>
                        <a:t> </a:t>
                      </a:r>
                      <a:r>
                        <a:rPr sz="900" dirty="0">
                          <a:latin typeface="Verdana"/>
                          <a:cs typeface="Verdana"/>
                        </a:rPr>
                        <a:t>are</a:t>
                      </a:r>
                      <a:r>
                        <a:rPr sz="900" spc="-60" dirty="0">
                          <a:latin typeface="Verdana"/>
                          <a:cs typeface="Verdana"/>
                        </a:rPr>
                        <a:t> </a:t>
                      </a:r>
                      <a:r>
                        <a:rPr sz="900" spc="-35" dirty="0">
                          <a:latin typeface="Verdana"/>
                          <a:cs typeface="Verdana"/>
                        </a:rPr>
                        <a:t>familiar</a:t>
                      </a:r>
                      <a:r>
                        <a:rPr sz="900" spc="-6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them,</a:t>
                      </a:r>
                      <a:r>
                        <a:rPr sz="900" spc="-70" dirty="0">
                          <a:latin typeface="Verdana"/>
                          <a:cs typeface="Verdana"/>
                        </a:rPr>
                        <a:t> </a:t>
                      </a:r>
                      <a:r>
                        <a:rPr sz="900" spc="-10" dirty="0">
                          <a:latin typeface="Verdana"/>
                          <a:cs typeface="Verdana"/>
                        </a:rPr>
                        <a:t>including</a:t>
                      </a:r>
                      <a:r>
                        <a:rPr sz="900" spc="-70" dirty="0">
                          <a:latin typeface="Verdana"/>
                          <a:cs typeface="Verdana"/>
                        </a:rPr>
                        <a:t> </a:t>
                      </a:r>
                      <a:r>
                        <a:rPr sz="900" spc="25" dirty="0">
                          <a:latin typeface="Verdana"/>
                          <a:cs typeface="Verdana"/>
                        </a:rPr>
                        <a:t>people</a:t>
                      </a:r>
                      <a:r>
                        <a:rPr sz="900" spc="-65" dirty="0">
                          <a:latin typeface="Verdana"/>
                          <a:cs typeface="Verdana"/>
                        </a:rPr>
                        <a:t> </a:t>
                      </a:r>
                      <a:r>
                        <a:rPr sz="900" spc="-15" dirty="0">
                          <a:latin typeface="Verdana"/>
                          <a:cs typeface="Verdana"/>
                        </a:rPr>
                        <a:t>seen</a:t>
                      </a:r>
                      <a:r>
                        <a:rPr sz="900" spc="-70" dirty="0">
                          <a:latin typeface="Verdana"/>
                          <a:cs typeface="Verdana"/>
                        </a:rPr>
                        <a:t> </a:t>
                      </a:r>
                      <a:r>
                        <a:rPr sz="900" spc="-40" dirty="0">
                          <a:latin typeface="Verdana"/>
                          <a:cs typeface="Verdana"/>
                        </a:rPr>
                        <a:t>in</a:t>
                      </a:r>
                      <a:r>
                        <a:rPr sz="900" spc="-75" dirty="0">
                          <a:latin typeface="Verdana"/>
                          <a:cs typeface="Verdana"/>
                        </a:rPr>
                        <a:t> </a:t>
                      </a:r>
                      <a:r>
                        <a:rPr sz="900" spc="-45" dirty="0">
                          <a:latin typeface="Verdana"/>
                          <a:cs typeface="Verdana"/>
                        </a:rPr>
                        <a:t>shops,</a:t>
                      </a:r>
                      <a:r>
                        <a:rPr sz="900" spc="-75" dirty="0">
                          <a:latin typeface="Verdana"/>
                          <a:cs typeface="Verdana"/>
                        </a:rPr>
                        <a:t> </a:t>
                      </a:r>
                      <a:r>
                        <a:rPr sz="900" spc="-50" dirty="0">
                          <a:latin typeface="Verdana"/>
                          <a:cs typeface="Verdana"/>
                        </a:rPr>
                        <a:t>hairdressers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Remember</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talk</a:t>
                      </a:r>
                      <a:r>
                        <a:rPr sz="900" spc="-45" dirty="0">
                          <a:latin typeface="Verdana"/>
                          <a:cs typeface="Verdana"/>
                        </a:rPr>
                        <a:t> </a:t>
                      </a:r>
                      <a:r>
                        <a:rPr sz="900" spc="15" dirty="0">
                          <a:latin typeface="Verdana"/>
                          <a:cs typeface="Verdana"/>
                        </a:rPr>
                        <a:t>about</a:t>
                      </a:r>
                      <a:r>
                        <a:rPr sz="900" spc="-65" dirty="0">
                          <a:latin typeface="Verdana"/>
                          <a:cs typeface="Verdana"/>
                        </a:rPr>
                        <a:t> </a:t>
                      </a:r>
                      <a:r>
                        <a:rPr sz="900" spc="-25" dirty="0">
                          <a:latin typeface="Verdana"/>
                          <a:cs typeface="Verdana"/>
                        </a:rPr>
                        <a:t>significant</a:t>
                      </a:r>
                      <a:r>
                        <a:rPr sz="900" spc="-65" dirty="0">
                          <a:latin typeface="Verdana"/>
                          <a:cs typeface="Verdana"/>
                        </a:rPr>
                        <a:t> </a:t>
                      </a:r>
                      <a:r>
                        <a:rPr sz="900" spc="-25" dirty="0">
                          <a:latin typeface="Verdana"/>
                          <a:cs typeface="Verdana"/>
                        </a:rPr>
                        <a:t>events</a:t>
                      </a:r>
                      <a:r>
                        <a:rPr sz="900" spc="-60" dirty="0">
                          <a:latin typeface="Verdana"/>
                          <a:cs typeface="Verdana"/>
                        </a:rPr>
                        <a:t> </a:t>
                      </a:r>
                      <a:r>
                        <a:rPr sz="900" spc="-50" dirty="0">
                          <a:latin typeface="Verdana"/>
                          <a:cs typeface="Verdana"/>
                        </a:rPr>
                        <a:t>in</a:t>
                      </a:r>
                      <a:r>
                        <a:rPr sz="900" spc="-55" dirty="0">
                          <a:latin typeface="Verdana"/>
                          <a:cs typeface="Verdana"/>
                        </a:rPr>
                        <a:t> </a:t>
                      </a:r>
                      <a:r>
                        <a:rPr sz="900" spc="-45" dirty="0">
                          <a:latin typeface="Verdana"/>
                          <a:cs typeface="Verdana"/>
                        </a:rPr>
                        <a:t>their</a:t>
                      </a:r>
                      <a:r>
                        <a:rPr sz="900" spc="-70" dirty="0">
                          <a:latin typeface="Verdana"/>
                          <a:cs typeface="Verdana"/>
                        </a:rPr>
                        <a:t> </a:t>
                      </a:r>
                      <a:r>
                        <a:rPr sz="900" spc="5" dirty="0">
                          <a:latin typeface="Verdana"/>
                          <a:cs typeface="Verdana"/>
                        </a:rPr>
                        <a:t>own</a:t>
                      </a:r>
                      <a:r>
                        <a:rPr sz="900" spc="-60" dirty="0">
                          <a:latin typeface="Verdana"/>
                          <a:cs typeface="Verdana"/>
                        </a:rPr>
                        <a:t> </a:t>
                      </a:r>
                      <a:r>
                        <a:rPr sz="900" dirty="0">
                          <a:latin typeface="Verdana"/>
                          <a:cs typeface="Verdana"/>
                        </a:rPr>
                        <a:t>experience</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5" dirty="0">
                          <a:latin typeface="Verdana"/>
                          <a:cs typeface="Verdana"/>
                        </a:rPr>
                        <a:t>past</a:t>
                      </a:r>
                      <a:r>
                        <a:rPr sz="900" spc="-70"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present</a:t>
                      </a:r>
                      <a:r>
                        <a:rPr sz="900" spc="-70" dirty="0">
                          <a:latin typeface="Verdana"/>
                          <a:cs typeface="Verdana"/>
                        </a:rPr>
                        <a:t> </a:t>
                      </a:r>
                      <a:r>
                        <a:rPr sz="900" spc="-25" dirty="0">
                          <a:latin typeface="Verdana"/>
                          <a:cs typeface="Verdana"/>
                        </a:rPr>
                        <a:t>through</a:t>
                      </a:r>
                      <a:r>
                        <a:rPr sz="900" spc="-65" dirty="0">
                          <a:latin typeface="Verdana"/>
                          <a:cs typeface="Verdana"/>
                        </a:rPr>
                        <a:t> </a:t>
                      </a:r>
                      <a:r>
                        <a:rPr sz="900" spc="-45" dirty="0">
                          <a:latin typeface="Verdana"/>
                          <a:cs typeface="Verdana"/>
                        </a:rPr>
                        <a:t>their</a:t>
                      </a:r>
                      <a:r>
                        <a:rPr sz="900" spc="-60" dirty="0">
                          <a:latin typeface="Verdana"/>
                          <a:cs typeface="Verdana"/>
                        </a:rPr>
                        <a:t> </a:t>
                      </a:r>
                      <a:r>
                        <a:rPr sz="900" spc="-35" dirty="0">
                          <a:latin typeface="Verdana"/>
                          <a:cs typeface="Verdana"/>
                        </a:rPr>
                        <a:t>life</a:t>
                      </a:r>
                      <a:r>
                        <a:rPr sz="900" spc="-55" dirty="0">
                          <a:latin typeface="Verdana"/>
                          <a:cs typeface="Verdana"/>
                        </a:rPr>
                        <a:t> </a:t>
                      </a:r>
                      <a:r>
                        <a:rPr sz="900" spc="-125" dirty="0">
                          <a:latin typeface="Verdana"/>
                          <a:cs typeface="Verdana"/>
                        </a:rPr>
                        <a:t>–</a:t>
                      </a:r>
                      <a:r>
                        <a:rPr sz="900" spc="-55" dirty="0">
                          <a:latin typeface="Verdana"/>
                          <a:cs typeface="Verdana"/>
                        </a:rPr>
                        <a:t> </a:t>
                      </a:r>
                      <a:r>
                        <a:rPr sz="900" spc="5" dirty="0">
                          <a:latin typeface="Verdana"/>
                          <a:cs typeface="Verdana"/>
                        </a:rPr>
                        <a:t>baby,</a:t>
                      </a:r>
                      <a:r>
                        <a:rPr sz="900" spc="-75" dirty="0">
                          <a:latin typeface="Verdana"/>
                          <a:cs typeface="Verdana"/>
                        </a:rPr>
                        <a:t> </a:t>
                      </a:r>
                      <a:r>
                        <a:rPr sz="900" spc="-15" dirty="0">
                          <a:latin typeface="Verdana"/>
                          <a:cs typeface="Verdana"/>
                        </a:rPr>
                        <a:t>child,</a:t>
                      </a:r>
                      <a:r>
                        <a:rPr sz="900" spc="-75" dirty="0">
                          <a:latin typeface="Verdana"/>
                          <a:cs typeface="Verdana"/>
                        </a:rPr>
                        <a:t> </a:t>
                      </a:r>
                      <a:r>
                        <a:rPr sz="900" spc="-10" dirty="0">
                          <a:latin typeface="Verdana"/>
                          <a:cs typeface="Verdana"/>
                        </a:rPr>
                        <a:t>adult</a:t>
                      </a:r>
                      <a:endParaRPr sz="900" dirty="0">
                        <a:latin typeface="Verdana"/>
                        <a:cs typeface="Verdana"/>
                      </a:endParaRPr>
                    </a:p>
                    <a:p>
                      <a:pPr marL="525780" marR="290830" indent="-228600">
                        <a:lnSpc>
                          <a:spcPct val="102200"/>
                        </a:lnSpc>
                        <a:spcBef>
                          <a:spcPts val="5"/>
                        </a:spcBef>
                        <a:tabLst>
                          <a:tab pos="525145" algn="l"/>
                        </a:tabLst>
                      </a:pPr>
                      <a:r>
                        <a:rPr sz="900" dirty="0">
                          <a:latin typeface="Symbol"/>
                          <a:cs typeface="Symbol"/>
                        </a:rPr>
                        <a:t></a:t>
                      </a:r>
                      <a:r>
                        <a:rPr sz="900" dirty="0">
                          <a:latin typeface="Times New Roman"/>
                          <a:cs typeface="Times New Roman"/>
                        </a:rPr>
                        <a:t>	</a:t>
                      </a:r>
                      <a:r>
                        <a:rPr sz="900" spc="-95" dirty="0">
                          <a:latin typeface="Verdana"/>
                          <a:cs typeface="Verdana"/>
                        </a:rPr>
                        <a:t>In</a:t>
                      </a:r>
                      <a:r>
                        <a:rPr sz="900" spc="-75" dirty="0">
                          <a:latin typeface="Verdana"/>
                          <a:cs typeface="Verdana"/>
                        </a:rPr>
                        <a:t> </a:t>
                      </a:r>
                      <a:r>
                        <a:rPr sz="900" dirty="0">
                          <a:latin typeface="Verdana"/>
                          <a:cs typeface="Verdana"/>
                        </a:rPr>
                        <a:t>pretend</a:t>
                      </a:r>
                      <a:r>
                        <a:rPr sz="900" spc="-65" dirty="0">
                          <a:latin typeface="Verdana"/>
                          <a:cs typeface="Verdana"/>
                        </a:rPr>
                        <a:t> </a:t>
                      </a:r>
                      <a:r>
                        <a:rPr sz="900" spc="-20" dirty="0">
                          <a:latin typeface="Verdana"/>
                          <a:cs typeface="Verdana"/>
                        </a:rPr>
                        <a:t>play,</a:t>
                      </a:r>
                      <a:r>
                        <a:rPr sz="900" spc="-60" dirty="0">
                          <a:latin typeface="Verdana"/>
                          <a:cs typeface="Verdana"/>
                        </a:rPr>
                        <a:t> </a:t>
                      </a:r>
                      <a:r>
                        <a:rPr sz="900" spc="-25" dirty="0">
                          <a:latin typeface="Verdana"/>
                          <a:cs typeface="Verdana"/>
                        </a:rPr>
                        <a:t>imitate</a:t>
                      </a:r>
                      <a:r>
                        <a:rPr sz="900" spc="-45" dirty="0">
                          <a:latin typeface="Verdana"/>
                          <a:cs typeface="Verdana"/>
                        </a:rPr>
                        <a:t> </a:t>
                      </a:r>
                      <a:r>
                        <a:rPr sz="900" spc="-10" dirty="0">
                          <a:latin typeface="Verdana"/>
                          <a:cs typeface="Verdana"/>
                        </a:rPr>
                        <a:t>everyday</a:t>
                      </a:r>
                      <a:r>
                        <a:rPr sz="900" spc="-60" dirty="0">
                          <a:latin typeface="Verdana"/>
                          <a:cs typeface="Verdana"/>
                        </a:rPr>
                        <a:t> </a:t>
                      </a:r>
                      <a:r>
                        <a:rPr sz="900" spc="-5" dirty="0">
                          <a:latin typeface="Verdana"/>
                          <a:cs typeface="Verdana"/>
                        </a:rPr>
                        <a:t>actions</a:t>
                      </a:r>
                      <a:r>
                        <a:rPr sz="900" spc="-55"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events</a:t>
                      </a:r>
                      <a:r>
                        <a:rPr sz="900" spc="-60" dirty="0">
                          <a:latin typeface="Verdana"/>
                          <a:cs typeface="Verdana"/>
                        </a:rPr>
                        <a:t> </a:t>
                      </a:r>
                      <a:r>
                        <a:rPr sz="900" spc="-40" dirty="0">
                          <a:latin typeface="Verdana"/>
                          <a:cs typeface="Verdana"/>
                        </a:rPr>
                        <a:t>from</a:t>
                      </a:r>
                      <a:r>
                        <a:rPr sz="900" spc="-75" dirty="0">
                          <a:latin typeface="Verdana"/>
                          <a:cs typeface="Verdana"/>
                        </a:rPr>
                        <a:t> </a:t>
                      </a:r>
                      <a:r>
                        <a:rPr sz="900" spc="10" dirty="0">
                          <a:latin typeface="Verdana"/>
                          <a:cs typeface="Verdana"/>
                        </a:rPr>
                        <a:t>own</a:t>
                      </a:r>
                      <a:r>
                        <a:rPr sz="900" spc="-60" dirty="0">
                          <a:latin typeface="Verdana"/>
                          <a:cs typeface="Verdana"/>
                        </a:rPr>
                        <a:t> </a:t>
                      </a:r>
                      <a:r>
                        <a:rPr sz="900" spc="-35" dirty="0">
                          <a:latin typeface="Verdana"/>
                          <a:cs typeface="Verdana"/>
                        </a:rPr>
                        <a:t>family</a:t>
                      </a:r>
                      <a:r>
                        <a:rPr sz="900" spc="-6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cultural</a:t>
                      </a:r>
                      <a:r>
                        <a:rPr sz="900" spc="-75" dirty="0">
                          <a:latin typeface="Verdana"/>
                          <a:cs typeface="Verdana"/>
                        </a:rPr>
                        <a:t> </a:t>
                      </a:r>
                      <a:r>
                        <a:rPr sz="900" dirty="0">
                          <a:latin typeface="Verdana"/>
                          <a:cs typeface="Verdana"/>
                        </a:rPr>
                        <a:t>background,</a:t>
                      </a:r>
                      <a:r>
                        <a:rPr sz="900" spc="-70" dirty="0">
                          <a:latin typeface="Verdana"/>
                          <a:cs typeface="Verdana"/>
                        </a:rPr>
                        <a:t> </a:t>
                      </a:r>
                      <a:r>
                        <a:rPr sz="900" spc="-30" dirty="0">
                          <a:latin typeface="Verdana"/>
                          <a:cs typeface="Verdana"/>
                        </a:rPr>
                        <a:t>e.g.,</a:t>
                      </a:r>
                      <a:r>
                        <a:rPr sz="900" spc="-55" dirty="0">
                          <a:latin typeface="Verdana"/>
                          <a:cs typeface="Verdana"/>
                        </a:rPr>
                        <a:t> </a:t>
                      </a:r>
                      <a:r>
                        <a:rPr sz="900" spc="-15" dirty="0">
                          <a:latin typeface="Verdana"/>
                          <a:cs typeface="Verdana"/>
                        </a:rPr>
                        <a:t>making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drinking</a:t>
                      </a:r>
                      <a:r>
                        <a:rPr sz="900" spc="-65" dirty="0">
                          <a:latin typeface="Verdana"/>
                          <a:cs typeface="Verdana"/>
                        </a:rPr>
                        <a:t> </a:t>
                      </a:r>
                      <a:r>
                        <a:rPr sz="900" spc="-5" dirty="0">
                          <a:latin typeface="Verdana"/>
                          <a:cs typeface="Verdana"/>
                        </a:rPr>
                        <a:t>tea,</a:t>
                      </a:r>
                      <a:r>
                        <a:rPr sz="900" spc="-70" dirty="0">
                          <a:latin typeface="Verdana"/>
                          <a:cs typeface="Verdana"/>
                        </a:rPr>
                        <a:t> </a:t>
                      </a:r>
                      <a:r>
                        <a:rPr sz="900" spc="10" dirty="0">
                          <a:latin typeface="Verdana"/>
                          <a:cs typeface="Verdana"/>
                        </a:rPr>
                        <a:t>going</a:t>
                      </a:r>
                      <a:r>
                        <a:rPr sz="900" spc="-65" dirty="0">
                          <a:latin typeface="Verdana"/>
                          <a:cs typeface="Verdana"/>
                        </a:rPr>
                        <a:t> </a:t>
                      </a:r>
                      <a:r>
                        <a:rPr sz="900" spc="-5" dirty="0">
                          <a:latin typeface="Verdana"/>
                          <a:cs typeface="Verdana"/>
                        </a:rPr>
                        <a:t>to</a:t>
                      </a:r>
                      <a:r>
                        <a:rPr sz="900" spc="-65"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barbers,</a:t>
                      </a:r>
                      <a:r>
                        <a:rPr sz="900" spc="-70" dirty="0">
                          <a:latin typeface="Verdana"/>
                          <a:cs typeface="Verdana"/>
                        </a:rPr>
                        <a:t> </a:t>
                      </a:r>
                      <a:r>
                        <a:rPr sz="900" spc="5" dirty="0">
                          <a:latin typeface="Verdana"/>
                          <a:cs typeface="Verdana"/>
                        </a:rPr>
                        <a:t>being</a:t>
                      </a:r>
                      <a:r>
                        <a:rPr sz="900" spc="-65" dirty="0">
                          <a:latin typeface="Verdana"/>
                          <a:cs typeface="Verdana"/>
                        </a:rPr>
                        <a:t> </a:t>
                      </a:r>
                      <a:r>
                        <a:rPr sz="900" spc="70" dirty="0">
                          <a:latin typeface="Verdana"/>
                          <a:cs typeface="Verdana"/>
                        </a:rPr>
                        <a:t>a</a:t>
                      </a:r>
                      <a:r>
                        <a:rPr sz="900" spc="-60" dirty="0">
                          <a:latin typeface="Verdana"/>
                          <a:cs typeface="Verdana"/>
                        </a:rPr>
                        <a:t> </a:t>
                      </a:r>
                      <a:r>
                        <a:rPr sz="900" spc="10" dirty="0">
                          <a:latin typeface="Verdana"/>
                          <a:cs typeface="Verdana"/>
                        </a:rPr>
                        <a:t>cat, </a:t>
                      </a:r>
                      <a:r>
                        <a:rPr sz="900" spc="15" dirty="0">
                          <a:latin typeface="Verdana"/>
                          <a:cs typeface="Verdana"/>
                        </a:rPr>
                        <a:t> </a:t>
                      </a:r>
                      <a:r>
                        <a:rPr sz="900" spc="45" dirty="0">
                          <a:latin typeface="Verdana"/>
                          <a:cs typeface="Verdana"/>
                        </a:rPr>
                        <a:t>dog</a:t>
                      </a:r>
                      <a:r>
                        <a:rPr sz="900" spc="-80" dirty="0">
                          <a:latin typeface="Verdana"/>
                          <a:cs typeface="Verdana"/>
                        </a:rPr>
                        <a:t> </a:t>
                      </a:r>
                      <a:r>
                        <a:rPr sz="900" spc="-40" dirty="0">
                          <a:latin typeface="Verdana"/>
                          <a:cs typeface="Verdana"/>
                        </a:rPr>
                        <a:t>or</a:t>
                      </a:r>
                      <a:r>
                        <a:rPr sz="900" spc="-65" dirty="0">
                          <a:latin typeface="Verdana"/>
                          <a:cs typeface="Verdana"/>
                        </a:rPr>
                        <a:t> </a:t>
                      </a:r>
                      <a:r>
                        <a:rPr sz="900" spc="-20" dirty="0">
                          <a:latin typeface="Verdana"/>
                          <a:cs typeface="Verdana"/>
                        </a:rPr>
                        <a:t>bird</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current</a:t>
                      </a:r>
                      <a:r>
                        <a:rPr sz="900" spc="-75" dirty="0">
                          <a:latin typeface="Verdana"/>
                          <a:cs typeface="Verdana"/>
                        </a:rPr>
                        <a:t> </a:t>
                      </a:r>
                      <a:r>
                        <a:rPr sz="900" spc="-20" dirty="0">
                          <a:latin typeface="Verdana"/>
                          <a:cs typeface="Verdana"/>
                        </a:rPr>
                        <a:t>season</a:t>
                      </a:r>
                      <a:r>
                        <a:rPr sz="900" spc="-60" dirty="0">
                          <a:latin typeface="Verdana"/>
                          <a:cs typeface="Verdana"/>
                        </a:rPr>
                        <a:t> </a:t>
                      </a:r>
                      <a:r>
                        <a:rPr sz="900" spc="30" dirty="0">
                          <a:latin typeface="Verdana"/>
                          <a:cs typeface="Verdana"/>
                        </a:rPr>
                        <a:t>and</a:t>
                      </a:r>
                      <a:r>
                        <a:rPr sz="900" spc="-75" dirty="0">
                          <a:latin typeface="Verdana"/>
                          <a:cs typeface="Verdana"/>
                        </a:rPr>
                        <a:t> </a:t>
                      </a:r>
                      <a:r>
                        <a:rPr sz="900" spc="-5" dirty="0">
                          <a:latin typeface="Verdana"/>
                          <a:cs typeface="Verdana"/>
                        </a:rPr>
                        <a:t>typical</a:t>
                      </a:r>
                      <a:r>
                        <a:rPr sz="900" spc="-65" dirty="0">
                          <a:latin typeface="Verdana"/>
                          <a:cs typeface="Verdana"/>
                        </a:rPr>
                        <a:t> </a:t>
                      </a:r>
                      <a:r>
                        <a:rPr sz="900" spc="-15" dirty="0">
                          <a:latin typeface="Verdana"/>
                          <a:cs typeface="Verdana"/>
                        </a:rPr>
                        <a:t>weather,</a:t>
                      </a:r>
                      <a:r>
                        <a:rPr sz="900" spc="-80" dirty="0">
                          <a:latin typeface="Verdana"/>
                          <a:cs typeface="Verdana"/>
                        </a:rPr>
                        <a:t> </a:t>
                      </a:r>
                      <a:r>
                        <a:rPr sz="900" spc="-5" dirty="0">
                          <a:latin typeface="Verdana"/>
                          <a:cs typeface="Verdana"/>
                        </a:rPr>
                        <a:t>clothing</a:t>
                      </a:r>
                      <a:r>
                        <a:rPr sz="900" spc="-70"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events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60" dirty="0">
                          <a:latin typeface="Verdana"/>
                          <a:cs typeface="Verdana"/>
                        </a:rPr>
                        <a:t> </a:t>
                      </a:r>
                      <a:r>
                        <a:rPr sz="900" spc="-10" dirty="0">
                          <a:latin typeface="Verdana"/>
                          <a:cs typeface="Verdana"/>
                        </a:rPr>
                        <a:t>playing</a:t>
                      </a:r>
                      <a:r>
                        <a:rPr sz="900" spc="-65" dirty="0">
                          <a:latin typeface="Verdana"/>
                          <a:cs typeface="Verdana"/>
                        </a:rPr>
                        <a:t> </a:t>
                      </a:r>
                      <a:r>
                        <a:rPr sz="900" spc="-40" dirty="0">
                          <a:latin typeface="Verdana"/>
                          <a:cs typeface="Verdana"/>
                        </a:rPr>
                        <a:t>with</a:t>
                      </a:r>
                      <a:r>
                        <a:rPr sz="900" spc="-60" dirty="0">
                          <a:latin typeface="Verdana"/>
                          <a:cs typeface="Verdana"/>
                        </a:rPr>
                        <a:t> </a:t>
                      </a:r>
                      <a:r>
                        <a:rPr sz="900" spc="-50" dirty="0">
                          <a:latin typeface="Verdana"/>
                          <a:cs typeface="Verdana"/>
                        </a:rPr>
                        <a:t>small</a:t>
                      </a:r>
                      <a:r>
                        <a:rPr sz="900" spc="-60" dirty="0">
                          <a:latin typeface="Verdana"/>
                          <a:cs typeface="Verdana"/>
                        </a:rPr>
                        <a:t> </a:t>
                      </a:r>
                      <a:r>
                        <a:rPr sz="900" spc="-15" dirty="0">
                          <a:latin typeface="Verdana"/>
                          <a:cs typeface="Verdana"/>
                        </a:rPr>
                        <a:t>world</a:t>
                      </a:r>
                      <a:r>
                        <a:rPr sz="900" spc="-65" dirty="0">
                          <a:latin typeface="Verdana"/>
                          <a:cs typeface="Verdana"/>
                        </a:rPr>
                        <a:t> </a:t>
                      </a:r>
                      <a:r>
                        <a:rPr sz="900" spc="-30" dirty="0">
                          <a:latin typeface="Verdana"/>
                          <a:cs typeface="Verdana"/>
                        </a:rPr>
                        <a:t>reconstructions,</a:t>
                      </a:r>
                      <a:r>
                        <a:rPr sz="900" spc="-70" dirty="0">
                          <a:latin typeface="Verdana"/>
                          <a:cs typeface="Verdana"/>
                        </a:rPr>
                        <a:t> </a:t>
                      </a:r>
                      <a:r>
                        <a:rPr sz="900" spc="-15" dirty="0">
                          <a:latin typeface="Verdana"/>
                          <a:cs typeface="Verdana"/>
                        </a:rPr>
                        <a:t>building</a:t>
                      </a:r>
                      <a:r>
                        <a:rPr sz="900" spc="-60" dirty="0">
                          <a:latin typeface="Verdana"/>
                          <a:cs typeface="Verdana"/>
                        </a:rPr>
                        <a:t> </a:t>
                      </a:r>
                      <a:r>
                        <a:rPr sz="900" dirty="0">
                          <a:latin typeface="Verdana"/>
                          <a:cs typeface="Verdana"/>
                        </a:rPr>
                        <a:t>on</a:t>
                      </a:r>
                      <a:r>
                        <a:rPr sz="900" spc="-60" dirty="0">
                          <a:latin typeface="Verdana"/>
                          <a:cs typeface="Verdana"/>
                        </a:rPr>
                        <a:t> </a:t>
                      </a:r>
                      <a:r>
                        <a:rPr sz="900" spc="-40" dirty="0">
                          <a:latin typeface="Verdana"/>
                          <a:cs typeface="Verdana"/>
                        </a:rPr>
                        <a:t>first-hand</a:t>
                      </a:r>
                      <a:r>
                        <a:rPr sz="900" spc="-65" dirty="0">
                          <a:latin typeface="Verdana"/>
                          <a:cs typeface="Verdana"/>
                        </a:rPr>
                        <a:t> </a:t>
                      </a:r>
                      <a:r>
                        <a:rPr sz="900" spc="-15" dirty="0">
                          <a:latin typeface="Verdana"/>
                          <a:cs typeface="Verdana"/>
                        </a:rPr>
                        <a:t>experiences,</a:t>
                      </a:r>
                      <a:r>
                        <a:rPr sz="900" spc="-70" dirty="0">
                          <a:latin typeface="Verdana"/>
                          <a:cs typeface="Verdana"/>
                        </a:rPr>
                        <a:t> </a:t>
                      </a:r>
                      <a:r>
                        <a:rPr sz="900" spc="-35" dirty="0">
                          <a:latin typeface="Verdana"/>
                          <a:cs typeface="Verdana"/>
                        </a:rPr>
                        <a:t>e.g.,</a:t>
                      </a:r>
                      <a:r>
                        <a:rPr sz="900" spc="-65" dirty="0">
                          <a:latin typeface="Verdana"/>
                          <a:cs typeface="Verdana"/>
                        </a:rPr>
                        <a:t> </a:t>
                      </a:r>
                      <a:r>
                        <a:rPr sz="900" spc="-50" dirty="0">
                          <a:latin typeface="Verdana"/>
                          <a:cs typeface="Verdana"/>
                        </a:rPr>
                        <a:t>visiting</a:t>
                      </a:r>
                      <a:r>
                        <a:rPr sz="900" spc="-75" dirty="0">
                          <a:latin typeface="Verdana"/>
                          <a:cs typeface="Verdana"/>
                        </a:rPr>
                        <a:t> </a:t>
                      </a:r>
                      <a:r>
                        <a:rPr sz="900" spc="-60" dirty="0">
                          <a:latin typeface="Verdana"/>
                          <a:cs typeface="Verdana"/>
                        </a:rPr>
                        <a:t>farms,</a:t>
                      </a:r>
                      <a:r>
                        <a:rPr sz="900" spc="-55" dirty="0">
                          <a:latin typeface="Verdana"/>
                          <a:cs typeface="Verdana"/>
                        </a:rPr>
                        <a:t> </a:t>
                      </a:r>
                      <a:r>
                        <a:rPr sz="900" spc="-10" dirty="0">
                          <a:latin typeface="Verdana"/>
                          <a:cs typeface="Verdana"/>
                        </a:rPr>
                        <a:t>garages,</a:t>
                      </a:r>
                      <a:r>
                        <a:rPr sz="900" spc="-70" dirty="0">
                          <a:latin typeface="Verdana"/>
                          <a:cs typeface="Verdana"/>
                        </a:rPr>
                        <a:t> </a:t>
                      </a:r>
                      <a:r>
                        <a:rPr sz="900" spc="-35" dirty="0">
                          <a:latin typeface="Verdana"/>
                          <a:cs typeface="Verdana"/>
                        </a:rPr>
                        <a:t>train</a:t>
                      </a:r>
                      <a:r>
                        <a:rPr sz="900" spc="-55" dirty="0">
                          <a:latin typeface="Verdana"/>
                          <a:cs typeface="Verdana"/>
                        </a:rPr>
                        <a:t> </a:t>
                      </a:r>
                      <a:r>
                        <a:rPr sz="900" spc="-40" dirty="0">
                          <a:latin typeface="Verdana"/>
                          <a:cs typeface="Verdana"/>
                        </a:rPr>
                        <a:t>tracks,</a:t>
                      </a:r>
                      <a:r>
                        <a:rPr sz="900" spc="-70" dirty="0">
                          <a:latin typeface="Verdana"/>
                          <a:cs typeface="Verdana"/>
                        </a:rPr>
                        <a:t> </a:t>
                      </a:r>
                      <a:r>
                        <a:rPr sz="900" spc="-15" dirty="0">
                          <a:latin typeface="Verdana"/>
                          <a:cs typeface="Verdana"/>
                        </a:rPr>
                        <a:t>walking</a:t>
                      </a:r>
                      <a:r>
                        <a:rPr sz="900" spc="-65" dirty="0">
                          <a:latin typeface="Verdana"/>
                          <a:cs typeface="Verdana"/>
                        </a:rPr>
                        <a:t> </a:t>
                      </a:r>
                      <a:r>
                        <a:rPr sz="900" spc="-5" dirty="0">
                          <a:latin typeface="Verdana"/>
                          <a:cs typeface="Verdana"/>
                        </a:rPr>
                        <a:t>by</a:t>
                      </a:r>
                      <a:r>
                        <a:rPr sz="900" spc="-60" dirty="0">
                          <a:latin typeface="Verdana"/>
                          <a:cs typeface="Verdana"/>
                        </a:rPr>
                        <a:t> river</a:t>
                      </a:r>
                      <a:r>
                        <a:rPr sz="900" spc="-65" dirty="0">
                          <a:latin typeface="Verdana"/>
                          <a:cs typeface="Verdana"/>
                        </a:rPr>
                        <a:t> </a:t>
                      </a:r>
                      <a:r>
                        <a:rPr sz="900" spc="-40" dirty="0">
                          <a:latin typeface="Verdana"/>
                          <a:cs typeface="Verdana"/>
                        </a:rPr>
                        <a:t>or </a:t>
                      </a:r>
                      <a:r>
                        <a:rPr sz="900" spc="-10" dirty="0">
                          <a:latin typeface="Verdana"/>
                          <a:cs typeface="Verdana"/>
                        </a:rPr>
                        <a:t>lake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0" dirty="0">
                          <a:latin typeface="Verdana"/>
                          <a:cs typeface="Verdana"/>
                        </a:rPr>
                        <a:t> </a:t>
                      </a:r>
                      <a:r>
                        <a:rPr sz="900" spc="-10" dirty="0">
                          <a:latin typeface="Verdana"/>
                          <a:cs typeface="Verdana"/>
                        </a:rPr>
                        <a:t>the</a:t>
                      </a:r>
                      <a:r>
                        <a:rPr sz="900" spc="-75" dirty="0">
                          <a:latin typeface="Verdana"/>
                          <a:cs typeface="Verdana"/>
                        </a:rPr>
                        <a:t> </a:t>
                      </a:r>
                      <a:r>
                        <a:rPr sz="900" dirty="0">
                          <a:latin typeface="Verdana"/>
                          <a:cs typeface="Verdana"/>
                        </a:rPr>
                        <a:t>vocabulary</a:t>
                      </a:r>
                      <a:r>
                        <a:rPr sz="900" spc="-65" dirty="0">
                          <a:latin typeface="Verdana"/>
                          <a:cs typeface="Verdana"/>
                        </a:rPr>
                        <a:t> </a:t>
                      </a:r>
                      <a:r>
                        <a:rPr sz="900" dirty="0">
                          <a:latin typeface="Verdana"/>
                          <a:cs typeface="Verdana"/>
                        </a:rPr>
                        <a:t>associated</a:t>
                      </a:r>
                      <a:r>
                        <a:rPr sz="900" spc="-70" dirty="0">
                          <a:latin typeface="Verdana"/>
                          <a:cs typeface="Verdana"/>
                        </a:rPr>
                        <a:t> </a:t>
                      </a:r>
                      <a:r>
                        <a:rPr sz="900" spc="-35" dirty="0">
                          <a:latin typeface="Verdana"/>
                          <a:cs typeface="Verdana"/>
                        </a:rPr>
                        <a:t>with</a:t>
                      </a:r>
                      <a:r>
                        <a:rPr sz="900" spc="-65" dirty="0">
                          <a:latin typeface="Verdana"/>
                          <a:cs typeface="Verdana"/>
                        </a:rPr>
                        <a:t> </a:t>
                      </a:r>
                      <a:r>
                        <a:rPr sz="900" dirty="0">
                          <a:latin typeface="Verdana"/>
                          <a:cs typeface="Verdana"/>
                        </a:rPr>
                        <a:t>specific</a:t>
                      </a:r>
                      <a:r>
                        <a:rPr sz="900" spc="-70" dirty="0">
                          <a:latin typeface="Verdana"/>
                          <a:cs typeface="Verdana"/>
                        </a:rPr>
                        <a:t> </a:t>
                      </a:r>
                      <a:r>
                        <a:rPr sz="900" spc="-45" dirty="0">
                          <a:latin typeface="Verdana"/>
                          <a:cs typeface="Verdana"/>
                        </a:rPr>
                        <a:t>interest</a:t>
                      </a:r>
                      <a:r>
                        <a:rPr sz="900" spc="-70" dirty="0">
                          <a:latin typeface="Verdana"/>
                          <a:cs typeface="Verdana"/>
                        </a:rPr>
                        <a:t> </a:t>
                      </a:r>
                      <a:r>
                        <a:rPr sz="900" spc="-10" dirty="0">
                          <a:latin typeface="Verdana"/>
                          <a:cs typeface="Verdana"/>
                        </a:rPr>
                        <a:t>areas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notice</a:t>
                      </a:r>
                      <a:r>
                        <a:rPr sz="900" spc="-65" dirty="0">
                          <a:latin typeface="Verdana"/>
                          <a:cs typeface="Verdana"/>
                        </a:rPr>
                        <a:t> </a:t>
                      </a:r>
                      <a:r>
                        <a:rPr sz="900" spc="-10" dirty="0">
                          <a:latin typeface="Verdana"/>
                          <a:cs typeface="Verdana"/>
                        </a:rPr>
                        <a:t>the</a:t>
                      </a:r>
                      <a:r>
                        <a:rPr sz="900" spc="-60" dirty="0">
                          <a:latin typeface="Verdana"/>
                          <a:cs typeface="Verdana"/>
                        </a:rPr>
                        <a:t> </a:t>
                      </a:r>
                      <a:r>
                        <a:rPr sz="900" spc="10" dirty="0">
                          <a:latin typeface="Verdana"/>
                          <a:cs typeface="Verdana"/>
                        </a:rPr>
                        <a:t>changes</a:t>
                      </a:r>
                      <a:r>
                        <a:rPr sz="900" spc="-60" dirty="0">
                          <a:latin typeface="Verdana"/>
                          <a:cs typeface="Verdana"/>
                        </a:rPr>
                        <a:t> </a:t>
                      </a:r>
                      <a:r>
                        <a:rPr sz="900" spc="-40" dirty="0">
                          <a:latin typeface="Verdana"/>
                          <a:cs typeface="Verdana"/>
                        </a:rPr>
                        <a:t>in</a:t>
                      </a:r>
                      <a:r>
                        <a:rPr sz="900" spc="-75" dirty="0">
                          <a:latin typeface="Verdana"/>
                          <a:cs typeface="Verdana"/>
                        </a:rPr>
                        <a:t> </a:t>
                      </a:r>
                      <a:r>
                        <a:rPr sz="900" spc="-40" dirty="0">
                          <a:latin typeface="Verdana"/>
                          <a:cs typeface="Verdana"/>
                        </a:rPr>
                        <a:t>materials,</a:t>
                      </a:r>
                      <a:r>
                        <a:rPr sz="900" spc="-75" dirty="0">
                          <a:latin typeface="Verdana"/>
                          <a:cs typeface="Verdana"/>
                        </a:rPr>
                        <a:t> </a:t>
                      </a:r>
                      <a:r>
                        <a:rPr sz="900" spc="-30" dirty="0">
                          <a:latin typeface="Verdana"/>
                          <a:cs typeface="Verdana"/>
                        </a:rPr>
                        <a:t>e.g.,</a:t>
                      </a:r>
                      <a:r>
                        <a:rPr sz="900" spc="195" dirty="0">
                          <a:latin typeface="Verdana"/>
                          <a:cs typeface="Verdana"/>
                        </a:rPr>
                        <a:t> </a:t>
                      </a:r>
                      <a:r>
                        <a:rPr sz="900" dirty="0">
                          <a:latin typeface="Verdana"/>
                          <a:cs typeface="Verdana"/>
                        </a:rPr>
                        <a:t>ice,</a:t>
                      </a:r>
                      <a:r>
                        <a:rPr sz="900" spc="-75" dirty="0">
                          <a:latin typeface="Verdana"/>
                          <a:cs typeface="Verdana"/>
                        </a:rPr>
                        <a:t> </a:t>
                      </a:r>
                      <a:r>
                        <a:rPr sz="900" spc="-40" dirty="0">
                          <a:latin typeface="Verdana"/>
                          <a:cs typeface="Verdana"/>
                        </a:rPr>
                        <a:t>snow,</a:t>
                      </a:r>
                      <a:r>
                        <a:rPr sz="900" spc="-30" dirty="0">
                          <a:latin typeface="Verdana"/>
                          <a:cs typeface="Verdana"/>
                        </a:rPr>
                        <a:t> </a:t>
                      </a:r>
                      <a:r>
                        <a:rPr sz="900" spc="-25" dirty="0">
                          <a:latin typeface="Verdana"/>
                          <a:cs typeface="Verdana"/>
                        </a:rPr>
                        <a:t>mud,</a:t>
                      </a:r>
                      <a:r>
                        <a:rPr sz="900" spc="-70" dirty="0">
                          <a:latin typeface="Verdana"/>
                          <a:cs typeface="Verdana"/>
                        </a:rPr>
                        <a:t> </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 </a:t>
                      </a:r>
                      <a:r>
                        <a:rPr sz="900" spc="-25" dirty="0">
                          <a:latin typeface="Verdana"/>
                          <a:cs typeface="Verdana"/>
                        </a:rPr>
                        <a:t>pipes,</a:t>
                      </a:r>
                      <a:r>
                        <a:rPr sz="900" spc="-75" dirty="0">
                          <a:latin typeface="Verdana"/>
                          <a:cs typeface="Verdana"/>
                        </a:rPr>
                        <a:t> </a:t>
                      </a:r>
                      <a:r>
                        <a:rPr sz="900" spc="-35" dirty="0">
                          <a:latin typeface="Verdana"/>
                          <a:cs typeface="Verdana"/>
                        </a:rPr>
                        <a:t>funnels</a:t>
                      </a:r>
                      <a:r>
                        <a:rPr sz="900" spc="-65"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other</a:t>
                      </a:r>
                      <a:r>
                        <a:rPr sz="900" spc="-70" dirty="0">
                          <a:latin typeface="Verdana"/>
                          <a:cs typeface="Verdana"/>
                        </a:rPr>
                        <a:t> </a:t>
                      </a:r>
                      <a:r>
                        <a:rPr sz="900" spc="-35" dirty="0">
                          <a:latin typeface="Verdana"/>
                          <a:cs typeface="Verdana"/>
                        </a:rPr>
                        <a:t>tools</a:t>
                      </a:r>
                      <a:r>
                        <a:rPr sz="900" spc="-65" dirty="0">
                          <a:latin typeface="Verdana"/>
                          <a:cs typeface="Verdana"/>
                        </a:rPr>
                        <a:t> </a:t>
                      </a:r>
                      <a:r>
                        <a:rPr sz="900" spc="-5" dirty="0">
                          <a:latin typeface="Verdana"/>
                          <a:cs typeface="Verdana"/>
                        </a:rPr>
                        <a:t>to</a:t>
                      </a:r>
                      <a:r>
                        <a:rPr sz="900" spc="-70" dirty="0">
                          <a:latin typeface="Verdana"/>
                          <a:cs typeface="Verdana"/>
                        </a:rPr>
                        <a:t> </a:t>
                      </a:r>
                      <a:r>
                        <a:rPr sz="900" spc="-20" dirty="0">
                          <a:latin typeface="Verdana"/>
                          <a:cs typeface="Verdana"/>
                        </a:rPr>
                        <a:t>carry/</a:t>
                      </a:r>
                      <a:r>
                        <a:rPr sz="900" spc="-60" dirty="0">
                          <a:latin typeface="Verdana"/>
                          <a:cs typeface="Verdana"/>
                        </a:rPr>
                        <a:t> </a:t>
                      </a:r>
                      <a:r>
                        <a:rPr sz="900" spc="-40" dirty="0">
                          <a:latin typeface="Verdana"/>
                          <a:cs typeface="Verdana"/>
                        </a:rPr>
                        <a:t>transport</a:t>
                      </a:r>
                      <a:r>
                        <a:rPr sz="900" spc="-70" dirty="0">
                          <a:latin typeface="Verdana"/>
                          <a:cs typeface="Verdana"/>
                        </a:rPr>
                        <a:t> </a:t>
                      </a:r>
                      <a:r>
                        <a:rPr sz="900" spc="-10" dirty="0">
                          <a:latin typeface="Verdana"/>
                          <a:cs typeface="Verdana"/>
                        </a:rPr>
                        <a:t>water</a:t>
                      </a:r>
                      <a:r>
                        <a:rPr sz="900" spc="-60" dirty="0">
                          <a:latin typeface="Verdana"/>
                          <a:cs typeface="Verdana"/>
                        </a:rPr>
                        <a:t> </a:t>
                      </a:r>
                      <a:r>
                        <a:rPr sz="900" spc="-35" dirty="0">
                          <a:latin typeface="Verdana"/>
                          <a:cs typeface="Verdana"/>
                        </a:rPr>
                        <a:t>from</a:t>
                      </a:r>
                      <a:r>
                        <a:rPr sz="900" spc="-80" dirty="0">
                          <a:latin typeface="Verdana"/>
                          <a:cs typeface="Verdana"/>
                        </a:rPr>
                        <a:t> </a:t>
                      </a:r>
                      <a:r>
                        <a:rPr sz="900" spc="20" dirty="0">
                          <a:latin typeface="Verdana"/>
                          <a:cs typeface="Verdana"/>
                        </a:rPr>
                        <a:t>one</a:t>
                      </a:r>
                      <a:r>
                        <a:rPr sz="900" spc="-65" dirty="0">
                          <a:latin typeface="Verdana"/>
                          <a:cs typeface="Verdana"/>
                        </a:rPr>
                        <a:t> </a:t>
                      </a:r>
                      <a:r>
                        <a:rPr sz="900" spc="40" dirty="0">
                          <a:latin typeface="Verdana"/>
                          <a:cs typeface="Verdana"/>
                        </a:rPr>
                        <a:t>place</a:t>
                      </a:r>
                      <a:r>
                        <a:rPr sz="900" spc="-6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another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Play</a:t>
                      </a:r>
                      <a:r>
                        <a:rPr sz="900" spc="-65" dirty="0">
                          <a:latin typeface="Verdana"/>
                          <a:cs typeface="Verdana"/>
                        </a:rPr>
                        <a:t> </a:t>
                      </a:r>
                      <a:r>
                        <a:rPr sz="900" spc="-35" dirty="0">
                          <a:latin typeface="Verdana"/>
                          <a:cs typeface="Verdana"/>
                        </a:rPr>
                        <a:t>with</a:t>
                      </a:r>
                      <a:r>
                        <a:rPr sz="900" spc="-70" dirty="0">
                          <a:latin typeface="Verdana"/>
                          <a:cs typeface="Verdana"/>
                        </a:rPr>
                        <a:t> </a:t>
                      </a:r>
                      <a:r>
                        <a:rPr sz="900" spc="-10" dirty="0">
                          <a:latin typeface="Verdana"/>
                          <a:cs typeface="Verdana"/>
                        </a:rPr>
                        <a:t>water</a:t>
                      </a:r>
                      <a:r>
                        <a:rPr sz="900" spc="-60" dirty="0">
                          <a:latin typeface="Verdana"/>
                          <a:cs typeface="Verdana"/>
                        </a:rPr>
                        <a:t> </a:t>
                      </a:r>
                      <a:r>
                        <a:rPr sz="900" spc="-5" dirty="0">
                          <a:latin typeface="Verdana"/>
                          <a:cs typeface="Verdana"/>
                        </a:rPr>
                        <a:t>to</a:t>
                      </a:r>
                      <a:r>
                        <a:rPr sz="900" spc="-75" dirty="0">
                          <a:latin typeface="Verdana"/>
                          <a:cs typeface="Verdana"/>
                        </a:rPr>
                        <a:t> </a:t>
                      </a:r>
                      <a:r>
                        <a:rPr sz="900" spc="-20" dirty="0">
                          <a:latin typeface="Verdana"/>
                          <a:cs typeface="Verdana"/>
                        </a:rPr>
                        <a:t>investigate</a:t>
                      </a:r>
                      <a:r>
                        <a:rPr sz="900" spc="-50" dirty="0">
                          <a:latin typeface="Verdana"/>
                          <a:cs typeface="Verdana"/>
                        </a:rPr>
                        <a:t> </a:t>
                      </a:r>
                      <a:r>
                        <a:rPr sz="900" spc="10" dirty="0">
                          <a:latin typeface="Verdana"/>
                          <a:cs typeface="Verdana"/>
                        </a:rPr>
                        <a:t>‘low</a:t>
                      </a:r>
                      <a:r>
                        <a:rPr sz="900" spc="-75" dirty="0">
                          <a:latin typeface="Verdana"/>
                          <a:cs typeface="Verdana"/>
                        </a:rPr>
                        <a:t> </a:t>
                      </a:r>
                      <a:r>
                        <a:rPr sz="900" spc="5" dirty="0">
                          <a:latin typeface="Verdana"/>
                          <a:cs typeface="Verdana"/>
                        </a:rPr>
                        <a:t>technology’,</a:t>
                      </a:r>
                      <a:r>
                        <a:rPr sz="900" spc="-70" dirty="0">
                          <a:latin typeface="Verdana"/>
                          <a:cs typeface="Verdana"/>
                        </a:rPr>
                        <a:t> </a:t>
                      </a:r>
                      <a:r>
                        <a:rPr sz="900" spc="-15" dirty="0">
                          <a:latin typeface="Verdana"/>
                          <a:cs typeface="Verdana"/>
                        </a:rPr>
                        <a:t>such</a:t>
                      </a:r>
                      <a:r>
                        <a:rPr sz="900" spc="-70" dirty="0">
                          <a:latin typeface="Verdana"/>
                          <a:cs typeface="Verdana"/>
                        </a:rPr>
                        <a:t> </a:t>
                      </a:r>
                      <a:r>
                        <a:rPr sz="900" spc="-30" dirty="0">
                          <a:latin typeface="Verdana"/>
                          <a:cs typeface="Verdana"/>
                        </a:rPr>
                        <a:t>as</a:t>
                      </a:r>
                      <a:r>
                        <a:rPr sz="900" spc="-65" dirty="0">
                          <a:latin typeface="Verdana"/>
                          <a:cs typeface="Verdana"/>
                        </a:rPr>
                        <a:t> </a:t>
                      </a:r>
                      <a:r>
                        <a:rPr sz="900" spc="-20" dirty="0">
                          <a:latin typeface="Verdana"/>
                          <a:cs typeface="Verdana"/>
                        </a:rPr>
                        <a:t>washing</a:t>
                      </a:r>
                      <a:r>
                        <a:rPr sz="900" spc="-7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cleaning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an</a:t>
                      </a:r>
                      <a:r>
                        <a:rPr sz="900" spc="-60" dirty="0">
                          <a:latin typeface="Verdana"/>
                          <a:cs typeface="Verdana"/>
                        </a:rPr>
                        <a:t> </a:t>
                      </a:r>
                      <a:r>
                        <a:rPr sz="900" spc="-45" dirty="0">
                          <a:latin typeface="Verdana"/>
                          <a:cs typeface="Verdana"/>
                        </a:rPr>
                        <a:t>interest</a:t>
                      </a:r>
                      <a:r>
                        <a:rPr sz="900" spc="-65" dirty="0">
                          <a:latin typeface="Verdana"/>
                          <a:cs typeface="Verdana"/>
                        </a:rPr>
                        <a:t> </a:t>
                      </a:r>
                      <a:r>
                        <a:rPr sz="900" spc="-45" dirty="0">
                          <a:latin typeface="Verdana"/>
                          <a:cs typeface="Verdana"/>
                        </a:rPr>
                        <a:t>in</a:t>
                      </a:r>
                      <a:r>
                        <a:rPr sz="900" spc="-60" dirty="0">
                          <a:latin typeface="Verdana"/>
                          <a:cs typeface="Verdana"/>
                        </a:rPr>
                        <a:t> </a:t>
                      </a:r>
                      <a:r>
                        <a:rPr sz="900" spc="10" dirty="0">
                          <a:latin typeface="Verdana"/>
                          <a:cs typeface="Verdana"/>
                        </a:rPr>
                        <a:t>technological</a:t>
                      </a:r>
                      <a:r>
                        <a:rPr sz="900" spc="-60" dirty="0">
                          <a:latin typeface="Verdana"/>
                          <a:cs typeface="Verdana"/>
                        </a:rPr>
                        <a:t> </a:t>
                      </a:r>
                      <a:r>
                        <a:rPr sz="900" spc="-50" dirty="0">
                          <a:latin typeface="Verdana"/>
                          <a:cs typeface="Verdana"/>
                        </a:rPr>
                        <a:t>toys</a:t>
                      </a:r>
                      <a:r>
                        <a:rPr sz="900" spc="-60" dirty="0">
                          <a:latin typeface="Verdana"/>
                          <a:cs typeface="Verdana"/>
                        </a:rPr>
                        <a:t> </a:t>
                      </a:r>
                      <a:r>
                        <a:rPr sz="900" spc="-35" dirty="0">
                          <a:latin typeface="Verdana"/>
                          <a:cs typeface="Verdana"/>
                        </a:rPr>
                        <a:t>with</a:t>
                      </a:r>
                      <a:r>
                        <a:rPr sz="900" spc="-60" dirty="0">
                          <a:latin typeface="Verdana"/>
                          <a:cs typeface="Verdana"/>
                        </a:rPr>
                        <a:t> </a:t>
                      </a:r>
                      <a:r>
                        <a:rPr sz="900" spc="-35" dirty="0">
                          <a:latin typeface="Verdana"/>
                          <a:cs typeface="Verdana"/>
                        </a:rPr>
                        <a:t>knobs,</a:t>
                      </a:r>
                      <a:r>
                        <a:rPr sz="900" spc="-70" dirty="0">
                          <a:latin typeface="Verdana"/>
                          <a:cs typeface="Verdana"/>
                        </a:rPr>
                        <a:t> </a:t>
                      </a:r>
                      <a:r>
                        <a:rPr sz="900" spc="-15" dirty="0">
                          <a:latin typeface="Verdana"/>
                          <a:cs typeface="Verdana"/>
                        </a:rPr>
                        <a:t>wind-up</a:t>
                      </a:r>
                      <a:r>
                        <a:rPr sz="900" spc="-60" dirty="0">
                          <a:latin typeface="Verdana"/>
                          <a:cs typeface="Verdana"/>
                        </a:rPr>
                        <a:t> </a:t>
                      </a:r>
                      <a:r>
                        <a:rPr sz="900" spc="-40" dirty="0">
                          <a:latin typeface="Verdana"/>
                          <a:cs typeface="Verdana"/>
                        </a:rPr>
                        <a:t>or</a:t>
                      </a:r>
                      <a:r>
                        <a:rPr sz="900" spc="-55" dirty="0">
                          <a:latin typeface="Verdana"/>
                          <a:cs typeface="Verdana"/>
                        </a:rPr>
                        <a:t> </a:t>
                      </a:r>
                      <a:r>
                        <a:rPr sz="900" spc="-45" dirty="0">
                          <a:latin typeface="Verdana"/>
                          <a:cs typeface="Verdana"/>
                        </a:rPr>
                        <a:t>pulleys,</a:t>
                      </a:r>
                      <a:r>
                        <a:rPr sz="900" spc="-70" dirty="0">
                          <a:latin typeface="Verdana"/>
                          <a:cs typeface="Verdana"/>
                        </a:rPr>
                        <a:t> </a:t>
                      </a:r>
                      <a:r>
                        <a:rPr sz="900" spc="-15" dirty="0">
                          <a:latin typeface="Verdana"/>
                          <a:cs typeface="Verdana"/>
                        </a:rPr>
                        <a:t>real</a:t>
                      </a:r>
                      <a:r>
                        <a:rPr sz="900" spc="-60" dirty="0">
                          <a:latin typeface="Verdana"/>
                          <a:cs typeface="Verdana"/>
                        </a:rPr>
                        <a:t> </a:t>
                      </a:r>
                      <a:r>
                        <a:rPr sz="900" spc="-20" dirty="0">
                          <a:latin typeface="Verdana"/>
                          <a:cs typeface="Verdana"/>
                        </a:rPr>
                        <a:t>objects,</a:t>
                      </a:r>
                      <a:r>
                        <a:rPr sz="900" spc="-65"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70" dirty="0">
                          <a:latin typeface="Verdana"/>
                          <a:cs typeface="Verdana"/>
                        </a:rPr>
                        <a:t> </a:t>
                      </a:r>
                      <a:r>
                        <a:rPr sz="900" spc="-10" dirty="0">
                          <a:latin typeface="Verdana"/>
                          <a:cs typeface="Verdana"/>
                        </a:rPr>
                        <a:t>cameras,</a:t>
                      </a:r>
                      <a:r>
                        <a:rPr sz="900" spc="-70" dirty="0">
                          <a:latin typeface="Verdana"/>
                          <a:cs typeface="Verdana"/>
                        </a:rPr>
                        <a:t> </a:t>
                      </a:r>
                      <a:r>
                        <a:rPr sz="900" spc="30" dirty="0">
                          <a:latin typeface="Verdana"/>
                          <a:cs typeface="Verdana"/>
                        </a:rPr>
                        <a:t>and</a:t>
                      </a:r>
                      <a:r>
                        <a:rPr sz="900" spc="-50" dirty="0">
                          <a:latin typeface="Verdana"/>
                          <a:cs typeface="Verdana"/>
                        </a:rPr>
                        <a:t> </a:t>
                      </a:r>
                      <a:r>
                        <a:rPr sz="900" spc="-5" dirty="0">
                          <a:latin typeface="Verdana"/>
                          <a:cs typeface="Verdana"/>
                        </a:rPr>
                        <a:t>touchscreen</a:t>
                      </a:r>
                      <a:r>
                        <a:rPr sz="900" spc="-60" dirty="0">
                          <a:latin typeface="Verdana"/>
                          <a:cs typeface="Verdana"/>
                        </a:rPr>
                        <a:t> </a:t>
                      </a:r>
                      <a:r>
                        <a:rPr sz="900" spc="-5" dirty="0">
                          <a:latin typeface="Verdana"/>
                          <a:cs typeface="Verdana"/>
                        </a:rPr>
                        <a:t>devices,</a:t>
                      </a:r>
                      <a:r>
                        <a:rPr sz="900" spc="-65" dirty="0">
                          <a:latin typeface="Verdana"/>
                          <a:cs typeface="Verdana"/>
                        </a:rPr>
                        <a:t> </a:t>
                      </a:r>
                      <a:r>
                        <a:rPr sz="900" spc="-60" dirty="0">
                          <a:latin typeface="Verdana"/>
                          <a:cs typeface="Verdana"/>
                        </a:rPr>
                        <a:t> </a:t>
                      </a:r>
                      <a:r>
                        <a:rPr sz="900" spc="30" dirty="0">
                          <a:latin typeface="Verdana"/>
                          <a:cs typeface="Verdana"/>
                        </a:rPr>
                        <a:t>and</a:t>
                      </a:r>
                      <a:r>
                        <a:rPr sz="900" spc="-60" dirty="0">
                          <a:latin typeface="Verdana"/>
                          <a:cs typeface="Verdana"/>
                        </a:rPr>
                        <a:t> </a:t>
                      </a:r>
                      <a:r>
                        <a:rPr sz="900" spc="-20" dirty="0">
                          <a:latin typeface="Verdana"/>
                          <a:cs typeface="Verdana"/>
                        </a:rPr>
                        <a:t>tablets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60"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talk</a:t>
                      </a:r>
                      <a:r>
                        <a:rPr sz="900" spc="-50" dirty="0">
                          <a:latin typeface="Verdana"/>
                          <a:cs typeface="Verdana"/>
                        </a:rPr>
                        <a:t> </a:t>
                      </a:r>
                      <a:r>
                        <a:rPr sz="900" spc="15" dirty="0">
                          <a:latin typeface="Verdana"/>
                          <a:cs typeface="Verdana"/>
                        </a:rPr>
                        <a:t>about</a:t>
                      </a:r>
                      <a:r>
                        <a:rPr sz="900" spc="-70" dirty="0">
                          <a:latin typeface="Verdana"/>
                          <a:cs typeface="Verdana"/>
                        </a:rPr>
                        <a:t> </a:t>
                      </a:r>
                      <a:r>
                        <a:rPr sz="900" spc="-25" dirty="0">
                          <a:latin typeface="Verdana"/>
                          <a:cs typeface="Verdana"/>
                        </a:rPr>
                        <a:t>different</a:t>
                      </a:r>
                      <a:r>
                        <a:rPr sz="900" spc="-65" dirty="0">
                          <a:latin typeface="Verdana"/>
                          <a:cs typeface="Verdana"/>
                        </a:rPr>
                        <a:t> </a:t>
                      </a:r>
                      <a:r>
                        <a:rPr sz="900" spc="-15" dirty="0">
                          <a:latin typeface="Verdana"/>
                          <a:cs typeface="Verdana"/>
                        </a:rPr>
                        <a:t>forces</a:t>
                      </a:r>
                      <a:r>
                        <a:rPr sz="900" spc="-70" dirty="0">
                          <a:latin typeface="Verdana"/>
                          <a:cs typeface="Verdana"/>
                        </a:rPr>
                        <a:t> </a:t>
                      </a:r>
                      <a:r>
                        <a:rPr sz="900" spc="-35" dirty="0">
                          <a:latin typeface="Verdana"/>
                          <a:cs typeface="Verdana"/>
                        </a:rPr>
                        <a:t>e.g.,</a:t>
                      </a:r>
                      <a:r>
                        <a:rPr sz="900" spc="-65" dirty="0">
                          <a:latin typeface="Verdana"/>
                          <a:cs typeface="Verdana"/>
                        </a:rPr>
                        <a:t> </a:t>
                      </a:r>
                      <a:r>
                        <a:rPr sz="900" spc="-45" dirty="0">
                          <a:latin typeface="Verdana"/>
                          <a:cs typeface="Verdana"/>
                        </a:rPr>
                        <a:t>push,</a:t>
                      </a:r>
                      <a:r>
                        <a:rPr sz="900" spc="-65" dirty="0">
                          <a:latin typeface="Verdana"/>
                          <a:cs typeface="Verdana"/>
                        </a:rPr>
                        <a:t> </a:t>
                      </a:r>
                      <a:r>
                        <a:rPr sz="900" spc="-40" dirty="0">
                          <a:latin typeface="Verdana"/>
                          <a:cs typeface="Verdana"/>
                        </a:rPr>
                        <a:t>pull,</a:t>
                      </a:r>
                      <a:r>
                        <a:rPr sz="900" spc="-70" dirty="0">
                          <a:latin typeface="Verdana"/>
                          <a:cs typeface="Verdana"/>
                        </a:rPr>
                        <a:t> </a:t>
                      </a:r>
                      <a:r>
                        <a:rPr sz="900" spc="-40" dirty="0">
                          <a:latin typeface="Verdana"/>
                          <a:cs typeface="Verdana"/>
                        </a:rPr>
                        <a:t>things</a:t>
                      </a:r>
                      <a:r>
                        <a:rPr sz="900" spc="-60" dirty="0">
                          <a:latin typeface="Verdana"/>
                          <a:cs typeface="Verdana"/>
                        </a:rPr>
                        <a:t> </a:t>
                      </a:r>
                      <a:r>
                        <a:rPr sz="900" spc="-15" dirty="0">
                          <a:latin typeface="Verdana"/>
                          <a:cs typeface="Verdana"/>
                        </a:rPr>
                        <a:t>you</a:t>
                      </a:r>
                      <a:r>
                        <a:rPr sz="900" spc="-65" dirty="0">
                          <a:latin typeface="Verdana"/>
                          <a:cs typeface="Verdana"/>
                        </a:rPr>
                        <a:t> </a:t>
                      </a:r>
                      <a:r>
                        <a:rPr sz="900" spc="-20" dirty="0">
                          <a:latin typeface="Verdana"/>
                          <a:cs typeface="Verdana"/>
                        </a:rPr>
                        <a:t>feel,</a:t>
                      </a:r>
                      <a:r>
                        <a:rPr sz="900" spc="-70" dirty="0">
                          <a:latin typeface="Verdana"/>
                          <a:cs typeface="Verdana"/>
                        </a:rPr>
                        <a:t> </a:t>
                      </a:r>
                      <a:r>
                        <a:rPr sz="900" spc="-25" dirty="0">
                          <a:latin typeface="Verdana"/>
                          <a:cs typeface="Verdana"/>
                        </a:rPr>
                        <a:t>wind,</a:t>
                      </a:r>
                      <a:r>
                        <a:rPr sz="900" spc="-70" dirty="0">
                          <a:latin typeface="Verdana"/>
                          <a:cs typeface="Verdana"/>
                        </a:rPr>
                        <a:t> </a:t>
                      </a:r>
                      <a:r>
                        <a:rPr sz="900" spc="-40" dirty="0">
                          <a:latin typeface="Verdana"/>
                          <a:cs typeface="Verdana"/>
                        </a:rPr>
                        <a:t>rain,</a:t>
                      </a:r>
                      <a:r>
                        <a:rPr sz="900" spc="-70" dirty="0">
                          <a:latin typeface="Verdana"/>
                          <a:cs typeface="Verdana"/>
                        </a:rPr>
                        <a:t> </a:t>
                      </a:r>
                      <a:r>
                        <a:rPr sz="900" spc="-5" dirty="0">
                          <a:latin typeface="Verdana"/>
                          <a:cs typeface="Verdana"/>
                        </a:rPr>
                        <a:t>weather</a:t>
                      </a:r>
                      <a:endParaRPr lang="en-GB" sz="900" spc="-5" dirty="0">
                        <a:latin typeface="Verdana"/>
                        <a:cs typeface="Verdana"/>
                      </a:endParaRPr>
                    </a:p>
                    <a:p>
                      <a:pPr marL="468630" marR="0" lvl="0" indent="-171450" defTabSz="914400" eaLnBrk="1" fontAlgn="auto" latinLnBrk="0" hangingPunct="1">
                        <a:lnSpc>
                          <a:spcPct val="100000"/>
                        </a:lnSpc>
                        <a:spcBef>
                          <a:spcPts val="20"/>
                        </a:spcBef>
                        <a:spcAft>
                          <a:spcPts val="0"/>
                        </a:spcAft>
                        <a:buClrTx/>
                        <a:buSzTx/>
                        <a:buFont typeface="Arial" panose="020B0604020202020204" pitchFamily="34" charset="0"/>
                        <a:buChar char="•"/>
                        <a:tabLst>
                          <a:tab pos="525145" algn="l"/>
                        </a:tabLst>
                        <a:defRPr/>
                      </a:pPr>
                      <a:r>
                        <a:rPr lang="en-GB" sz="900" spc="-20" dirty="0">
                          <a:latin typeface="Verdana"/>
                          <a:cs typeface="Verdana"/>
                        </a:rPr>
                        <a:t> Plant</a:t>
                      </a:r>
                      <a:r>
                        <a:rPr lang="en-GB" sz="900" spc="-75" dirty="0">
                          <a:latin typeface="Verdana"/>
                          <a:cs typeface="Verdana"/>
                        </a:rPr>
                        <a:t> </a:t>
                      </a:r>
                      <a:r>
                        <a:rPr lang="en-GB" sz="900" spc="-30" dirty="0">
                          <a:latin typeface="Verdana"/>
                          <a:cs typeface="Verdana"/>
                        </a:rPr>
                        <a:t>seeds,</a:t>
                      </a:r>
                      <a:r>
                        <a:rPr lang="en-GB" sz="900" spc="-75" dirty="0">
                          <a:latin typeface="Verdana"/>
                          <a:cs typeface="Verdana"/>
                        </a:rPr>
                        <a:t> </a:t>
                      </a:r>
                      <a:r>
                        <a:rPr lang="en-GB" sz="900" spc="30" dirty="0">
                          <a:latin typeface="Verdana"/>
                          <a:cs typeface="Verdana"/>
                        </a:rPr>
                        <a:t>care</a:t>
                      </a:r>
                      <a:r>
                        <a:rPr lang="en-GB" sz="900" spc="-65" dirty="0">
                          <a:latin typeface="Verdana"/>
                          <a:cs typeface="Verdana"/>
                        </a:rPr>
                        <a:t> </a:t>
                      </a:r>
                      <a:r>
                        <a:rPr lang="en-GB" sz="900" spc="-35" dirty="0">
                          <a:latin typeface="Verdana"/>
                          <a:cs typeface="Verdana"/>
                        </a:rPr>
                        <a:t>for</a:t>
                      </a:r>
                      <a:r>
                        <a:rPr lang="en-GB" sz="900" spc="-60" dirty="0">
                          <a:latin typeface="Verdana"/>
                          <a:cs typeface="Verdana"/>
                        </a:rPr>
                        <a:t> </a:t>
                      </a:r>
                      <a:r>
                        <a:rPr lang="en-GB" sz="900" spc="-15" dirty="0">
                          <a:latin typeface="Verdana"/>
                          <a:cs typeface="Verdana"/>
                        </a:rPr>
                        <a:t>them</a:t>
                      </a:r>
                      <a:r>
                        <a:rPr lang="en-GB" sz="900" spc="-80" dirty="0">
                          <a:latin typeface="Verdana"/>
                          <a:cs typeface="Verdana"/>
                        </a:rPr>
                        <a:t> </a:t>
                      </a:r>
                      <a:r>
                        <a:rPr lang="en-GB" sz="900" spc="30" dirty="0">
                          <a:latin typeface="Verdana"/>
                          <a:cs typeface="Verdana"/>
                        </a:rPr>
                        <a:t>and</a:t>
                      </a:r>
                      <a:r>
                        <a:rPr lang="en-GB" sz="900" spc="-75" dirty="0">
                          <a:latin typeface="Verdana"/>
                          <a:cs typeface="Verdana"/>
                        </a:rPr>
                        <a:t> </a:t>
                      </a:r>
                      <a:r>
                        <a:rPr lang="en-GB" sz="900" spc="-15" dirty="0">
                          <a:latin typeface="Verdana"/>
                          <a:cs typeface="Verdana"/>
                        </a:rPr>
                        <a:t>know</a:t>
                      </a:r>
                      <a:r>
                        <a:rPr lang="en-GB" sz="900" spc="-70" dirty="0">
                          <a:latin typeface="Verdana"/>
                          <a:cs typeface="Verdana"/>
                        </a:rPr>
                        <a:t> </a:t>
                      </a:r>
                      <a:r>
                        <a:rPr lang="en-GB" sz="900" spc="-20" dirty="0">
                          <a:latin typeface="Verdana"/>
                          <a:cs typeface="Verdana"/>
                        </a:rPr>
                        <a:t>they</a:t>
                      </a:r>
                      <a:r>
                        <a:rPr lang="en-GB" sz="900" spc="-65" dirty="0">
                          <a:latin typeface="Verdana"/>
                          <a:cs typeface="Verdana"/>
                        </a:rPr>
                        <a:t> </a:t>
                      </a:r>
                      <a:r>
                        <a:rPr lang="en-GB" sz="900" spc="-50" dirty="0">
                          <a:latin typeface="Verdana"/>
                          <a:cs typeface="Verdana"/>
                        </a:rPr>
                        <a:t>will</a:t>
                      </a:r>
                      <a:r>
                        <a:rPr lang="en-GB" sz="900" spc="-65" dirty="0">
                          <a:latin typeface="Verdana"/>
                          <a:cs typeface="Verdana"/>
                        </a:rPr>
                        <a:t> </a:t>
                      </a:r>
                      <a:r>
                        <a:rPr lang="en-GB" sz="900" spc="-5" dirty="0">
                          <a:latin typeface="Verdana"/>
                          <a:cs typeface="Verdana"/>
                        </a:rPr>
                        <a:t>grow</a:t>
                      </a:r>
                      <a:r>
                        <a:rPr lang="en-GB" sz="900" spc="-80" dirty="0">
                          <a:latin typeface="Verdana"/>
                          <a:cs typeface="Verdana"/>
                        </a:rPr>
                        <a:t> </a:t>
                      </a:r>
                      <a:r>
                        <a:rPr lang="en-GB" sz="900" spc="-25" dirty="0">
                          <a:latin typeface="Verdana"/>
                          <a:cs typeface="Verdana"/>
                        </a:rPr>
                        <a:t>into</a:t>
                      </a:r>
                      <a:r>
                        <a:rPr lang="en-GB" sz="900" spc="-80" dirty="0">
                          <a:latin typeface="Verdana"/>
                          <a:cs typeface="Verdana"/>
                        </a:rPr>
                        <a:t> </a:t>
                      </a:r>
                      <a:r>
                        <a:rPr lang="en-GB" sz="900" spc="70" dirty="0">
                          <a:latin typeface="Verdana"/>
                          <a:cs typeface="Verdana"/>
                        </a:rPr>
                        <a:t>a</a:t>
                      </a:r>
                      <a:r>
                        <a:rPr lang="en-GB" sz="900" spc="-65" dirty="0">
                          <a:latin typeface="Verdana"/>
                          <a:cs typeface="Verdana"/>
                        </a:rPr>
                        <a:t> </a:t>
                      </a:r>
                      <a:r>
                        <a:rPr lang="en-GB" sz="900" spc="-20" dirty="0">
                          <a:latin typeface="Verdana"/>
                          <a:cs typeface="Verdana"/>
                        </a:rPr>
                        <a:t>plant.</a:t>
                      </a:r>
                      <a:r>
                        <a:rPr lang="en-GB" sz="900" spc="-50" dirty="0">
                          <a:latin typeface="Verdana"/>
                          <a:cs typeface="Verdana"/>
                        </a:rPr>
                        <a:t> </a:t>
                      </a:r>
                      <a:r>
                        <a:rPr lang="en-GB" sz="900" spc="-10" dirty="0">
                          <a:latin typeface="Verdana"/>
                          <a:cs typeface="Verdana"/>
                        </a:rPr>
                        <a:t>Relate</a:t>
                      </a:r>
                      <a:r>
                        <a:rPr lang="en-GB" sz="900" spc="-65" dirty="0">
                          <a:latin typeface="Verdana"/>
                          <a:cs typeface="Verdana"/>
                        </a:rPr>
                        <a:t> this </a:t>
                      </a:r>
                      <a:r>
                        <a:rPr lang="en-GB" sz="900" spc="-10" dirty="0">
                          <a:latin typeface="Verdana"/>
                          <a:cs typeface="Verdana"/>
                        </a:rPr>
                        <a:t>to</a:t>
                      </a:r>
                      <a:r>
                        <a:rPr lang="en-GB" sz="900" spc="-70" dirty="0">
                          <a:latin typeface="Verdana"/>
                          <a:cs typeface="Verdana"/>
                        </a:rPr>
                        <a:t> </a:t>
                      </a:r>
                      <a:r>
                        <a:rPr lang="en-GB" sz="900" spc="-35" dirty="0">
                          <a:latin typeface="Verdana"/>
                          <a:cs typeface="Verdana"/>
                        </a:rPr>
                        <a:t>life</a:t>
                      </a:r>
                      <a:r>
                        <a:rPr lang="en-GB" sz="900" spc="-65" dirty="0">
                          <a:latin typeface="Verdana"/>
                          <a:cs typeface="Verdana"/>
                        </a:rPr>
                        <a:t> </a:t>
                      </a:r>
                      <a:r>
                        <a:rPr lang="en-GB" sz="900" spc="25" dirty="0">
                          <a:latin typeface="Verdana"/>
                          <a:cs typeface="Verdana"/>
                        </a:rPr>
                        <a:t>cycle</a:t>
                      </a:r>
                      <a:r>
                        <a:rPr lang="en-GB" sz="900" spc="-65" dirty="0">
                          <a:latin typeface="Verdana"/>
                          <a:cs typeface="Verdana"/>
                        </a:rPr>
                        <a:t> </a:t>
                      </a:r>
                      <a:r>
                        <a:rPr lang="en-GB" sz="900" dirty="0">
                          <a:latin typeface="Verdana"/>
                          <a:cs typeface="Verdana"/>
                        </a:rPr>
                        <a:t>of</a:t>
                      </a:r>
                      <a:r>
                        <a:rPr lang="en-GB" sz="900" spc="-70" dirty="0">
                          <a:latin typeface="Verdana"/>
                          <a:cs typeface="Verdana"/>
                        </a:rPr>
                        <a:t> </a:t>
                      </a:r>
                      <a:r>
                        <a:rPr lang="en-GB" sz="900" spc="70" dirty="0">
                          <a:latin typeface="Verdana"/>
                          <a:cs typeface="Verdana"/>
                        </a:rPr>
                        <a:t>a</a:t>
                      </a:r>
                      <a:r>
                        <a:rPr lang="en-GB" sz="900" spc="-65" dirty="0">
                          <a:latin typeface="Verdana"/>
                          <a:cs typeface="Verdana"/>
                        </a:rPr>
                        <a:t> </a:t>
                      </a:r>
                      <a:r>
                        <a:rPr lang="en-GB" sz="900" spc="-5" dirty="0">
                          <a:latin typeface="Verdana"/>
                          <a:cs typeface="Verdana"/>
                        </a:rPr>
                        <a:t>plant</a:t>
                      </a:r>
                      <a:endParaRPr lang="en-GB" sz="900" dirty="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15" dirty="0">
                          <a:latin typeface="Verdana"/>
                          <a:cs typeface="Verdana"/>
                        </a:rPr>
                        <a:t>know</a:t>
                      </a:r>
                      <a:r>
                        <a:rPr sz="900" spc="-75" dirty="0">
                          <a:latin typeface="Verdana"/>
                          <a:cs typeface="Verdana"/>
                        </a:rPr>
                        <a:t> </a:t>
                      </a:r>
                      <a:r>
                        <a:rPr sz="900" spc="-15" dirty="0">
                          <a:latin typeface="Verdana"/>
                          <a:cs typeface="Verdana"/>
                        </a:rPr>
                        <a:t>that</a:t>
                      </a:r>
                      <a:r>
                        <a:rPr sz="900" spc="-75" dirty="0">
                          <a:latin typeface="Verdana"/>
                          <a:cs typeface="Verdana"/>
                        </a:rPr>
                        <a:t> </a:t>
                      </a:r>
                      <a:r>
                        <a:rPr sz="900" spc="-45" dirty="0">
                          <a:latin typeface="Verdana"/>
                          <a:cs typeface="Verdana"/>
                        </a:rPr>
                        <a:t>trees,</a:t>
                      </a:r>
                      <a:r>
                        <a:rPr sz="900" spc="-80" dirty="0">
                          <a:latin typeface="Verdana"/>
                          <a:cs typeface="Verdana"/>
                        </a:rPr>
                        <a:t> </a:t>
                      </a:r>
                      <a:r>
                        <a:rPr sz="900" spc="-35" dirty="0">
                          <a:latin typeface="Verdana"/>
                          <a:cs typeface="Verdana"/>
                        </a:rPr>
                        <a:t>flowers</a:t>
                      </a:r>
                      <a:r>
                        <a:rPr sz="900" spc="-65" dirty="0">
                          <a:latin typeface="Verdana"/>
                          <a:cs typeface="Verdana"/>
                        </a:rPr>
                        <a:t> </a:t>
                      </a:r>
                      <a:r>
                        <a:rPr sz="900" spc="30" dirty="0">
                          <a:latin typeface="Verdana"/>
                          <a:cs typeface="Verdana"/>
                        </a:rPr>
                        <a:t>and</a:t>
                      </a:r>
                      <a:r>
                        <a:rPr sz="900" spc="-70" dirty="0">
                          <a:latin typeface="Verdana"/>
                          <a:cs typeface="Verdana"/>
                        </a:rPr>
                        <a:t> </a:t>
                      </a:r>
                      <a:r>
                        <a:rPr sz="900" spc="-50" dirty="0">
                          <a:latin typeface="Verdana"/>
                          <a:cs typeface="Verdana"/>
                        </a:rPr>
                        <a:t>grass</a:t>
                      </a:r>
                      <a:r>
                        <a:rPr sz="900" spc="-70" dirty="0">
                          <a:latin typeface="Verdana"/>
                          <a:cs typeface="Verdana"/>
                        </a:rPr>
                        <a:t> </a:t>
                      </a:r>
                      <a:r>
                        <a:rPr sz="900" spc="-5" dirty="0">
                          <a:latin typeface="Verdana"/>
                          <a:cs typeface="Verdana"/>
                        </a:rPr>
                        <a:t>are</a:t>
                      </a:r>
                      <a:r>
                        <a:rPr sz="900" spc="-65" dirty="0">
                          <a:latin typeface="Verdana"/>
                          <a:cs typeface="Verdana"/>
                        </a:rPr>
                        <a:t> </a:t>
                      </a:r>
                      <a:r>
                        <a:rPr sz="900" spc="-30" dirty="0">
                          <a:latin typeface="Verdana"/>
                          <a:cs typeface="Verdana"/>
                        </a:rPr>
                        <a:t>plants</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are</a:t>
                      </a:r>
                      <a:r>
                        <a:rPr sz="900" spc="-70" dirty="0">
                          <a:latin typeface="Verdana"/>
                          <a:cs typeface="Verdana"/>
                        </a:rPr>
                        <a:t> </a:t>
                      </a:r>
                      <a:r>
                        <a:rPr sz="900" spc="-35" dirty="0">
                          <a:latin typeface="Verdana"/>
                          <a:cs typeface="Verdana"/>
                        </a:rPr>
                        <a:t>living</a:t>
                      </a:r>
                      <a:r>
                        <a:rPr sz="900" spc="-50"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grow</a:t>
                      </a:r>
                      <a:endParaRPr sz="900" dirty="0">
                        <a:latin typeface="Verdana"/>
                        <a:cs typeface="Verdan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21</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BAE28700-AE97-6B6A-70A9-5061107AD9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 y="204266"/>
            <a:ext cx="977901" cy="780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22</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965906624"/>
              </p:ext>
            </p:extLst>
          </p:nvPr>
        </p:nvGraphicFramePr>
        <p:xfrm>
          <a:off x="472440" y="457200"/>
          <a:ext cx="9742805" cy="5845810"/>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286385">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15" dirty="0">
                          <a:latin typeface="Verdana"/>
                          <a:cs typeface="Verdana"/>
                        </a:rPr>
                        <a:t>know</a:t>
                      </a:r>
                      <a:r>
                        <a:rPr sz="900" spc="-70" dirty="0">
                          <a:latin typeface="Verdana"/>
                          <a:cs typeface="Verdana"/>
                        </a:rPr>
                        <a:t> </a:t>
                      </a:r>
                      <a:r>
                        <a:rPr sz="900" spc="-15" dirty="0">
                          <a:latin typeface="Verdana"/>
                          <a:cs typeface="Verdana"/>
                        </a:rPr>
                        <a:t>that</a:t>
                      </a:r>
                      <a:r>
                        <a:rPr sz="900" spc="-75" dirty="0">
                          <a:latin typeface="Verdana"/>
                          <a:cs typeface="Verdana"/>
                        </a:rPr>
                        <a:t> </a:t>
                      </a:r>
                      <a:r>
                        <a:rPr sz="900" spc="-25" dirty="0">
                          <a:latin typeface="Verdana"/>
                          <a:cs typeface="Verdana"/>
                        </a:rPr>
                        <a:t>animals</a:t>
                      </a:r>
                      <a:r>
                        <a:rPr sz="900" spc="-65" dirty="0">
                          <a:latin typeface="Verdana"/>
                          <a:cs typeface="Verdana"/>
                        </a:rPr>
                        <a:t> </a:t>
                      </a:r>
                      <a:r>
                        <a:rPr sz="900" spc="30" dirty="0">
                          <a:latin typeface="Verdana"/>
                          <a:cs typeface="Verdana"/>
                        </a:rPr>
                        <a:t>need</a:t>
                      </a:r>
                      <a:r>
                        <a:rPr sz="900" spc="-75" dirty="0">
                          <a:latin typeface="Verdana"/>
                          <a:cs typeface="Verdana"/>
                        </a:rPr>
                        <a:t> </a:t>
                      </a:r>
                      <a:r>
                        <a:rPr sz="900" spc="-40" dirty="0">
                          <a:latin typeface="Verdana"/>
                          <a:cs typeface="Verdana"/>
                        </a:rPr>
                        <a:t>things</a:t>
                      </a:r>
                      <a:r>
                        <a:rPr sz="900" spc="-65" dirty="0">
                          <a:latin typeface="Verdana"/>
                          <a:cs typeface="Verdana"/>
                        </a:rPr>
                        <a:t> </a:t>
                      </a:r>
                      <a:r>
                        <a:rPr sz="900" spc="-10" dirty="0">
                          <a:latin typeface="Verdana"/>
                          <a:cs typeface="Verdana"/>
                        </a:rPr>
                        <a:t>to</a:t>
                      </a:r>
                      <a:r>
                        <a:rPr sz="900" spc="-70" dirty="0">
                          <a:latin typeface="Verdana"/>
                          <a:cs typeface="Verdana"/>
                        </a:rPr>
                        <a:t> </a:t>
                      </a:r>
                      <a:r>
                        <a:rPr sz="900" spc="-45" dirty="0">
                          <a:latin typeface="Verdana"/>
                          <a:cs typeface="Verdana"/>
                        </a:rPr>
                        <a:t>live,</a:t>
                      </a:r>
                      <a:r>
                        <a:rPr sz="900" spc="-75" dirty="0">
                          <a:latin typeface="Verdana"/>
                          <a:cs typeface="Verdana"/>
                        </a:rPr>
                        <a:t> </a:t>
                      </a:r>
                      <a:r>
                        <a:rPr sz="900" spc="-85" dirty="0">
                          <a:latin typeface="Verdana"/>
                          <a:cs typeface="Verdana"/>
                        </a:rPr>
                        <a:t>just</a:t>
                      </a:r>
                      <a:r>
                        <a:rPr sz="900" spc="-70" dirty="0">
                          <a:latin typeface="Verdana"/>
                          <a:cs typeface="Verdana"/>
                        </a:rPr>
                        <a:t> </a:t>
                      </a:r>
                      <a:r>
                        <a:rPr sz="900" spc="-30" dirty="0">
                          <a:latin typeface="Verdana"/>
                          <a:cs typeface="Verdana"/>
                        </a:rPr>
                        <a:t>as</a:t>
                      </a:r>
                      <a:r>
                        <a:rPr sz="900" spc="-70" dirty="0">
                          <a:latin typeface="Verdana"/>
                          <a:cs typeface="Verdana"/>
                        </a:rPr>
                        <a:t> </a:t>
                      </a:r>
                      <a:r>
                        <a:rPr sz="900" spc="-30" dirty="0">
                          <a:latin typeface="Verdana"/>
                          <a:cs typeface="Verdana"/>
                        </a:rPr>
                        <a:t>humans</a:t>
                      </a:r>
                      <a:r>
                        <a:rPr sz="900" spc="-65" dirty="0">
                          <a:latin typeface="Verdana"/>
                          <a:cs typeface="Verdana"/>
                        </a:rPr>
                        <a:t> </a:t>
                      </a:r>
                      <a:r>
                        <a:rPr sz="900" spc="45" dirty="0">
                          <a:latin typeface="Verdana"/>
                          <a:cs typeface="Verdana"/>
                        </a:rPr>
                        <a:t>do</a:t>
                      </a:r>
                      <a:endParaRPr sz="90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15" dirty="0">
                          <a:latin typeface="Verdana"/>
                          <a:cs typeface="Verdana"/>
                        </a:rPr>
                        <a:t>know</a:t>
                      </a:r>
                      <a:r>
                        <a:rPr sz="900" spc="-70" dirty="0">
                          <a:latin typeface="Verdana"/>
                          <a:cs typeface="Verdana"/>
                        </a:rPr>
                        <a:t> </a:t>
                      </a:r>
                      <a:r>
                        <a:rPr sz="900" spc="25" dirty="0">
                          <a:latin typeface="Verdana"/>
                          <a:cs typeface="Verdana"/>
                        </a:rPr>
                        <a:t>we</a:t>
                      </a:r>
                      <a:r>
                        <a:rPr sz="900" spc="-60" dirty="0">
                          <a:latin typeface="Verdana"/>
                          <a:cs typeface="Verdana"/>
                        </a:rPr>
                        <a:t> </a:t>
                      </a:r>
                      <a:r>
                        <a:rPr sz="900" spc="50" dirty="0">
                          <a:latin typeface="Verdana"/>
                          <a:cs typeface="Verdana"/>
                        </a:rPr>
                        <a:t>can</a:t>
                      </a:r>
                      <a:r>
                        <a:rPr sz="900" spc="-65" dirty="0">
                          <a:latin typeface="Verdana"/>
                          <a:cs typeface="Verdana"/>
                        </a:rPr>
                        <a:t> </a:t>
                      </a:r>
                      <a:r>
                        <a:rPr sz="900" dirty="0">
                          <a:latin typeface="Verdana"/>
                          <a:cs typeface="Verdana"/>
                        </a:rPr>
                        <a:t>help</a:t>
                      </a:r>
                      <a:r>
                        <a:rPr sz="900" spc="-65" dirty="0">
                          <a:latin typeface="Verdana"/>
                          <a:cs typeface="Verdana"/>
                        </a:rPr>
                        <a:t> </a:t>
                      </a:r>
                      <a:r>
                        <a:rPr sz="900" spc="-10" dirty="0">
                          <a:latin typeface="Verdana"/>
                          <a:cs typeface="Verdana"/>
                        </a:rPr>
                        <a:t>to</a:t>
                      </a:r>
                      <a:r>
                        <a:rPr sz="900" spc="-65" dirty="0">
                          <a:latin typeface="Verdana"/>
                          <a:cs typeface="Verdana"/>
                        </a:rPr>
                        <a:t> </a:t>
                      </a:r>
                      <a:r>
                        <a:rPr sz="900" spc="-20" dirty="0">
                          <a:latin typeface="Verdana"/>
                          <a:cs typeface="Verdana"/>
                        </a:rPr>
                        <a:t>look</a:t>
                      </a:r>
                      <a:r>
                        <a:rPr sz="900" spc="-60" dirty="0">
                          <a:latin typeface="Verdana"/>
                          <a:cs typeface="Verdana"/>
                        </a:rPr>
                        <a:t> </a:t>
                      </a:r>
                      <a:r>
                        <a:rPr sz="900" spc="-20" dirty="0">
                          <a:latin typeface="Verdana"/>
                          <a:cs typeface="Verdana"/>
                        </a:rPr>
                        <a:t>after</a:t>
                      </a:r>
                      <a:r>
                        <a:rPr sz="900" spc="-60" dirty="0">
                          <a:latin typeface="Verdana"/>
                          <a:cs typeface="Verdana"/>
                        </a:rPr>
                        <a:t> </a:t>
                      </a:r>
                      <a:r>
                        <a:rPr sz="900" spc="-40" dirty="0">
                          <a:latin typeface="Verdana"/>
                          <a:cs typeface="Verdana"/>
                        </a:rPr>
                        <a:t>our</a:t>
                      </a:r>
                      <a:r>
                        <a:rPr sz="900" spc="-70" dirty="0">
                          <a:latin typeface="Verdana"/>
                          <a:cs typeface="Verdana"/>
                        </a:rPr>
                        <a:t> </a:t>
                      </a:r>
                      <a:r>
                        <a:rPr sz="900" spc="-10" dirty="0">
                          <a:latin typeface="Verdana"/>
                          <a:cs typeface="Verdana"/>
                        </a:rPr>
                        <a:t>immediate</a:t>
                      </a:r>
                      <a:r>
                        <a:rPr sz="900" spc="-65" dirty="0">
                          <a:latin typeface="Verdana"/>
                          <a:cs typeface="Verdana"/>
                        </a:rPr>
                        <a:t> </a:t>
                      </a:r>
                      <a:r>
                        <a:rPr sz="900" spc="-25" dirty="0">
                          <a:latin typeface="Verdana"/>
                          <a:cs typeface="Verdana"/>
                        </a:rPr>
                        <a:t>environment</a:t>
                      </a:r>
                      <a:r>
                        <a:rPr sz="900" spc="-70" dirty="0">
                          <a:latin typeface="Verdana"/>
                          <a:cs typeface="Verdana"/>
                        </a:rPr>
                        <a:t> </a:t>
                      </a:r>
                      <a:r>
                        <a:rPr sz="900" spc="-15" dirty="0">
                          <a:latin typeface="Verdana"/>
                          <a:cs typeface="Verdana"/>
                        </a:rPr>
                        <a:t>e.g.</a:t>
                      </a:r>
                      <a:r>
                        <a:rPr sz="900" spc="-75" dirty="0">
                          <a:latin typeface="Verdana"/>
                          <a:cs typeface="Verdana"/>
                        </a:rPr>
                        <a:t> </a:t>
                      </a:r>
                      <a:r>
                        <a:rPr sz="900" spc="-30" dirty="0">
                          <a:latin typeface="Verdana"/>
                          <a:cs typeface="Verdana"/>
                        </a:rPr>
                        <a:t>tidy</a:t>
                      </a:r>
                      <a:r>
                        <a:rPr sz="900" spc="-65" dirty="0">
                          <a:latin typeface="Verdana"/>
                          <a:cs typeface="Verdana"/>
                        </a:rPr>
                        <a:t> </a:t>
                      </a:r>
                      <a:r>
                        <a:rPr sz="900" spc="-20" dirty="0">
                          <a:latin typeface="Verdana"/>
                          <a:cs typeface="Verdana"/>
                        </a:rPr>
                        <a:t>up,</a:t>
                      </a:r>
                      <a:r>
                        <a:rPr sz="900" spc="-75" dirty="0">
                          <a:latin typeface="Verdana"/>
                          <a:cs typeface="Verdana"/>
                        </a:rPr>
                        <a:t> </a:t>
                      </a:r>
                      <a:r>
                        <a:rPr sz="900" spc="-10" dirty="0">
                          <a:latin typeface="Verdana"/>
                          <a:cs typeface="Verdana"/>
                        </a:rPr>
                        <a:t>put</a:t>
                      </a:r>
                      <a:r>
                        <a:rPr sz="900" spc="-70" dirty="0">
                          <a:latin typeface="Verdana"/>
                          <a:cs typeface="Verdana"/>
                        </a:rPr>
                        <a:t> </a:t>
                      </a:r>
                      <a:r>
                        <a:rPr sz="900" spc="-35" dirty="0">
                          <a:latin typeface="Verdana"/>
                          <a:cs typeface="Verdana"/>
                        </a:rPr>
                        <a:t>rubbish</a:t>
                      </a:r>
                      <a:r>
                        <a:rPr sz="900" spc="-70"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bin</a:t>
                      </a:r>
                      <a:endParaRPr sz="900">
                        <a:latin typeface="Verdana"/>
                        <a:cs typeface="Verdan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tcPr>
                </a:tc>
                <a:extLst>
                  <a:ext uri="{0D108BD9-81ED-4DB2-BD59-A6C34878D82A}">
                    <a16:rowId xmlns:a16="http://schemas.microsoft.com/office/drawing/2014/main" val="10000"/>
                  </a:ext>
                </a:extLst>
              </a:tr>
              <a:tr h="286385">
                <a:tc>
                  <a:txBody>
                    <a:bodyPr/>
                    <a:lstStyle/>
                    <a:p>
                      <a:pPr marL="68580">
                        <a:lnSpc>
                          <a:spcPct val="100000"/>
                        </a:lnSpc>
                        <a:spcBef>
                          <a:spcPts val="35"/>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15"/>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solidFill>
                      <a:srgbClr val="EC7C30"/>
                    </a:solidFill>
                  </a:tcPr>
                </a:tc>
                <a:extLst>
                  <a:ext uri="{0D108BD9-81ED-4DB2-BD59-A6C34878D82A}">
                    <a16:rowId xmlns:a16="http://schemas.microsoft.com/office/drawing/2014/main" val="10001"/>
                  </a:ext>
                </a:extLst>
              </a:tr>
              <a:tr h="266827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5" dirty="0">
                          <a:latin typeface="Verdana"/>
                          <a:cs typeface="Verdana"/>
                        </a:rPr>
                        <a:t>interested</a:t>
                      </a:r>
                      <a:r>
                        <a:rPr sz="900" spc="-70" dirty="0">
                          <a:latin typeface="Verdana"/>
                          <a:cs typeface="Verdana"/>
                        </a:rPr>
                        <a:t> </a:t>
                      </a:r>
                      <a:r>
                        <a:rPr sz="900" spc="-40" dirty="0">
                          <a:latin typeface="Verdana"/>
                          <a:cs typeface="Verdana"/>
                        </a:rPr>
                        <a:t>in</a:t>
                      </a:r>
                      <a:r>
                        <a:rPr sz="900" spc="-60" dirty="0">
                          <a:latin typeface="Verdana"/>
                          <a:cs typeface="Verdana"/>
                        </a:rPr>
                        <a:t> </a:t>
                      </a:r>
                      <a:r>
                        <a:rPr sz="900" spc="-10" dirty="0">
                          <a:latin typeface="Verdana"/>
                          <a:cs typeface="Verdana"/>
                        </a:rPr>
                        <a:t>photographs</a:t>
                      </a:r>
                      <a:r>
                        <a:rPr sz="900" spc="-65" dirty="0">
                          <a:latin typeface="Verdana"/>
                          <a:cs typeface="Verdana"/>
                        </a:rPr>
                        <a:t> </a:t>
                      </a:r>
                      <a:r>
                        <a:rPr sz="900" dirty="0">
                          <a:latin typeface="Verdana"/>
                          <a:cs typeface="Verdana"/>
                        </a:rPr>
                        <a:t>of</a:t>
                      </a:r>
                      <a:r>
                        <a:rPr sz="900" spc="-55" dirty="0">
                          <a:latin typeface="Verdana"/>
                          <a:cs typeface="Verdana"/>
                        </a:rPr>
                        <a:t> </a:t>
                      </a:r>
                      <a:r>
                        <a:rPr sz="900" spc="-40" dirty="0">
                          <a:latin typeface="Verdana"/>
                          <a:cs typeface="Verdana"/>
                        </a:rPr>
                        <a:t>themselves,</a:t>
                      </a:r>
                      <a:r>
                        <a:rPr sz="900" spc="-65" dirty="0">
                          <a:latin typeface="Verdana"/>
                          <a:cs typeface="Verdana"/>
                        </a:rPr>
                        <a:t> </a:t>
                      </a:r>
                      <a:r>
                        <a:rPr sz="900" spc="-45" dirty="0">
                          <a:latin typeface="Verdana"/>
                          <a:cs typeface="Verdana"/>
                        </a:rPr>
                        <a:t>their</a:t>
                      </a:r>
                      <a:r>
                        <a:rPr sz="900" spc="-65" dirty="0">
                          <a:latin typeface="Verdana"/>
                          <a:cs typeface="Verdana"/>
                        </a:rPr>
                        <a:t> </a:t>
                      </a:r>
                      <a:r>
                        <a:rPr sz="900" spc="-35" dirty="0">
                          <a:latin typeface="Verdana"/>
                          <a:cs typeface="Verdana"/>
                        </a:rPr>
                        <a:t>family</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objects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55" dirty="0">
                          <a:latin typeface="Verdana"/>
                          <a:cs typeface="Verdana"/>
                        </a:rPr>
                        <a:t> </a:t>
                      </a:r>
                      <a:r>
                        <a:rPr sz="900" spc="-25" dirty="0">
                          <a:latin typeface="Verdana"/>
                          <a:cs typeface="Verdana"/>
                        </a:rPr>
                        <a:t>interested</a:t>
                      </a:r>
                      <a:r>
                        <a:rPr sz="900" spc="-80" dirty="0">
                          <a:latin typeface="Verdana"/>
                          <a:cs typeface="Verdana"/>
                        </a:rPr>
                        <a:t> </a:t>
                      </a:r>
                      <a:r>
                        <a:rPr sz="900" spc="-40" dirty="0">
                          <a:latin typeface="Verdana"/>
                          <a:cs typeface="Verdana"/>
                        </a:rPr>
                        <a:t>in</a:t>
                      </a:r>
                      <a:r>
                        <a:rPr sz="900" spc="-60" dirty="0">
                          <a:latin typeface="Verdana"/>
                          <a:cs typeface="Verdana"/>
                        </a:rPr>
                        <a:t> </a:t>
                      </a:r>
                      <a:r>
                        <a:rPr sz="900" spc="-10" dirty="0">
                          <a:latin typeface="Verdana"/>
                          <a:cs typeface="Verdana"/>
                        </a:rPr>
                        <a:t>the</a:t>
                      </a:r>
                      <a:r>
                        <a:rPr sz="900" spc="-70" dirty="0">
                          <a:latin typeface="Verdana"/>
                          <a:cs typeface="Verdana"/>
                        </a:rPr>
                        <a:t> </a:t>
                      </a:r>
                      <a:r>
                        <a:rPr sz="900" spc="-25" dirty="0">
                          <a:latin typeface="Verdana"/>
                          <a:cs typeface="Verdana"/>
                        </a:rPr>
                        <a:t>different</a:t>
                      </a:r>
                      <a:r>
                        <a:rPr sz="900" spc="-75" dirty="0">
                          <a:latin typeface="Verdana"/>
                          <a:cs typeface="Verdana"/>
                        </a:rPr>
                        <a:t> </a:t>
                      </a:r>
                      <a:r>
                        <a:rPr sz="900" spc="-40" dirty="0">
                          <a:latin typeface="Verdana"/>
                          <a:cs typeface="Verdana"/>
                        </a:rPr>
                        <a:t>things</a:t>
                      </a:r>
                      <a:r>
                        <a:rPr sz="900" spc="-60" dirty="0">
                          <a:latin typeface="Verdana"/>
                          <a:cs typeface="Verdana"/>
                        </a:rPr>
                        <a:t> </a:t>
                      </a:r>
                      <a:r>
                        <a:rPr sz="900" spc="-15" dirty="0">
                          <a:latin typeface="Verdana"/>
                          <a:cs typeface="Verdana"/>
                        </a:rPr>
                        <a:t>that</a:t>
                      </a:r>
                      <a:r>
                        <a:rPr sz="900" spc="-65" dirty="0">
                          <a:latin typeface="Verdana"/>
                          <a:cs typeface="Verdana"/>
                        </a:rPr>
                        <a:t> </a:t>
                      </a:r>
                      <a:r>
                        <a:rPr sz="900" spc="25" dirty="0">
                          <a:latin typeface="Verdana"/>
                          <a:cs typeface="Verdana"/>
                        </a:rPr>
                        <a:t>people</a:t>
                      </a:r>
                      <a:r>
                        <a:rPr sz="900" spc="-60" dirty="0">
                          <a:latin typeface="Verdana"/>
                          <a:cs typeface="Verdana"/>
                        </a:rPr>
                        <a:t> </a:t>
                      </a:r>
                      <a:r>
                        <a:rPr sz="900" spc="45" dirty="0">
                          <a:latin typeface="Verdana"/>
                          <a:cs typeface="Verdana"/>
                        </a:rPr>
                        <a:t>do</a:t>
                      </a:r>
                      <a:r>
                        <a:rPr sz="900" spc="-65" dirty="0">
                          <a:latin typeface="Verdana"/>
                          <a:cs typeface="Verdana"/>
                        </a:rPr>
                        <a:t> </a:t>
                      </a:r>
                      <a:r>
                        <a:rPr sz="900" spc="-25" dirty="0">
                          <a:latin typeface="Verdana"/>
                          <a:cs typeface="Verdana"/>
                        </a:rPr>
                        <a:t>e.g.</a:t>
                      </a:r>
                      <a:r>
                        <a:rPr sz="900" spc="-55" dirty="0">
                          <a:latin typeface="Verdana"/>
                          <a:cs typeface="Verdana"/>
                        </a:rPr>
                        <a:t> </a:t>
                      </a:r>
                      <a:r>
                        <a:rPr sz="900" dirty="0">
                          <a:latin typeface="Verdana"/>
                          <a:cs typeface="Verdana"/>
                        </a:rPr>
                        <a:t>occupations,</a:t>
                      </a:r>
                      <a:r>
                        <a:rPr sz="900" spc="-70" dirty="0">
                          <a:latin typeface="Verdana"/>
                          <a:cs typeface="Verdana"/>
                        </a:rPr>
                        <a:t> </a:t>
                      </a:r>
                      <a:r>
                        <a:rPr sz="900" spc="-15" dirty="0">
                          <a:latin typeface="Verdana"/>
                          <a:cs typeface="Verdana"/>
                        </a:rPr>
                        <a:t>hobbies,</a:t>
                      </a:r>
                      <a:r>
                        <a:rPr sz="900" spc="-75" dirty="0">
                          <a:latin typeface="Verdana"/>
                          <a:cs typeface="Verdana"/>
                        </a:rPr>
                        <a:t> </a:t>
                      </a:r>
                      <a:r>
                        <a:rPr sz="900" spc="-25" dirty="0">
                          <a:latin typeface="Verdana"/>
                          <a:cs typeface="Verdana"/>
                        </a:rPr>
                        <a:t>activities</a:t>
                      </a:r>
                      <a:r>
                        <a:rPr sz="900" spc="-70" dirty="0">
                          <a:latin typeface="Verdana"/>
                          <a:cs typeface="Verdana"/>
                        </a:rPr>
                        <a:t> </a:t>
                      </a:r>
                      <a:r>
                        <a:rPr sz="900" spc="-30" dirty="0">
                          <a:latin typeface="Verdana"/>
                          <a:cs typeface="Verdana"/>
                        </a:rPr>
                        <a:t>indoors</a:t>
                      </a:r>
                      <a:r>
                        <a:rPr sz="900" spc="-60" dirty="0">
                          <a:latin typeface="Verdana"/>
                          <a:cs typeface="Verdana"/>
                        </a:rPr>
                        <a:t> </a:t>
                      </a:r>
                      <a:r>
                        <a:rPr sz="900" spc="30" dirty="0">
                          <a:latin typeface="Verdana"/>
                          <a:cs typeface="Verdana"/>
                        </a:rPr>
                        <a:t>and</a:t>
                      </a:r>
                      <a:r>
                        <a:rPr sz="900" spc="-60" dirty="0">
                          <a:latin typeface="Verdana"/>
                          <a:cs typeface="Verdana"/>
                        </a:rPr>
                        <a:t> </a:t>
                      </a:r>
                      <a:r>
                        <a:rPr sz="900" spc="-20" dirty="0">
                          <a:latin typeface="Verdana"/>
                          <a:cs typeface="Verdana"/>
                        </a:rPr>
                        <a:t>outdoors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50" dirty="0">
                          <a:latin typeface="Verdana"/>
                          <a:cs typeface="Verdana"/>
                        </a:rPr>
                        <a:t> </a:t>
                      </a:r>
                      <a:r>
                        <a:rPr sz="900" spc="-30" dirty="0">
                          <a:latin typeface="Verdana"/>
                          <a:cs typeface="Verdana"/>
                        </a:rPr>
                        <a:t>unfamiliar</a:t>
                      </a:r>
                      <a:r>
                        <a:rPr sz="900" spc="-45" dirty="0">
                          <a:latin typeface="Verdana"/>
                          <a:cs typeface="Verdana"/>
                        </a:rPr>
                        <a:t> </a:t>
                      </a:r>
                      <a:r>
                        <a:rPr sz="900" spc="-15" dirty="0">
                          <a:latin typeface="Verdana"/>
                          <a:cs typeface="Verdana"/>
                        </a:rPr>
                        <a:t>objects</a:t>
                      </a:r>
                      <a:r>
                        <a:rPr sz="900" spc="-60" dirty="0">
                          <a:latin typeface="Verdana"/>
                          <a:cs typeface="Verdana"/>
                        </a:rPr>
                        <a:t> </a:t>
                      </a:r>
                      <a:r>
                        <a:rPr sz="900" spc="-5" dirty="0">
                          <a:latin typeface="Verdana"/>
                          <a:cs typeface="Verdana"/>
                        </a:rPr>
                        <a:t>by</a:t>
                      </a:r>
                      <a:r>
                        <a:rPr sz="900" spc="-60" dirty="0">
                          <a:latin typeface="Verdana"/>
                          <a:cs typeface="Verdana"/>
                        </a:rPr>
                        <a:t> </a:t>
                      </a:r>
                      <a:r>
                        <a:rPr sz="900" spc="-40" dirty="0">
                          <a:latin typeface="Verdana"/>
                          <a:cs typeface="Verdana"/>
                        </a:rPr>
                        <a:t>linking</a:t>
                      </a:r>
                      <a:r>
                        <a:rPr sz="900" spc="-65" dirty="0">
                          <a:latin typeface="Verdana"/>
                          <a:cs typeface="Verdana"/>
                        </a:rPr>
                        <a:t> </a:t>
                      </a:r>
                      <a:r>
                        <a:rPr sz="900" spc="-10" dirty="0">
                          <a:latin typeface="Verdana"/>
                          <a:cs typeface="Verdana"/>
                        </a:rPr>
                        <a:t>together</a:t>
                      </a:r>
                      <a:r>
                        <a:rPr sz="900" spc="-55" dirty="0">
                          <a:latin typeface="Verdana"/>
                          <a:cs typeface="Verdana"/>
                        </a:rPr>
                        <a:t> </a:t>
                      </a:r>
                      <a:r>
                        <a:rPr sz="900" spc="-25" dirty="0">
                          <a:latin typeface="Verdana"/>
                          <a:cs typeface="Verdana"/>
                        </a:rPr>
                        <a:t>different</a:t>
                      </a:r>
                      <a:r>
                        <a:rPr sz="900" spc="-65" dirty="0">
                          <a:latin typeface="Verdana"/>
                          <a:cs typeface="Verdana"/>
                        </a:rPr>
                        <a:t> </a:t>
                      </a:r>
                      <a:r>
                        <a:rPr sz="900" dirty="0">
                          <a:latin typeface="Verdana"/>
                          <a:cs typeface="Verdana"/>
                        </a:rPr>
                        <a:t>approaches:</a:t>
                      </a:r>
                      <a:r>
                        <a:rPr sz="900" spc="-70" dirty="0">
                          <a:latin typeface="Verdana"/>
                          <a:cs typeface="Verdana"/>
                        </a:rPr>
                        <a:t> </a:t>
                      </a:r>
                      <a:r>
                        <a:rPr sz="900" spc="-35" dirty="0">
                          <a:latin typeface="Verdana"/>
                          <a:cs typeface="Verdana"/>
                        </a:rPr>
                        <a:t>shaking,</a:t>
                      </a:r>
                      <a:r>
                        <a:rPr sz="900" spc="-75" dirty="0">
                          <a:latin typeface="Verdana"/>
                          <a:cs typeface="Verdana"/>
                        </a:rPr>
                        <a:t> </a:t>
                      </a:r>
                      <a:r>
                        <a:rPr sz="900" spc="-40" dirty="0">
                          <a:latin typeface="Verdana"/>
                          <a:cs typeface="Verdana"/>
                        </a:rPr>
                        <a:t>hitting,</a:t>
                      </a:r>
                      <a:r>
                        <a:rPr sz="900" spc="-70" dirty="0">
                          <a:latin typeface="Verdana"/>
                          <a:cs typeface="Verdana"/>
                        </a:rPr>
                        <a:t> </a:t>
                      </a:r>
                      <a:r>
                        <a:rPr sz="900" spc="-25" dirty="0">
                          <a:latin typeface="Verdana"/>
                          <a:cs typeface="Verdana"/>
                        </a:rPr>
                        <a:t>looking,</a:t>
                      </a:r>
                      <a:r>
                        <a:rPr sz="900" spc="-70" dirty="0">
                          <a:latin typeface="Verdana"/>
                          <a:cs typeface="Verdana"/>
                        </a:rPr>
                        <a:t> </a:t>
                      </a:r>
                      <a:r>
                        <a:rPr sz="900" spc="-20" dirty="0">
                          <a:latin typeface="Verdana"/>
                          <a:cs typeface="Verdana"/>
                        </a:rPr>
                        <a:t>feeling,</a:t>
                      </a:r>
                      <a:r>
                        <a:rPr sz="900" spc="-70" dirty="0">
                          <a:latin typeface="Verdana"/>
                          <a:cs typeface="Verdana"/>
                        </a:rPr>
                        <a:t> </a:t>
                      </a:r>
                      <a:r>
                        <a:rPr sz="900" spc="-35" dirty="0">
                          <a:latin typeface="Verdana"/>
                          <a:cs typeface="Verdana"/>
                        </a:rPr>
                        <a:t>tasting,</a:t>
                      </a:r>
                      <a:r>
                        <a:rPr sz="900" spc="-70" dirty="0">
                          <a:latin typeface="Verdana"/>
                          <a:cs typeface="Verdana"/>
                        </a:rPr>
                        <a:t> </a:t>
                      </a:r>
                      <a:r>
                        <a:rPr sz="900" spc="-35" dirty="0">
                          <a:latin typeface="Verdana"/>
                          <a:cs typeface="Verdana"/>
                        </a:rPr>
                        <a:t>pulling,</a:t>
                      </a:r>
                      <a:r>
                        <a:rPr sz="900" spc="-70" dirty="0">
                          <a:latin typeface="Verdana"/>
                          <a:cs typeface="Verdana"/>
                        </a:rPr>
                        <a:t> </a:t>
                      </a:r>
                      <a:r>
                        <a:rPr sz="900" spc="-35" dirty="0">
                          <a:latin typeface="Verdana"/>
                          <a:cs typeface="Verdana"/>
                        </a:rPr>
                        <a:t>turning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poking</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 </a:t>
                      </a:r>
                      <a:r>
                        <a:rPr sz="900" spc="-50" dirty="0">
                          <a:latin typeface="Verdana"/>
                          <a:cs typeface="Verdana"/>
                        </a:rPr>
                        <a:t>toys</a:t>
                      </a:r>
                      <a:r>
                        <a:rPr sz="900" spc="-65" dirty="0">
                          <a:latin typeface="Verdana"/>
                          <a:cs typeface="Verdana"/>
                        </a:rPr>
                        <a:t> </a:t>
                      </a:r>
                      <a:r>
                        <a:rPr sz="900" spc="-35" dirty="0">
                          <a:latin typeface="Verdana"/>
                          <a:cs typeface="Verdana"/>
                        </a:rPr>
                        <a:t>with</a:t>
                      </a:r>
                      <a:r>
                        <a:rPr sz="900" spc="-65" dirty="0">
                          <a:latin typeface="Verdana"/>
                          <a:cs typeface="Verdana"/>
                        </a:rPr>
                        <a:t> </a:t>
                      </a:r>
                      <a:r>
                        <a:rPr sz="900" spc="-35" dirty="0">
                          <a:latin typeface="Verdana"/>
                          <a:cs typeface="Verdana"/>
                        </a:rPr>
                        <a:t>buttons,</a:t>
                      </a:r>
                      <a:r>
                        <a:rPr sz="900" spc="-75" dirty="0">
                          <a:latin typeface="Verdana"/>
                          <a:cs typeface="Verdana"/>
                        </a:rPr>
                        <a:t> </a:t>
                      </a:r>
                      <a:r>
                        <a:rPr sz="900" spc="-25" dirty="0">
                          <a:latin typeface="Verdana"/>
                          <a:cs typeface="Verdana"/>
                        </a:rPr>
                        <a:t>flaps</a:t>
                      </a:r>
                      <a:r>
                        <a:rPr sz="900" spc="-50"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simple</a:t>
                      </a:r>
                      <a:r>
                        <a:rPr sz="900" spc="-50" dirty="0">
                          <a:latin typeface="Verdana"/>
                          <a:cs typeface="Verdana"/>
                        </a:rPr>
                        <a:t> </a:t>
                      </a:r>
                      <a:r>
                        <a:rPr sz="900" spc="-25" dirty="0">
                          <a:latin typeface="Verdana"/>
                          <a:cs typeface="Verdana"/>
                        </a:rPr>
                        <a:t>mechanisms</a:t>
                      </a:r>
                      <a:r>
                        <a:rPr sz="900" spc="-6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begin</a:t>
                      </a:r>
                      <a:r>
                        <a:rPr sz="900" spc="-40" dirty="0">
                          <a:latin typeface="Verdana"/>
                          <a:cs typeface="Verdana"/>
                        </a:rPr>
                        <a:t> </a:t>
                      </a:r>
                      <a:r>
                        <a:rPr sz="900" spc="-10" dirty="0">
                          <a:latin typeface="Verdana"/>
                          <a:cs typeface="Verdana"/>
                        </a:rPr>
                        <a:t>to</a:t>
                      </a:r>
                      <a:r>
                        <a:rPr sz="900" spc="-65" dirty="0">
                          <a:latin typeface="Verdana"/>
                          <a:cs typeface="Verdana"/>
                        </a:rPr>
                        <a:t> </a:t>
                      </a:r>
                      <a:r>
                        <a:rPr sz="900" spc="-20" dirty="0">
                          <a:latin typeface="Verdana"/>
                          <a:cs typeface="Verdana"/>
                        </a:rPr>
                        <a:t>learn</a:t>
                      </a:r>
                      <a:r>
                        <a:rPr sz="900" spc="-70" dirty="0">
                          <a:latin typeface="Verdana"/>
                          <a:cs typeface="Verdana"/>
                        </a:rPr>
                        <a:t> </a:t>
                      </a:r>
                      <a:r>
                        <a:rPr sz="900" spc="10" dirty="0">
                          <a:latin typeface="Verdana"/>
                          <a:cs typeface="Verdana"/>
                        </a:rPr>
                        <a:t>how</a:t>
                      </a:r>
                      <a:r>
                        <a:rPr sz="900" spc="-65" dirty="0">
                          <a:latin typeface="Verdana"/>
                          <a:cs typeface="Verdana"/>
                        </a:rPr>
                        <a:t> </a:t>
                      </a:r>
                      <a:r>
                        <a:rPr sz="900" spc="-10" dirty="0">
                          <a:latin typeface="Verdana"/>
                          <a:cs typeface="Verdana"/>
                        </a:rPr>
                        <a:t>to</a:t>
                      </a:r>
                      <a:r>
                        <a:rPr sz="900" spc="-65" dirty="0">
                          <a:latin typeface="Verdana"/>
                          <a:cs typeface="Verdana"/>
                        </a:rPr>
                        <a:t> </a:t>
                      </a:r>
                      <a:r>
                        <a:rPr sz="900" spc="10" dirty="0">
                          <a:latin typeface="Verdana"/>
                          <a:cs typeface="Verdana"/>
                        </a:rPr>
                        <a:t>operate</a:t>
                      </a:r>
                      <a:r>
                        <a:rPr sz="900" spc="-65" dirty="0">
                          <a:latin typeface="Verdana"/>
                          <a:cs typeface="Verdana"/>
                        </a:rPr>
                        <a:t> </a:t>
                      </a:r>
                      <a:r>
                        <a:rPr sz="900" spc="-15" dirty="0">
                          <a:latin typeface="Verdana"/>
                          <a:cs typeface="Verdana"/>
                        </a:rPr>
                        <a:t>them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0" dirty="0">
                          <a:latin typeface="Verdana"/>
                          <a:cs typeface="Verdana"/>
                        </a:rPr>
                        <a:t> </a:t>
                      </a:r>
                      <a:r>
                        <a:rPr sz="900" spc="10" dirty="0">
                          <a:latin typeface="Verdana"/>
                          <a:cs typeface="Verdana"/>
                        </a:rPr>
                        <a:t>new</a:t>
                      </a:r>
                      <a:r>
                        <a:rPr sz="900" spc="-65" dirty="0">
                          <a:latin typeface="Verdana"/>
                          <a:cs typeface="Verdana"/>
                        </a:rPr>
                        <a:t> </a:t>
                      </a:r>
                      <a:r>
                        <a:rPr sz="900" dirty="0">
                          <a:latin typeface="Verdana"/>
                          <a:cs typeface="Verdana"/>
                        </a:rPr>
                        <a:t>vocabulary</a:t>
                      </a:r>
                      <a:r>
                        <a:rPr sz="900" spc="-65" dirty="0">
                          <a:latin typeface="Verdana"/>
                          <a:cs typeface="Verdana"/>
                        </a:rPr>
                        <a:t> </a:t>
                      </a:r>
                      <a:r>
                        <a:rPr sz="900" dirty="0">
                          <a:latin typeface="Verdana"/>
                          <a:cs typeface="Verdana"/>
                        </a:rPr>
                        <a:t>associated</a:t>
                      </a:r>
                      <a:r>
                        <a:rPr sz="900" spc="-65" dirty="0">
                          <a:latin typeface="Verdana"/>
                          <a:cs typeface="Verdana"/>
                        </a:rPr>
                        <a:t> </a:t>
                      </a:r>
                      <a:r>
                        <a:rPr sz="900" spc="-40" dirty="0">
                          <a:latin typeface="Verdana"/>
                          <a:cs typeface="Verdana"/>
                        </a:rPr>
                        <a:t>with</a:t>
                      </a:r>
                      <a:r>
                        <a:rPr sz="900" spc="-60" dirty="0">
                          <a:latin typeface="Verdana"/>
                          <a:cs typeface="Verdana"/>
                        </a:rPr>
                        <a:t> </a:t>
                      </a:r>
                      <a:r>
                        <a:rPr sz="900" dirty="0">
                          <a:latin typeface="Verdana"/>
                          <a:cs typeface="Verdana"/>
                        </a:rPr>
                        <a:t>specific</a:t>
                      </a:r>
                      <a:r>
                        <a:rPr sz="900" spc="-70" dirty="0">
                          <a:latin typeface="Verdana"/>
                          <a:cs typeface="Verdana"/>
                        </a:rPr>
                        <a:t> </a:t>
                      </a:r>
                      <a:r>
                        <a:rPr sz="900" spc="-45" dirty="0">
                          <a:latin typeface="Verdana"/>
                          <a:cs typeface="Verdana"/>
                        </a:rPr>
                        <a:t>interest</a:t>
                      </a:r>
                      <a:r>
                        <a:rPr sz="900" spc="-75" dirty="0">
                          <a:latin typeface="Verdana"/>
                          <a:cs typeface="Verdana"/>
                        </a:rPr>
                        <a:t> </a:t>
                      </a:r>
                      <a:r>
                        <a:rPr sz="900" spc="-10" dirty="0">
                          <a:latin typeface="Verdana"/>
                          <a:cs typeface="Verdana"/>
                        </a:rPr>
                        <a:t>areas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65" dirty="0">
                          <a:latin typeface="Verdana"/>
                          <a:cs typeface="Verdana"/>
                        </a:rPr>
                        <a:t> </a:t>
                      </a:r>
                      <a:r>
                        <a:rPr sz="900" spc="15" dirty="0">
                          <a:latin typeface="Verdana"/>
                          <a:cs typeface="Verdana"/>
                        </a:rPr>
                        <a:t>about</a:t>
                      </a:r>
                      <a:r>
                        <a:rPr sz="900" spc="-70" dirty="0">
                          <a:latin typeface="Verdana"/>
                          <a:cs typeface="Verdana"/>
                        </a:rPr>
                        <a:t> </a:t>
                      </a:r>
                      <a:r>
                        <a:rPr sz="900" spc="25" dirty="0">
                          <a:latin typeface="Verdana"/>
                          <a:cs typeface="Verdana"/>
                        </a:rPr>
                        <a:t>people</a:t>
                      </a:r>
                      <a:r>
                        <a:rPr sz="900" spc="-70" dirty="0">
                          <a:latin typeface="Verdana"/>
                          <a:cs typeface="Verdana"/>
                        </a:rPr>
                        <a:t> </a:t>
                      </a:r>
                      <a:r>
                        <a:rPr sz="900" spc="-20" dirty="0">
                          <a:latin typeface="Verdana"/>
                          <a:cs typeface="Verdana"/>
                        </a:rPr>
                        <a:t>outside</a:t>
                      </a:r>
                      <a:r>
                        <a:rPr sz="900" spc="-65" dirty="0">
                          <a:latin typeface="Verdana"/>
                          <a:cs typeface="Verdana"/>
                        </a:rPr>
                        <a:t> </a:t>
                      </a:r>
                      <a:r>
                        <a:rPr sz="900" spc="-45" dirty="0">
                          <a:latin typeface="Verdana"/>
                          <a:cs typeface="Verdana"/>
                        </a:rPr>
                        <a:t>their</a:t>
                      </a:r>
                      <a:r>
                        <a:rPr sz="900" spc="-75" dirty="0">
                          <a:latin typeface="Verdana"/>
                          <a:cs typeface="Verdana"/>
                        </a:rPr>
                        <a:t> </a:t>
                      </a:r>
                      <a:r>
                        <a:rPr sz="900" spc="-5" dirty="0">
                          <a:latin typeface="Verdana"/>
                          <a:cs typeface="Verdana"/>
                        </a:rPr>
                        <a:t>immediate</a:t>
                      </a:r>
                      <a:r>
                        <a:rPr sz="900" spc="-65" dirty="0">
                          <a:latin typeface="Verdana"/>
                          <a:cs typeface="Verdana"/>
                        </a:rPr>
                        <a:t> </a:t>
                      </a:r>
                      <a:r>
                        <a:rPr sz="900" spc="-35" dirty="0">
                          <a:latin typeface="Verdana"/>
                          <a:cs typeface="Verdana"/>
                        </a:rPr>
                        <a:t>family</a:t>
                      </a:r>
                      <a:r>
                        <a:rPr sz="900" spc="-70" dirty="0">
                          <a:latin typeface="Verdana"/>
                          <a:cs typeface="Verdana"/>
                        </a:rPr>
                        <a:t> </a:t>
                      </a:r>
                      <a:r>
                        <a:rPr sz="900" spc="-40" dirty="0">
                          <a:latin typeface="Verdana"/>
                          <a:cs typeface="Verdana"/>
                        </a:rPr>
                        <a:t>using</a:t>
                      </a:r>
                      <a:r>
                        <a:rPr sz="900" spc="-70" dirty="0">
                          <a:latin typeface="Verdana"/>
                          <a:cs typeface="Verdana"/>
                        </a:rPr>
                        <a:t> </a:t>
                      </a:r>
                      <a:r>
                        <a:rPr sz="900" spc="-15" dirty="0">
                          <a:latin typeface="Verdana"/>
                          <a:cs typeface="Verdana"/>
                        </a:rPr>
                        <a:t>images</a:t>
                      </a:r>
                      <a:r>
                        <a:rPr sz="900" spc="-70" dirty="0">
                          <a:latin typeface="Verdana"/>
                          <a:cs typeface="Verdana"/>
                        </a:rPr>
                        <a:t> </a:t>
                      </a:r>
                      <a:r>
                        <a:rPr sz="900" spc="-20" dirty="0">
                          <a:latin typeface="Verdana"/>
                          <a:cs typeface="Verdana"/>
                        </a:rPr>
                        <a:t>/</a:t>
                      </a:r>
                      <a:r>
                        <a:rPr sz="900" spc="-60" dirty="0">
                          <a:latin typeface="Verdana"/>
                          <a:cs typeface="Verdana"/>
                        </a:rPr>
                        <a:t> </a:t>
                      </a:r>
                      <a:r>
                        <a:rPr sz="900" spc="-30" dirty="0">
                          <a:latin typeface="Verdana"/>
                          <a:cs typeface="Verdana"/>
                        </a:rPr>
                        <a:t>props,</a:t>
                      </a:r>
                      <a:r>
                        <a:rPr sz="900" spc="-80" dirty="0">
                          <a:latin typeface="Verdana"/>
                          <a:cs typeface="Verdana"/>
                        </a:rPr>
                        <a:t> </a:t>
                      </a:r>
                      <a:r>
                        <a:rPr sz="900" spc="-15" dirty="0">
                          <a:latin typeface="Verdana"/>
                          <a:cs typeface="Verdana"/>
                        </a:rPr>
                        <a:t>e.g.</a:t>
                      </a:r>
                      <a:r>
                        <a:rPr sz="900" spc="-75" dirty="0">
                          <a:latin typeface="Verdana"/>
                          <a:cs typeface="Verdana"/>
                        </a:rPr>
                        <a:t> </a:t>
                      </a:r>
                      <a:r>
                        <a:rPr sz="900" spc="-10" dirty="0">
                          <a:latin typeface="Verdana"/>
                          <a:cs typeface="Verdana"/>
                        </a:rPr>
                        <a:t>the</a:t>
                      </a:r>
                      <a:r>
                        <a:rPr lang="en-GB" sz="900" spc="-65" dirty="0">
                          <a:latin typeface="Verdana"/>
                          <a:cs typeface="Verdana"/>
                        </a:rPr>
                        <a:t> king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Match</a:t>
                      </a:r>
                      <a:r>
                        <a:rPr sz="900" spc="-70" dirty="0">
                          <a:latin typeface="Verdana"/>
                          <a:cs typeface="Verdana"/>
                        </a:rPr>
                        <a:t> </a:t>
                      </a:r>
                      <a:r>
                        <a:rPr sz="900" spc="-10" dirty="0">
                          <a:latin typeface="Verdana"/>
                          <a:cs typeface="Verdana"/>
                        </a:rPr>
                        <a:t>objects</a:t>
                      </a:r>
                      <a:r>
                        <a:rPr sz="900" spc="-65" dirty="0">
                          <a:latin typeface="Verdana"/>
                          <a:cs typeface="Verdana"/>
                        </a:rPr>
                        <a:t> </a:t>
                      </a:r>
                      <a:r>
                        <a:rPr sz="900" spc="-15" dirty="0">
                          <a:latin typeface="Verdana"/>
                          <a:cs typeface="Verdana"/>
                        </a:rPr>
                        <a:t>that</a:t>
                      </a:r>
                      <a:r>
                        <a:rPr sz="900" spc="-75" dirty="0">
                          <a:latin typeface="Verdana"/>
                          <a:cs typeface="Verdana"/>
                        </a:rPr>
                        <a:t> </a:t>
                      </a:r>
                      <a:r>
                        <a:rPr sz="900" spc="-15" dirty="0">
                          <a:latin typeface="Verdana"/>
                          <a:cs typeface="Verdana"/>
                        </a:rPr>
                        <a:t>pair</a:t>
                      </a:r>
                      <a:r>
                        <a:rPr sz="900" spc="-60" dirty="0">
                          <a:latin typeface="Verdana"/>
                          <a:cs typeface="Verdana"/>
                        </a:rPr>
                        <a:t> </a:t>
                      </a:r>
                      <a:r>
                        <a:rPr sz="900" spc="-10" dirty="0">
                          <a:latin typeface="Verdana"/>
                          <a:cs typeface="Verdana"/>
                        </a:rPr>
                        <a:t>together</a:t>
                      </a:r>
                      <a:r>
                        <a:rPr sz="900" spc="-65" dirty="0">
                          <a:latin typeface="Verdana"/>
                          <a:cs typeface="Verdana"/>
                        </a:rPr>
                        <a:t> </a:t>
                      </a:r>
                      <a:r>
                        <a:rPr sz="900" spc="-25" dirty="0">
                          <a:latin typeface="Verdana"/>
                          <a:cs typeface="Verdana"/>
                        </a:rPr>
                        <a:t>e.g.</a:t>
                      </a:r>
                      <a:r>
                        <a:rPr sz="900" spc="-75" dirty="0">
                          <a:latin typeface="Verdana"/>
                          <a:cs typeface="Verdana"/>
                        </a:rPr>
                        <a:t> </a:t>
                      </a:r>
                      <a:r>
                        <a:rPr sz="900" spc="-30" dirty="0">
                          <a:latin typeface="Verdana"/>
                          <a:cs typeface="Verdana"/>
                        </a:rPr>
                        <a:t>toothbrush</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toothpaste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U</a:t>
                      </a:r>
                      <a:r>
                        <a:rPr sz="900" spc="-5" dirty="0">
                          <a:latin typeface="Verdana"/>
                          <a:cs typeface="Verdana"/>
                        </a:rPr>
                        <a:t>s</a:t>
                      </a:r>
                      <a:r>
                        <a:rPr sz="900" dirty="0">
                          <a:latin typeface="Verdana"/>
                          <a:cs typeface="Verdana"/>
                        </a:rPr>
                        <a:t>e</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p</a:t>
                      </a:r>
                      <a:r>
                        <a:rPr sz="900" dirty="0">
                          <a:latin typeface="Verdana"/>
                          <a:cs typeface="Verdana"/>
                        </a:rPr>
                        <a:t>u</a:t>
                      </a:r>
                      <a:r>
                        <a:rPr sz="900" spc="-5" dirty="0">
                          <a:latin typeface="Verdana"/>
                          <a:cs typeface="Verdana"/>
                        </a:rPr>
                        <a:t>l</a:t>
                      </a:r>
                      <a:r>
                        <a:rPr sz="900" spc="5" dirty="0">
                          <a:latin typeface="Verdana"/>
                          <a:cs typeface="Verdana"/>
                        </a:rPr>
                        <a:t>l</a:t>
                      </a:r>
                      <a:r>
                        <a:rPr sz="900" dirty="0">
                          <a:latin typeface="Verdana"/>
                          <a:cs typeface="Verdana"/>
                        </a:rPr>
                        <a:t>-</a:t>
                      </a:r>
                      <a:r>
                        <a:rPr sz="900" spc="-5" dirty="0">
                          <a:latin typeface="Verdana"/>
                          <a:cs typeface="Verdana"/>
                        </a:rPr>
                        <a:t>ba</a:t>
                      </a:r>
                      <a:r>
                        <a:rPr sz="900" dirty="0">
                          <a:latin typeface="Verdana"/>
                          <a:cs typeface="Verdana"/>
                        </a:rPr>
                        <a:t>ck</a:t>
                      </a:r>
                      <a:r>
                        <a:rPr sz="900" spc="-65" dirty="0">
                          <a:latin typeface="Verdana"/>
                          <a:cs typeface="Verdana"/>
                        </a:rPr>
                        <a:t> </a:t>
                      </a:r>
                      <a:r>
                        <a:rPr sz="900" dirty="0">
                          <a:latin typeface="Verdana"/>
                          <a:cs typeface="Verdana"/>
                        </a:rPr>
                        <a:t>t</a:t>
                      </a:r>
                      <a:r>
                        <a:rPr sz="900" spc="-5" dirty="0">
                          <a:latin typeface="Verdana"/>
                          <a:cs typeface="Verdana"/>
                        </a:rPr>
                        <a:t>o</a:t>
                      </a:r>
                      <a:r>
                        <a:rPr sz="900" dirty="0">
                          <a:latin typeface="Verdana"/>
                          <a:cs typeface="Verdana"/>
                        </a:rPr>
                        <a:t>y</a:t>
                      </a:r>
                      <a:r>
                        <a:rPr sz="900" spc="-70" dirty="0">
                          <a:latin typeface="Verdana"/>
                          <a:cs typeface="Verdana"/>
                        </a:rPr>
                        <a:t> </a:t>
                      </a:r>
                      <a:r>
                        <a:rPr sz="900" spc="5" dirty="0">
                          <a:latin typeface="Verdana"/>
                          <a:cs typeface="Verdana"/>
                        </a:rPr>
                        <a:t>c</a:t>
                      </a:r>
                      <a:r>
                        <a:rPr sz="900" spc="-15" dirty="0">
                          <a:latin typeface="Verdana"/>
                          <a:cs typeface="Verdana"/>
                        </a:rPr>
                        <a:t>o</a:t>
                      </a:r>
                      <a:r>
                        <a:rPr sz="900" dirty="0">
                          <a:latin typeface="Verdana"/>
                          <a:cs typeface="Verdana"/>
                        </a:rPr>
                        <a:t>rr</a:t>
                      </a:r>
                      <a:r>
                        <a:rPr sz="900" spc="-10" dirty="0">
                          <a:latin typeface="Verdana"/>
                          <a:cs typeface="Verdana"/>
                        </a:rPr>
                        <a:t>e</a:t>
                      </a:r>
                      <a:r>
                        <a:rPr sz="900" dirty="0">
                          <a:latin typeface="Verdana"/>
                          <a:cs typeface="Verdana"/>
                        </a:rPr>
                        <a:t>c</a:t>
                      </a:r>
                      <a:r>
                        <a:rPr sz="900" spc="-10" dirty="0">
                          <a:latin typeface="Verdana"/>
                          <a:cs typeface="Verdana"/>
                        </a:rPr>
                        <a:t>t</a:t>
                      </a:r>
                      <a:r>
                        <a:rPr sz="900" spc="-5" dirty="0">
                          <a:latin typeface="Verdana"/>
                          <a:cs typeface="Verdana"/>
                        </a:rPr>
                        <a:t>ly</a:t>
                      </a:r>
                      <a:r>
                        <a:rPr sz="900" dirty="0">
                          <a:latin typeface="Verdana"/>
                          <a:cs typeface="Verdana"/>
                        </a:rPr>
                        <a:t>,</a:t>
                      </a:r>
                      <a:r>
                        <a:rPr sz="900" spc="-80" dirty="0">
                          <a:latin typeface="Verdana"/>
                          <a:cs typeface="Verdana"/>
                        </a:rPr>
                        <a:t> </a:t>
                      </a:r>
                      <a:r>
                        <a:rPr sz="900" dirty="0">
                          <a:latin typeface="Verdana"/>
                          <a:cs typeface="Verdana"/>
                        </a:rPr>
                        <a:t>tu</a:t>
                      </a:r>
                      <a:r>
                        <a:rPr sz="900" spc="5" dirty="0">
                          <a:latin typeface="Verdana"/>
                          <a:cs typeface="Verdana"/>
                        </a:rPr>
                        <a:t>r</a:t>
                      </a:r>
                      <a:r>
                        <a:rPr sz="900" dirty="0">
                          <a:latin typeface="Verdana"/>
                          <a:cs typeface="Verdana"/>
                        </a:rPr>
                        <a:t>n</a:t>
                      </a:r>
                      <a:r>
                        <a:rPr sz="900" spc="-70" dirty="0">
                          <a:latin typeface="Verdana"/>
                          <a:cs typeface="Verdana"/>
                        </a:rPr>
                        <a:t> </a:t>
                      </a:r>
                      <a:r>
                        <a:rPr sz="900" dirty="0">
                          <a:latin typeface="Verdana"/>
                          <a:cs typeface="Verdana"/>
                        </a:rPr>
                        <a:t>a</a:t>
                      </a:r>
                      <a:r>
                        <a:rPr sz="900" spc="-70" dirty="0">
                          <a:latin typeface="Verdana"/>
                          <a:cs typeface="Verdana"/>
                        </a:rPr>
                        <a:t> </a:t>
                      </a:r>
                      <a:r>
                        <a:rPr sz="900" spc="-5" dirty="0">
                          <a:latin typeface="Verdana"/>
                          <a:cs typeface="Verdana"/>
                        </a:rPr>
                        <a:t>so</a:t>
                      </a:r>
                      <a:r>
                        <a:rPr sz="900" dirty="0">
                          <a:latin typeface="Verdana"/>
                          <a:cs typeface="Verdana"/>
                        </a:rPr>
                        <a:t>und</a:t>
                      </a:r>
                      <a:r>
                        <a:rPr sz="900" spc="-75" dirty="0">
                          <a:latin typeface="Verdana"/>
                          <a:cs typeface="Verdana"/>
                        </a:rPr>
                        <a:t> </a:t>
                      </a:r>
                      <a:r>
                        <a:rPr sz="900" spc="5" dirty="0">
                          <a:latin typeface="Verdana"/>
                          <a:cs typeface="Verdana"/>
                        </a:rPr>
                        <a:t>f</a:t>
                      </a:r>
                      <a:r>
                        <a:rPr sz="900" dirty="0">
                          <a:latin typeface="Verdana"/>
                          <a:cs typeface="Verdana"/>
                        </a:rPr>
                        <a:t>e</a:t>
                      </a:r>
                      <a:r>
                        <a:rPr sz="900" spc="-5" dirty="0">
                          <a:latin typeface="Verdana"/>
                          <a:cs typeface="Verdana"/>
                        </a:rPr>
                        <a:t>a</a:t>
                      </a:r>
                      <a:r>
                        <a:rPr sz="900" spc="-10" dirty="0">
                          <a:latin typeface="Verdana"/>
                          <a:cs typeface="Verdana"/>
                        </a:rPr>
                        <a:t>t</a:t>
                      </a:r>
                      <a:r>
                        <a:rPr sz="900" dirty="0">
                          <a:latin typeface="Verdana"/>
                          <a:cs typeface="Verdana"/>
                        </a:rPr>
                        <a:t>u</a:t>
                      </a:r>
                      <a:r>
                        <a:rPr sz="900" spc="-10" dirty="0">
                          <a:latin typeface="Verdana"/>
                          <a:cs typeface="Verdana"/>
                        </a:rPr>
                        <a:t>r</a:t>
                      </a:r>
                      <a:r>
                        <a:rPr sz="900" dirty="0">
                          <a:latin typeface="Verdana"/>
                          <a:cs typeface="Verdana"/>
                        </a:rPr>
                        <a:t>e</a:t>
                      </a:r>
                      <a:r>
                        <a:rPr sz="900" spc="-70" dirty="0">
                          <a:latin typeface="Verdana"/>
                          <a:cs typeface="Verdana"/>
                        </a:rPr>
                        <a:t> </a:t>
                      </a:r>
                      <a:r>
                        <a:rPr sz="900" dirty="0">
                          <a:latin typeface="Verdana"/>
                          <a:cs typeface="Verdana"/>
                        </a:rPr>
                        <a:t>on</a:t>
                      </a:r>
                      <a:r>
                        <a:rPr sz="900" spc="-65" dirty="0">
                          <a:latin typeface="Verdana"/>
                          <a:cs typeface="Verdana"/>
                        </a:rPr>
                        <a:t> </a:t>
                      </a:r>
                      <a:r>
                        <a:rPr sz="900" spc="-15" dirty="0">
                          <a:latin typeface="Verdana"/>
                          <a:cs typeface="Verdana"/>
                        </a:rPr>
                        <a:t>a</a:t>
                      </a:r>
                      <a:r>
                        <a:rPr sz="900" dirty="0">
                          <a:latin typeface="Verdana"/>
                          <a:cs typeface="Verdana"/>
                        </a:rPr>
                        <a:t>nd</a:t>
                      </a:r>
                      <a:r>
                        <a:rPr sz="900" spc="-75" dirty="0">
                          <a:latin typeface="Verdana"/>
                          <a:cs typeface="Verdana"/>
                        </a:rPr>
                        <a:t> </a:t>
                      </a:r>
                      <a:r>
                        <a:rPr sz="900" dirty="0">
                          <a:latin typeface="Verdana"/>
                          <a:cs typeface="Verdana"/>
                        </a:rPr>
                        <a:t>o</a:t>
                      </a:r>
                      <a:r>
                        <a:rPr sz="900" spc="5" dirty="0">
                          <a:latin typeface="Verdana"/>
                          <a:cs typeface="Verdana"/>
                        </a:rPr>
                        <a:t>f</a:t>
                      </a:r>
                      <a:r>
                        <a:rPr sz="900" dirty="0">
                          <a:latin typeface="Verdana"/>
                          <a:cs typeface="Verdana"/>
                        </a:rPr>
                        <a:t>f</a:t>
                      </a: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65" dirty="0">
                          <a:latin typeface="Verdana"/>
                          <a:cs typeface="Verdana"/>
                        </a:rPr>
                        <a:t> </a:t>
                      </a:r>
                      <a:r>
                        <a:rPr sz="900" spc="-10" dirty="0">
                          <a:latin typeface="Verdana"/>
                          <a:cs typeface="Verdana"/>
                        </a:rPr>
                        <a:t>the</a:t>
                      </a:r>
                      <a:r>
                        <a:rPr sz="900" spc="-75" dirty="0">
                          <a:latin typeface="Verdana"/>
                          <a:cs typeface="Verdana"/>
                        </a:rPr>
                        <a:t> </a:t>
                      </a:r>
                      <a:r>
                        <a:rPr sz="900" dirty="0">
                          <a:latin typeface="Verdana"/>
                          <a:cs typeface="Verdana"/>
                        </a:rPr>
                        <a:t>vocabulary</a:t>
                      </a:r>
                      <a:r>
                        <a:rPr sz="900" spc="-65" dirty="0">
                          <a:latin typeface="Verdana"/>
                          <a:cs typeface="Verdana"/>
                        </a:rPr>
                        <a:t> </a:t>
                      </a:r>
                      <a:r>
                        <a:rPr sz="900" dirty="0">
                          <a:latin typeface="Verdana"/>
                          <a:cs typeface="Verdana"/>
                        </a:rPr>
                        <a:t>associated</a:t>
                      </a:r>
                      <a:r>
                        <a:rPr sz="900" spc="-70" dirty="0">
                          <a:latin typeface="Verdana"/>
                          <a:cs typeface="Verdana"/>
                        </a:rPr>
                        <a:t> </a:t>
                      </a:r>
                      <a:r>
                        <a:rPr sz="900" spc="-35" dirty="0">
                          <a:latin typeface="Verdana"/>
                          <a:cs typeface="Verdana"/>
                        </a:rPr>
                        <a:t>with</a:t>
                      </a:r>
                      <a:r>
                        <a:rPr sz="900" spc="-60" dirty="0">
                          <a:latin typeface="Verdana"/>
                          <a:cs typeface="Verdana"/>
                        </a:rPr>
                        <a:t> </a:t>
                      </a:r>
                      <a:r>
                        <a:rPr sz="900" dirty="0">
                          <a:latin typeface="Verdana"/>
                          <a:cs typeface="Verdana"/>
                        </a:rPr>
                        <a:t>specific</a:t>
                      </a:r>
                      <a:r>
                        <a:rPr sz="900" spc="-70" dirty="0">
                          <a:latin typeface="Verdana"/>
                          <a:cs typeface="Verdana"/>
                        </a:rPr>
                        <a:t> </a:t>
                      </a:r>
                      <a:r>
                        <a:rPr sz="900" spc="-45" dirty="0">
                          <a:latin typeface="Verdana"/>
                          <a:cs typeface="Verdana"/>
                        </a:rPr>
                        <a:t>interest</a:t>
                      </a:r>
                      <a:r>
                        <a:rPr sz="900" spc="-70" dirty="0">
                          <a:latin typeface="Verdana"/>
                          <a:cs typeface="Verdana"/>
                        </a:rPr>
                        <a:t> </a:t>
                      </a:r>
                      <a:r>
                        <a:rPr sz="900" spc="-10" dirty="0">
                          <a:latin typeface="Verdana"/>
                          <a:cs typeface="Verdana"/>
                        </a:rPr>
                        <a:t>areas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65" dirty="0">
                          <a:latin typeface="Verdana"/>
                          <a:cs typeface="Verdana"/>
                        </a:rPr>
                        <a:t> </a:t>
                      </a:r>
                      <a:r>
                        <a:rPr sz="900" spc="-40" dirty="0">
                          <a:latin typeface="Verdana"/>
                          <a:cs typeface="Verdana"/>
                        </a:rPr>
                        <a:t>materials,</a:t>
                      </a:r>
                      <a:r>
                        <a:rPr sz="900" spc="-70" dirty="0">
                          <a:latin typeface="Verdana"/>
                          <a:cs typeface="Verdana"/>
                        </a:rPr>
                        <a:t> </a:t>
                      </a:r>
                      <a:r>
                        <a:rPr sz="900" spc="-35" dirty="0">
                          <a:latin typeface="Verdana"/>
                          <a:cs typeface="Verdana"/>
                        </a:rPr>
                        <a:t>e.g.,</a:t>
                      </a:r>
                      <a:r>
                        <a:rPr sz="900" spc="-55" dirty="0">
                          <a:latin typeface="Verdana"/>
                          <a:cs typeface="Verdana"/>
                        </a:rPr>
                        <a:t> </a:t>
                      </a:r>
                      <a:r>
                        <a:rPr sz="900" spc="-25" dirty="0">
                          <a:latin typeface="Verdana"/>
                          <a:cs typeface="Verdana"/>
                        </a:rPr>
                        <a:t>mud,</a:t>
                      </a:r>
                      <a:r>
                        <a:rPr sz="900" spc="-75" dirty="0">
                          <a:latin typeface="Verdana"/>
                          <a:cs typeface="Verdana"/>
                        </a:rPr>
                        <a:t> </a:t>
                      </a:r>
                      <a:r>
                        <a:rPr sz="900" spc="-15" dirty="0">
                          <a:latin typeface="Verdana"/>
                          <a:cs typeface="Verdana"/>
                        </a:rPr>
                        <a:t>puddles,</a:t>
                      </a:r>
                      <a:r>
                        <a:rPr sz="900" spc="-70" dirty="0">
                          <a:latin typeface="Verdana"/>
                          <a:cs typeface="Verdana"/>
                        </a:rPr>
                        <a:t> </a:t>
                      </a:r>
                      <a:r>
                        <a:rPr sz="900" spc="-20" dirty="0">
                          <a:latin typeface="Verdana"/>
                          <a:cs typeface="Verdana"/>
                        </a:rPr>
                        <a:t>sand,</a:t>
                      </a:r>
                      <a:r>
                        <a:rPr sz="900" spc="-75" dirty="0">
                          <a:latin typeface="Verdana"/>
                          <a:cs typeface="Verdana"/>
                        </a:rPr>
                        <a:t> </a:t>
                      </a:r>
                      <a:r>
                        <a:rPr sz="900" spc="-50" dirty="0">
                          <a:latin typeface="Verdana"/>
                          <a:cs typeface="Verdana"/>
                        </a:rPr>
                        <a:t>grass</a:t>
                      </a:r>
                      <a:r>
                        <a:rPr sz="900" spc="-60"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feathers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 </a:t>
                      </a:r>
                      <a:r>
                        <a:rPr sz="900" spc="-5" dirty="0">
                          <a:latin typeface="Verdana"/>
                          <a:cs typeface="Verdana"/>
                        </a:rPr>
                        <a:t>to</a:t>
                      </a:r>
                      <a:r>
                        <a:rPr sz="900" spc="-50" dirty="0">
                          <a:latin typeface="Verdana"/>
                          <a:cs typeface="Verdana"/>
                        </a:rPr>
                        <a:t> </a:t>
                      </a:r>
                      <a:r>
                        <a:rPr sz="900" spc="-5" dirty="0">
                          <a:latin typeface="Verdana"/>
                          <a:cs typeface="Verdana"/>
                        </a:rPr>
                        <a:t>group</a:t>
                      </a:r>
                      <a:r>
                        <a:rPr sz="900" spc="-60" dirty="0">
                          <a:latin typeface="Verdana"/>
                          <a:cs typeface="Verdana"/>
                        </a:rPr>
                        <a:t> </a:t>
                      </a:r>
                      <a:r>
                        <a:rPr sz="900" spc="-40" dirty="0">
                          <a:latin typeface="Verdana"/>
                          <a:cs typeface="Verdana"/>
                        </a:rPr>
                        <a:t>living</a:t>
                      </a:r>
                      <a:r>
                        <a:rPr sz="900" spc="-70" dirty="0">
                          <a:latin typeface="Verdana"/>
                          <a:cs typeface="Verdana"/>
                        </a:rPr>
                        <a:t> </a:t>
                      </a:r>
                      <a:r>
                        <a:rPr sz="900" spc="-45" dirty="0">
                          <a:latin typeface="Verdana"/>
                          <a:cs typeface="Verdana"/>
                        </a:rPr>
                        <a:t>things</a:t>
                      </a:r>
                      <a:r>
                        <a:rPr sz="900" spc="-60" dirty="0">
                          <a:latin typeface="Verdana"/>
                          <a:cs typeface="Verdana"/>
                        </a:rPr>
                        <a:t> </a:t>
                      </a:r>
                      <a:r>
                        <a:rPr sz="900" spc="-25" dirty="0">
                          <a:latin typeface="Verdana"/>
                          <a:cs typeface="Verdana"/>
                        </a:rPr>
                        <a:t>e.g.</a:t>
                      </a:r>
                      <a:r>
                        <a:rPr sz="900" spc="-75" dirty="0">
                          <a:latin typeface="Verdana"/>
                          <a:cs typeface="Verdana"/>
                        </a:rPr>
                        <a:t> </a:t>
                      </a:r>
                      <a:r>
                        <a:rPr sz="900" spc="-35" dirty="0">
                          <a:latin typeface="Verdana"/>
                          <a:cs typeface="Verdana"/>
                        </a:rPr>
                        <a:t>plants,</a:t>
                      </a:r>
                      <a:r>
                        <a:rPr sz="900" spc="-70" dirty="0">
                          <a:latin typeface="Verdana"/>
                          <a:cs typeface="Verdana"/>
                        </a:rPr>
                        <a:t> </a:t>
                      </a:r>
                      <a:r>
                        <a:rPr sz="900" spc="-35" dirty="0">
                          <a:latin typeface="Verdana"/>
                          <a:cs typeface="Verdana"/>
                        </a:rPr>
                        <a:t>animals,</a:t>
                      </a:r>
                      <a:r>
                        <a:rPr sz="900" spc="-70" dirty="0">
                          <a:latin typeface="Verdana"/>
                          <a:cs typeface="Verdana"/>
                        </a:rPr>
                        <a:t> </a:t>
                      </a:r>
                      <a:r>
                        <a:rPr sz="900" spc="25" dirty="0">
                          <a:latin typeface="Verdana"/>
                          <a:cs typeface="Verdana"/>
                        </a:rPr>
                        <a:t>people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current</a:t>
                      </a:r>
                      <a:r>
                        <a:rPr sz="900" spc="-75" dirty="0">
                          <a:latin typeface="Verdana"/>
                          <a:cs typeface="Verdana"/>
                        </a:rPr>
                        <a:t> </a:t>
                      </a:r>
                      <a:r>
                        <a:rPr sz="900" spc="-20" dirty="0">
                          <a:latin typeface="Verdana"/>
                          <a:cs typeface="Verdana"/>
                        </a:rPr>
                        <a:t>season</a:t>
                      </a:r>
                      <a:r>
                        <a:rPr sz="900" spc="-60" dirty="0">
                          <a:latin typeface="Verdana"/>
                          <a:cs typeface="Verdana"/>
                        </a:rPr>
                        <a:t> </a:t>
                      </a:r>
                      <a:r>
                        <a:rPr sz="900" spc="30" dirty="0">
                          <a:latin typeface="Verdana"/>
                          <a:cs typeface="Verdana"/>
                        </a:rPr>
                        <a:t>and</a:t>
                      </a:r>
                      <a:r>
                        <a:rPr sz="900" spc="-75" dirty="0">
                          <a:latin typeface="Verdana"/>
                          <a:cs typeface="Verdana"/>
                        </a:rPr>
                        <a:t> </a:t>
                      </a:r>
                      <a:r>
                        <a:rPr sz="900" spc="-5" dirty="0">
                          <a:latin typeface="Verdana"/>
                          <a:cs typeface="Verdana"/>
                        </a:rPr>
                        <a:t>typical</a:t>
                      </a:r>
                      <a:r>
                        <a:rPr sz="900" spc="-65" dirty="0">
                          <a:latin typeface="Verdana"/>
                          <a:cs typeface="Verdana"/>
                        </a:rPr>
                        <a:t> </a:t>
                      </a:r>
                      <a:r>
                        <a:rPr sz="900" spc="-15" dirty="0">
                          <a:latin typeface="Verdana"/>
                          <a:cs typeface="Verdana"/>
                        </a:rPr>
                        <a:t>weather,</a:t>
                      </a:r>
                      <a:r>
                        <a:rPr sz="900" spc="-80" dirty="0">
                          <a:latin typeface="Verdana"/>
                          <a:cs typeface="Verdana"/>
                        </a:rPr>
                        <a:t> </a:t>
                      </a:r>
                      <a:r>
                        <a:rPr sz="900" spc="-5" dirty="0">
                          <a:latin typeface="Verdana"/>
                          <a:cs typeface="Verdana"/>
                        </a:rPr>
                        <a:t>clothing</a:t>
                      </a:r>
                      <a:r>
                        <a:rPr sz="900" spc="-70"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events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55" dirty="0">
                          <a:latin typeface="Verdana"/>
                          <a:cs typeface="Verdana"/>
                        </a:rPr>
                        <a:t>start</a:t>
                      </a:r>
                      <a:r>
                        <a:rPr sz="900" spc="-75" dirty="0">
                          <a:latin typeface="Verdana"/>
                          <a:cs typeface="Verdana"/>
                        </a:rPr>
                        <a:t> </a:t>
                      </a:r>
                      <a:r>
                        <a:rPr sz="900" spc="-5" dirty="0">
                          <a:latin typeface="Verdana"/>
                          <a:cs typeface="Verdana"/>
                        </a:rPr>
                        <a:t>to</a:t>
                      </a:r>
                      <a:r>
                        <a:rPr sz="900" spc="-75" dirty="0">
                          <a:latin typeface="Verdana"/>
                          <a:cs typeface="Verdana"/>
                        </a:rPr>
                        <a:t> </a:t>
                      </a:r>
                      <a:r>
                        <a:rPr sz="900" spc="-35" dirty="0">
                          <a:latin typeface="Verdana"/>
                          <a:cs typeface="Verdana"/>
                        </a:rPr>
                        <a:t>talk</a:t>
                      </a:r>
                      <a:r>
                        <a:rPr sz="900" spc="-60" dirty="0">
                          <a:latin typeface="Verdana"/>
                          <a:cs typeface="Verdana"/>
                        </a:rPr>
                        <a:t> </a:t>
                      </a:r>
                      <a:r>
                        <a:rPr sz="900" spc="15" dirty="0">
                          <a:latin typeface="Verdana"/>
                          <a:cs typeface="Verdana"/>
                        </a:rPr>
                        <a:t>about</a:t>
                      </a:r>
                      <a:r>
                        <a:rPr sz="900" spc="-75" dirty="0">
                          <a:latin typeface="Verdana"/>
                          <a:cs typeface="Verdana"/>
                        </a:rPr>
                        <a:t> </a:t>
                      </a:r>
                      <a:r>
                        <a:rPr sz="900" spc="5" dirty="0">
                          <a:latin typeface="Verdana"/>
                          <a:cs typeface="Verdana"/>
                        </a:rPr>
                        <a:t>own</a:t>
                      </a:r>
                      <a:r>
                        <a:rPr sz="900" spc="-70" dirty="0">
                          <a:latin typeface="Verdana"/>
                          <a:cs typeface="Verdana"/>
                        </a:rPr>
                        <a:t> </a:t>
                      </a:r>
                      <a:r>
                        <a:rPr sz="900" spc="-5" dirty="0">
                          <a:latin typeface="Verdana"/>
                          <a:cs typeface="Verdana"/>
                        </a:rPr>
                        <a:t>immediate</a:t>
                      </a:r>
                      <a:r>
                        <a:rPr sz="900" spc="-65" dirty="0">
                          <a:latin typeface="Verdana"/>
                          <a:cs typeface="Verdana"/>
                        </a:rPr>
                        <a:t> </a:t>
                      </a:r>
                      <a:r>
                        <a:rPr sz="900" spc="-25" dirty="0">
                          <a:latin typeface="Verdana"/>
                          <a:cs typeface="Verdana"/>
                        </a:rPr>
                        <a:t>environment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55" dirty="0">
                          <a:latin typeface="Verdana"/>
                          <a:cs typeface="Verdana"/>
                        </a:rPr>
                        <a:t> </a:t>
                      </a:r>
                      <a:r>
                        <a:rPr sz="900" dirty="0">
                          <a:latin typeface="Verdana"/>
                          <a:cs typeface="Verdana"/>
                        </a:rPr>
                        <a:t>move</a:t>
                      </a:r>
                      <a:r>
                        <a:rPr sz="900" spc="-70" dirty="0">
                          <a:latin typeface="Verdana"/>
                          <a:cs typeface="Verdana"/>
                        </a:rPr>
                        <a:t> </a:t>
                      </a:r>
                      <a:r>
                        <a:rPr sz="900" spc="20" dirty="0">
                          <a:latin typeface="Verdana"/>
                          <a:cs typeface="Verdana"/>
                        </a:rPr>
                        <a:t>an</a:t>
                      </a:r>
                      <a:r>
                        <a:rPr sz="900" spc="-70" dirty="0">
                          <a:latin typeface="Verdana"/>
                          <a:cs typeface="Verdana"/>
                        </a:rPr>
                        <a:t> </a:t>
                      </a:r>
                      <a:r>
                        <a:rPr sz="900" spc="10" dirty="0">
                          <a:latin typeface="Verdana"/>
                          <a:cs typeface="Verdana"/>
                        </a:rPr>
                        <a:t>object</a:t>
                      </a:r>
                      <a:r>
                        <a:rPr sz="900" spc="-75" dirty="0">
                          <a:latin typeface="Verdana"/>
                          <a:cs typeface="Verdana"/>
                        </a:rPr>
                        <a:t> </a:t>
                      </a:r>
                      <a:r>
                        <a:rPr sz="900" spc="-5" dirty="0">
                          <a:latin typeface="Verdana"/>
                          <a:cs typeface="Verdana"/>
                        </a:rPr>
                        <a:t>by</a:t>
                      </a:r>
                      <a:r>
                        <a:rPr sz="900" spc="-70" dirty="0">
                          <a:latin typeface="Verdana"/>
                          <a:cs typeface="Verdana"/>
                        </a:rPr>
                        <a:t> </a:t>
                      </a:r>
                      <a:r>
                        <a:rPr sz="900" spc="-35" dirty="0">
                          <a:latin typeface="Verdana"/>
                          <a:cs typeface="Verdana"/>
                        </a:rPr>
                        <a:t>pushing,</a:t>
                      </a:r>
                      <a:r>
                        <a:rPr sz="900" spc="-80" dirty="0">
                          <a:latin typeface="Verdana"/>
                          <a:cs typeface="Verdana"/>
                        </a:rPr>
                        <a:t> </a:t>
                      </a:r>
                      <a:r>
                        <a:rPr sz="900" spc="-25" dirty="0">
                          <a:latin typeface="Verdana"/>
                          <a:cs typeface="Verdana"/>
                        </a:rPr>
                        <a:t>pulling</a:t>
                      </a:r>
                      <a:r>
                        <a:rPr sz="900" spc="-75" dirty="0">
                          <a:latin typeface="Verdana"/>
                          <a:cs typeface="Verdana"/>
                        </a:rPr>
                        <a:t> </a:t>
                      </a:r>
                      <a:r>
                        <a:rPr sz="900" spc="30"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15" dirty="0">
                          <a:latin typeface="Verdana"/>
                          <a:cs typeface="Verdana"/>
                        </a:rPr>
                        <a:t>know</a:t>
                      </a:r>
                      <a:r>
                        <a:rPr sz="900" spc="-70" dirty="0">
                          <a:latin typeface="Verdana"/>
                          <a:cs typeface="Verdana"/>
                        </a:rPr>
                        <a:t> </a:t>
                      </a:r>
                      <a:r>
                        <a:rPr sz="900" spc="-15" dirty="0">
                          <a:latin typeface="Verdana"/>
                          <a:cs typeface="Verdana"/>
                        </a:rPr>
                        <a:t>that</a:t>
                      </a:r>
                      <a:r>
                        <a:rPr sz="900" spc="-70" dirty="0">
                          <a:latin typeface="Verdana"/>
                          <a:cs typeface="Verdana"/>
                        </a:rPr>
                        <a:t> </a:t>
                      </a:r>
                      <a:r>
                        <a:rPr sz="900" spc="-10" dirty="0">
                          <a:latin typeface="Verdana"/>
                          <a:cs typeface="Verdana"/>
                        </a:rPr>
                        <a:t>objects</a:t>
                      </a:r>
                      <a:r>
                        <a:rPr sz="900" spc="-65" dirty="0">
                          <a:latin typeface="Verdana"/>
                          <a:cs typeface="Verdana"/>
                        </a:rPr>
                        <a:t> </a:t>
                      </a:r>
                      <a:r>
                        <a:rPr sz="900" spc="55" dirty="0">
                          <a:latin typeface="Verdana"/>
                          <a:cs typeface="Verdana"/>
                        </a:rPr>
                        <a:t>can</a:t>
                      </a:r>
                      <a:r>
                        <a:rPr sz="900" spc="-65" dirty="0">
                          <a:latin typeface="Verdana"/>
                          <a:cs typeface="Verdana"/>
                        </a:rPr>
                        <a:t> </a:t>
                      </a:r>
                      <a:r>
                        <a:rPr sz="900" dirty="0">
                          <a:latin typeface="Verdana"/>
                          <a:cs typeface="Verdana"/>
                        </a:rPr>
                        <a:t>move</a:t>
                      </a:r>
                      <a:r>
                        <a:rPr sz="900" spc="-65" dirty="0">
                          <a:latin typeface="Verdana"/>
                          <a:cs typeface="Verdana"/>
                        </a:rPr>
                        <a:t> </a:t>
                      </a:r>
                      <a:r>
                        <a:rPr sz="900" spc="-40" dirty="0">
                          <a:latin typeface="Verdana"/>
                          <a:cs typeface="Verdana"/>
                        </a:rPr>
                        <a:t>within</a:t>
                      </a:r>
                      <a:r>
                        <a:rPr sz="900" spc="-65"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environment</a:t>
                      </a:r>
                      <a:r>
                        <a:rPr sz="900" spc="-70" dirty="0">
                          <a:latin typeface="Verdana"/>
                          <a:cs typeface="Verdana"/>
                        </a:rPr>
                        <a:t> </a:t>
                      </a:r>
                      <a:r>
                        <a:rPr sz="900" spc="-35" dirty="0">
                          <a:latin typeface="Verdana"/>
                          <a:cs typeface="Verdana"/>
                        </a:rPr>
                        <a:t>(wind,</a:t>
                      </a:r>
                      <a:r>
                        <a:rPr sz="900" spc="-75" dirty="0">
                          <a:latin typeface="Verdana"/>
                          <a:cs typeface="Verdana"/>
                        </a:rPr>
                        <a:t> </a:t>
                      </a:r>
                      <a:r>
                        <a:rPr sz="900" spc="-10" dirty="0">
                          <a:latin typeface="Verdana"/>
                          <a:cs typeface="Verdana"/>
                        </a:rPr>
                        <a:t>water</a:t>
                      </a:r>
                      <a:r>
                        <a:rPr sz="900" spc="-60" dirty="0">
                          <a:latin typeface="Verdana"/>
                          <a:cs typeface="Verdana"/>
                        </a:rPr>
                        <a:t> </a:t>
                      </a:r>
                      <a:r>
                        <a:rPr sz="900" spc="5" dirty="0">
                          <a:latin typeface="Verdana"/>
                          <a:cs typeface="Verdana"/>
                        </a:rPr>
                        <a:t>etc)</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so</a:t>
                      </a:r>
                      <a:r>
                        <a:rPr sz="900" dirty="0">
                          <a:latin typeface="Verdana"/>
                          <a:cs typeface="Verdana"/>
                        </a:rPr>
                        <a:t>rt</a:t>
                      </a:r>
                      <a:r>
                        <a:rPr sz="900" spc="-75" dirty="0">
                          <a:latin typeface="Verdana"/>
                          <a:cs typeface="Verdana"/>
                        </a:rPr>
                        <a:t> </a:t>
                      </a:r>
                      <a:r>
                        <a:rPr sz="900" spc="-5" dirty="0">
                          <a:latin typeface="Verdana"/>
                          <a:cs typeface="Verdana"/>
                        </a:rPr>
                        <a:t>d</a:t>
                      </a:r>
                      <a:r>
                        <a:rPr sz="900" spc="5" dirty="0">
                          <a:latin typeface="Verdana"/>
                          <a:cs typeface="Verdana"/>
                        </a:rPr>
                        <a:t>i</a:t>
                      </a:r>
                      <a:r>
                        <a:rPr sz="900" dirty="0">
                          <a:latin typeface="Verdana"/>
                          <a:cs typeface="Verdana"/>
                        </a:rPr>
                        <a:t>ffe</a:t>
                      </a:r>
                      <a:r>
                        <a:rPr sz="900" spc="-10" dirty="0">
                          <a:latin typeface="Verdana"/>
                          <a:cs typeface="Verdana"/>
                        </a:rPr>
                        <a:t>r</a:t>
                      </a:r>
                      <a:r>
                        <a:rPr sz="900" dirty="0">
                          <a:latin typeface="Verdana"/>
                          <a:cs typeface="Verdana"/>
                        </a:rPr>
                        <a:t>ent</a:t>
                      </a:r>
                      <a:r>
                        <a:rPr sz="900" spc="-75" dirty="0">
                          <a:latin typeface="Verdana"/>
                          <a:cs typeface="Verdana"/>
                        </a:rPr>
                        <a:t> </a:t>
                      </a:r>
                      <a:r>
                        <a:rPr sz="900" spc="-15" dirty="0">
                          <a:latin typeface="Verdana"/>
                          <a:cs typeface="Verdana"/>
                        </a:rPr>
                        <a:t>m</a:t>
                      </a:r>
                      <a:r>
                        <a:rPr sz="900" spc="-5" dirty="0">
                          <a:latin typeface="Verdana"/>
                          <a:cs typeface="Verdana"/>
                        </a:rPr>
                        <a:t>a</a:t>
                      </a:r>
                      <a:r>
                        <a:rPr sz="900" spc="-10" dirty="0">
                          <a:latin typeface="Verdana"/>
                          <a:cs typeface="Verdana"/>
                        </a:rPr>
                        <a:t>t</a:t>
                      </a:r>
                      <a:r>
                        <a:rPr sz="900" dirty="0">
                          <a:latin typeface="Verdana"/>
                          <a:cs typeface="Verdana"/>
                        </a:rPr>
                        <a:t>er</a:t>
                      </a:r>
                      <a:r>
                        <a:rPr sz="900" spc="10" dirty="0">
                          <a:latin typeface="Verdana"/>
                          <a:cs typeface="Verdana"/>
                        </a:rPr>
                        <a:t>i</a:t>
                      </a:r>
                      <a:r>
                        <a:rPr sz="900" spc="-5" dirty="0">
                          <a:latin typeface="Verdana"/>
                          <a:cs typeface="Verdana"/>
                        </a:rPr>
                        <a:t>als</a:t>
                      </a:r>
                      <a:endParaRPr lang="en-GB" sz="900" spc="-5" dirty="0">
                        <a:latin typeface="Verdana"/>
                        <a:cs typeface="Verdana"/>
                      </a:endParaRPr>
                    </a:p>
                    <a:p>
                      <a:pPr marL="468630" marR="0" lvl="0" indent="-171450" defTabSz="914400" eaLnBrk="1" fontAlgn="auto" latinLnBrk="0" hangingPunct="1">
                        <a:lnSpc>
                          <a:spcPct val="100000"/>
                        </a:lnSpc>
                        <a:spcBef>
                          <a:spcPts val="20"/>
                        </a:spcBef>
                        <a:spcAft>
                          <a:spcPts val="0"/>
                        </a:spcAft>
                        <a:buClrTx/>
                        <a:buSzTx/>
                        <a:buFont typeface="Arial" panose="020B0604020202020204" pitchFamily="34" charset="0"/>
                        <a:buChar char="•"/>
                        <a:tabLst>
                          <a:tab pos="525145" algn="l"/>
                        </a:tabLst>
                        <a:defRPr/>
                      </a:pPr>
                      <a:r>
                        <a:rPr lang="en-GB" sz="900" spc="-35" dirty="0">
                          <a:latin typeface="Verdana"/>
                          <a:cs typeface="Verdana"/>
                        </a:rPr>
                        <a:t>Notice changes in materials chocolate and jelly.</a:t>
                      </a:r>
                      <a:endParaRPr lang="en-GB"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35"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55" dirty="0">
                          <a:latin typeface="Verdana"/>
                          <a:cs typeface="Verdana"/>
                        </a:rPr>
                        <a:t>similarities</a:t>
                      </a:r>
                      <a:r>
                        <a:rPr sz="900" spc="-65" dirty="0">
                          <a:latin typeface="Verdana"/>
                          <a:cs typeface="Verdana"/>
                        </a:rPr>
                        <a:t> </a:t>
                      </a:r>
                      <a:r>
                        <a:rPr sz="900" spc="30" dirty="0">
                          <a:latin typeface="Verdana"/>
                          <a:cs typeface="Verdana"/>
                        </a:rPr>
                        <a:t>and</a:t>
                      </a:r>
                      <a:r>
                        <a:rPr sz="900" spc="-75" dirty="0">
                          <a:latin typeface="Verdana"/>
                          <a:cs typeface="Verdana"/>
                        </a:rPr>
                        <a:t> </a:t>
                      </a:r>
                      <a:r>
                        <a:rPr sz="900" spc="-10" dirty="0">
                          <a:latin typeface="Verdana"/>
                          <a:cs typeface="Verdana"/>
                        </a:rPr>
                        <a:t>differences</a:t>
                      </a:r>
                      <a:r>
                        <a:rPr sz="900" spc="-65" dirty="0">
                          <a:latin typeface="Verdana"/>
                          <a:cs typeface="Verdana"/>
                        </a:rPr>
                        <a:t> </a:t>
                      </a:r>
                      <a:r>
                        <a:rPr sz="900" spc="-40" dirty="0">
                          <a:latin typeface="Verdana"/>
                          <a:cs typeface="Verdana"/>
                        </a:rPr>
                        <a:t>within</a:t>
                      </a:r>
                      <a:r>
                        <a:rPr sz="900" spc="-65" dirty="0">
                          <a:latin typeface="Verdana"/>
                          <a:cs typeface="Verdana"/>
                        </a:rPr>
                        <a:t> </a:t>
                      </a:r>
                      <a:r>
                        <a:rPr sz="900" spc="70" dirty="0">
                          <a:latin typeface="Verdana"/>
                          <a:cs typeface="Verdana"/>
                        </a:rPr>
                        <a:t>a</a:t>
                      </a:r>
                      <a:r>
                        <a:rPr sz="900" spc="-65" dirty="0">
                          <a:latin typeface="Verdana"/>
                          <a:cs typeface="Verdana"/>
                        </a:rPr>
                        <a:t> </a:t>
                      </a:r>
                      <a:r>
                        <a:rPr sz="900" spc="-5" dirty="0">
                          <a:latin typeface="Verdana"/>
                          <a:cs typeface="Verdana"/>
                        </a:rPr>
                        <a:t>group</a:t>
                      </a:r>
                      <a:r>
                        <a:rPr sz="900" spc="-70" dirty="0">
                          <a:latin typeface="Verdana"/>
                          <a:cs typeface="Verdana"/>
                        </a:rPr>
                        <a:t> </a:t>
                      </a:r>
                      <a:r>
                        <a:rPr sz="900" spc="-20" dirty="0">
                          <a:latin typeface="Verdana"/>
                          <a:cs typeface="Verdana"/>
                        </a:rPr>
                        <a:t>e.g.</a:t>
                      </a:r>
                      <a:r>
                        <a:rPr sz="900" spc="-65" dirty="0">
                          <a:latin typeface="Verdana"/>
                          <a:cs typeface="Verdana"/>
                        </a:rPr>
                        <a:t> </a:t>
                      </a:r>
                      <a:r>
                        <a:rPr sz="900" dirty="0">
                          <a:latin typeface="Verdana"/>
                          <a:cs typeface="Verdana"/>
                        </a:rPr>
                        <a:t>what</a:t>
                      </a:r>
                      <a:r>
                        <a:rPr sz="900" spc="-70" dirty="0">
                          <a:latin typeface="Verdana"/>
                          <a:cs typeface="Verdana"/>
                        </a:rPr>
                        <a:t> </a:t>
                      </a:r>
                      <a:r>
                        <a:rPr sz="900" spc="10" dirty="0">
                          <a:latin typeface="Verdana"/>
                          <a:cs typeface="Verdana"/>
                        </a:rPr>
                        <a:t>did</a:t>
                      </a:r>
                      <a:r>
                        <a:rPr sz="900" spc="-70" dirty="0">
                          <a:latin typeface="Verdana"/>
                          <a:cs typeface="Verdana"/>
                        </a:rPr>
                        <a:t> </a:t>
                      </a:r>
                      <a:r>
                        <a:rPr sz="900" spc="-15" dirty="0">
                          <a:latin typeface="Verdana"/>
                          <a:cs typeface="Verdana"/>
                        </a:rPr>
                        <a:t>you</a:t>
                      </a:r>
                      <a:r>
                        <a:rPr sz="900" spc="-60" dirty="0">
                          <a:latin typeface="Verdana"/>
                          <a:cs typeface="Verdana"/>
                        </a:rPr>
                        <a:t> </a:t>
                      </a:r>
                      <a:r>
                        <a:rPr sz="900" spc="10" dirty="0">
                          <a:latin typeface="Verdana"/>
                          <a:cs typeface="Verdana"/>
                        </a:rPr>
                        <a:t>have</a:t>
                      </a:r>
                      <a:r>
                        <a:rPr sz="900" spc="-60" dirty="0">
                          <a:latin typeface="Verdana"/>
                          <a:cs typeface="Verdana"/>
                        </a:rPr>
                        <a:t> </a:t>
                      </a:r>
                      <a:r>
                        <a:rPr sz="900" spc="-35" dirty="0">
                          <a:latin typeface="Verdana"/>
                          <a:cs typeface="Verdana"/>
                        </a:rPr>
                        <a:t>for</a:t>
                      </a:r>
                      <a:r>
                        <a:rPr sz="900" spc="-70" dirty="0">
                          <a:latin typeface="Verdana"/>
                          <a:cs typeface="Verdana"/>
                        </a:rPr>
                        <a:t> </a:t>
                      </a:r>
                      <a:r>
                        <a:rPr sz="900" spc="-30" dirty="0">
                          <a:latin typeface="Verdana"/>
                          <a:cs typeface="Verdana"/>
                        </a:rPr>
                        <a:t>breakfast,</a:t>
                      </a:r>
                      <a:r>
                        <a:rPr sz="900" spc="-75" dirty="0">
                          <a:latin typeface="Verdana"/>
                          <a:cs typeface="Verdana"/>
                        </a:rPr>
                        <a:t> </a:t>
                      </a:r>
                      <a:r>
                        <a:rPr sz="900" dirty="0">
                          <a:latin typeface="Verdana"/>
                          <a:cs typeface="Verdana"/>
                        </a:rPr>
                        <a:t>what</a:t>
                      </a:r>
                      <a:r>
                        <a:rPr sz="900" spc="-70" dirty="0">
                          <a:latin typeface="Verdana"/>
                          <a:cs typeface="Verdana"/>
                        </a:rPr>
                        <a:t> </a:t>
                      </a:r>
                      <a:r>
                        <a:rPr sz="900" spc="45" dirty="0">
                          <a:latin typeface="Verdana"/>
                          <a:cs typeface="Verdana"/>
                        </a:rPr>
                        <a:t>do</a:t>
                      </a:r>
                      <a:r>
                        <a:rPr sz="900" spc="-70" dirty="0">
                          <a:latin typeface="Verdana"/>
                          <a:cs typeface="Verdana"/>
                        </a:rPr>
                        <a:t> </a:t>
                      </a:r>
                      <a:r>
                        <a:rPr sz="900" spc="-15" dirty="0">
                          <a:latin typeface="Verdana"/>
                          <a:cs typeface="Verdana"/>
                        </a:rPr>
                        <a:t>you</a:t>
                      </a:r>
                      <a:r>
                        <a:rPr sz="900" spc="-40" dirty="0">
                          <a:latin typeface="Verdana"/>
                          <a:cs typeface="Verdana"/>
                        </a:rPr>
                        <a:t> </a:t>
                      </a:r>
                      <a:r>
                        <a:rPr sz="900" spc="25" dirty="0">
                          <a:latin typeface="Verdana"/>
                          <a:cs typeface="Verdana"/>
                        </a:rPr>
                        <a:t>watch</a:t>
                      </a:r>
                      <a:r>
                        <a:rPr sz="900" spc="-65" dirty="0">
                          <a:latin typeface="Verdana"/>
                          <a:cs typeface="Verdana"/>
                        </a:rPr>
                        <a:t> </a:t>
                      </a:r>
                      <a:r>
                        <a:rPr sz="900" spc="10" dirty="0">
                          <a:latin typeface="Verdana"/>
                          <a:cs typeface="Verdana"/>
                        </a:rPr>
                        <a:t>on</a:t>
                      </a:r>
                      <a:r>
                        <a:rPr sz="900" spc="-60" dirty="0">
                          <a:latin typeface="Verdana"/>
                          <a:cs typeface="Verdana"/>
                        </a:rPr>
                        <a:t> </a:t>
                      </a:r>
                      <a:r>
                        <a:rPr sz="900" spc="-45" dirty="0">
                          <a:latin typeface="Verdana"/>
                          <a:cs typeface="Verdana"/>
                        </a:rPr>
                        <a:t>TV?</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Re</a:t>
                      </a:r>
                      <a:r>
                        <a:rPr sz="900" spc="-20" dirty="0">
                          <a:latin typeface="Verdana"/>
                          <a:cs typeface="Verdana"/>
                        </a:rPr>
                        <a:t>m</a:t>
                      </a:r>
                      <a:r>
                        <a:rPr sz="900" spc="10" dirty="0">
                          <a:latin typeface="Verdana"/>
                          <a:cs typeface="Verdana"/>
                        </a:rPr>
                        <a:t>e</a:t>
                      </a:r>
                      <a:r>
                        <a:rPr sz="900" spc="-20" dirty="0">
                          <a:latin typeface="Verdana"/>
                          <a:cs typeface="Verdana"/>
                        </a:rPr>
                        <a:t>m</a:t>
                      </a:r>
                      <a:r>
                        <a:rPr sz="900" spc="-5" dirty="0">
                          <a:latin typeface="Verdana"/>
                          <a:cs typeface="Verdana"/>
                        </a:rPr>
                        <a:t>be</a:t>
                      </a:r>
                      <a:r>
                        <a:rPr sz="900" dirty="0">
                          <a:latin typeface="Verdana"/>
                          <a:cs typeface="Verdana"/>
                        </a:rPr>
                        <a:t>r</a:t>
                      </a:r>
                      <a:r>
                        <a:rPr sz="900" spc="-65" dirty="0">
                          <a:latin typeface="Verdana"/>
                          <a:cs typeface="Verdana"/>
                        </a:rPr>
                        <a:t> </a:t>
                      </a:r>
                      <a:r>
                        <a:rPr sz="900" dirty="0">
                          <a:latin typeface="Verdana"/>
                          <a:cs typeface="Verdana"/>
                        </a:rPr>
                        <a:t>where</a:t>
                      </a:r>
                      <a:r>
                        <a:rPr sz="900" spc="-70" dirty="0">
                          <a:latin typeface="Verdana"/>
                          <a:cs typeface="Verdana"/>
                        </a:rPr>
                        <a:t> </a:t>
                      </a:r>
                      <a:r>
                        <a:rPr sz="900" dirty="0">
                          <a:latin typeface="Verdana"/>
                          <a:cs typeface="Verdana"/>
                        </a:rPr>
                        <a:t>o</a:t>
                      </a:r>
                      <a:r>
                        <a:rPr sz="900" spc="-15" dirty="0">
                          <a:latin typeface="Verdana"/>
                          <a:cs typeface="Verdana"/>
                        </a:rPr>
                        <a:t>b</a:t>
                      </a:r>
                      <a:r>
                        <a:rPr sz="900" spc="5" dirty="0">
                          <a:latin typeface="Verdana"/>
                          <a:cs typeface="Verdana"/>
                        </a:rPr>
                        <a:t>j</a:t>
                      </a:r>
                      <a:r>
                        <a:rPr sz="900" dirty="0">
                          <a:latin typeface="Verdana"/>
                          <a:cs typeface="Verdana"/>
                        </a:rPr>
                        <a:t>ec</a:t>
                      </a:r>
                      <a:r>
                        <a:rPr sz="900" spc="-10" dirty="0">
                          <a:latin typeface="Verdana"/>
                          <a:cs typeface="Verdana"/>
                        </a:rPr>
                        <a:t>t</a:t>
                      </a:r>
                      <a:r>
                        <a:rPr sz="900" dirty="0">
                          <a:latin typeface="Verdana"/>
                          <a:cs typeface="Verdana"/>
                        </a:rPr>
                        <a:t>s</a:t>
                      </a:r>
                      <a:r>
                        <a:rPr sz="900" spc="-70" dirty="0">
                          <a:latin typeface="Verdana"/>
                          <a:cs typeface="Verdana"/>
                        </a:rPr>
                        <a:t> </a:t>
                      </a:r>
                      <a:r>
                        <a:rPr sz="900" spc="-15" dirty="0">
                          <a:latin typeface="Verdana"/>
                          <a:cs typeface="Verdana"/>
                        </a:rPr>
                        <a:t>b</a:t>
                      </a:r>
                      <a:r>
                        <a:rPr sz="900" dirty="0">
                          <a:latin typeface="Verdana"/>
                          <a:cs typeface="Verdana"/>
                        </a:rPr>
                        <a:t>e</a:t>
                      </a:r>
                      <a:r>
                        <a:rPr sz="900" spc="-5" dirty="0">
                          <a:latin typeface="Verdana"/>
                          <a:cs typeface="Verdana"/>
                        </a:rPr>
                        <a:t>long</a:t>
                      </a:r>
                      <a:endParaRPr sz="900" dirty="0">
                        <a:latin typeface="Verdana"/>
                        <a:cs typeface="Verdana"/>
                      </a:endParaRPr>
                    </a:p>
                    <a:p>
                      <a:pPr marL="297180">
                        <a:lnSpc>
                          <a:spcPts val="1015"/>
                        </a:lnSpc>
                        <a:spcBef>
                          <a:spcPts val="1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awareness</a:t>
                      </a:r>
                      <a:r>
                        <a:rPr sz="900" spc="-60"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personal</a:t>
                      </a:r>
                      <a:r>
                        <a:rPr sz="900" spc="-60" dirty="0">
                          <a:latin typeface="Verdana"/>
                          <a:cs typeface="Verdana"/>
                        </a:rPr>
                        <a:t> </a:t>
                      </a:r>
                      <a:r>
                        <a:rPr sz="900" spc="-25" dirty="0">
                          <a:latin typeface="Verdana"/>
                          <a:cs typeface="Verdana"/>
                        </a:rPr>
                        <a:t>features</a:t>
                      </a:r>
                      <a:r>
                        <a:rPr sz="900" spc="-60" dirty="0">
                          <a:latin typeface="Verdana"/>
                          <a:cs typeface="Verdana"/>
                        </a:rPr>
                        <a:t> </a:t>
                      </a:r>
                      <a:r>
                        <a:rPr sz="900" dirty="0">
                          <a:latin typeface="Verdana"/>
                          <a:cs typeface="Verdana"/>
                        </a:rPr>
                        <a:t>when</a:t>
                      </a:r>
                      <a:r>
                        <a:rPr sz="900" spc="-55" dirty="0">
                          <a:latin typeface="Verdana"/>
                          <a:cs typeface="Verdana"/>
                        </a:rPr>
                        <a:t> </a:t>
                      </a:r>
                      <a:r>
                        <a:rPr sz="900" spc="-10" dirty="0">
                          <a:latin typeface="Verdana"/>
                          <a:cs typeface="Verdana"/>
                        </a:rPr>
                        <a:t>asked</a:t>
                      </a:r>
                      <a:r>
                        <a:rPr sz="900" spc="-75" dirty="0">
                          <a:latin typeface="Verdana"/>
                          <a:cs typeface="Verdana"/>
                        </a:rPr>
                        <a:t> </a:t>
                      </a:r>
                      <a:r>
                        <a:rPr sz="900" spc="-25" dirty="0">
                          <a:latin typeface="Verdana"/>
                          <a:cs typeface="Verdana"/>
                        </a:rPr>
                        <a:t>e.g.</a:t>
                      </a:r>
                      <a:r>
                        <a:rPr sz="900" spc="-70" dirty="0">
                          <a:latin typeface="Verdana"/>
                          <a:cs typeface="Verdana"/>
                        </a:rPr>
                        <a:t> </a:t>
                      </a:r>
                      <a:r>
                        <a:rPr sz="900" spc="-15" dirty="0">
                          <a:latin typeface="Verdana"/>
                          <a:cs typeface="Verdana"/>
                        </a:rPr>
                        <a:t>stand</a:t>
                      </a:r>
                      <a:r>
                        <a:rPr sz="900" spc="-65" dirty="0">
                          <a:latin typeface="Verdana"/>
                          <a:cs typeface="Verdana"/>
                        </a:rPr>
                        <a:t> </a:t>
                      </a:r>
                      <a:r>
                        <a:rPr sz="900" spc="15" dirty="0">
                          <a:latin typeface="Verdana"/>
                          <a:cs typeface="Verdana"/>
                        </a:rPr>
                        <a:t>up</a:t>
                      </a:r>
                      <a:r>
                        <a:rPr sz="900" spc="-60" dirty="0">
                          <a:latin typeface="Verdana"/>
                          <a:cs typeface="Verdana"/>
                        </a:rPr>
                        <a:t> </a:t>
                      </a:r>
                      <a:r>
                        <a:rPr sz="900" spc="-50" dirty="0">
                          <a:latin typeface="Verdana"/>
                          <a:cs typeface="Verdana"/>
                        </a:rPr>
                        <a:t>if</a:t>
                      </a:r>
                      <a:r>
                        <a:rPr sz="900" spc="-65" dirty="0">
                          <a:latin typeface="Verdana"/>
                          <a:cs typeface="Verdana"/>
                        </a:rPr>
                        <a:t> </a:t>
                      </a:r>
                      <a:r>
                        <a:rPr sz="900" spc="-15" dirty="0">
                          <a:latin typeface="Verdana"/>
                          <a:cs typeface="Verdana"/>
                        </a:rPr>
                        <a:t>you</a:t>
                      </a:r>
                      <a:r>
                        <a:rPr sz="900" spc="-55" dirty="0">
                          <a:latin typeface="Verdana"/>
                          <a:cs typeface="Verdana"/>
                        </a:rPr>
                        <a:t> </a:t>
                      </a:r>
                      <a:r>
                        <a:rPr sz="900" dirty="0">
                          <a:latin typeface="Verdana"/>
                          <a:cs typeface="Verdana"/>
                        </a:rPr>
                        <a:t>are</a:t>
                      </a:r>
                      <a:r>
                        <a:rPr sz="900" spc="-70" dirty="0">
                          <a:latin typeface="Verdana"/>
                          <a:cs typeface="Verdana"/>
                        </a:rPr>
                        <a:t> </a:t>
                      </a:r>
                      <a:r>
                        <a:rPr sz="900" spc="-5" dirty="0">
                          <a:latin typeface="Verdana"/>
                          <a:cs typeface="Verdana"/>
                        </a:rPr>
                        <a:t>wearing</a:t>
                      </a:r>
                      <a:r>
                        <a:rPr sz="900" spc="-75" dirty="0">
                          <a:latin typeface="Verdana"/>
                          <a:cs typeface="Verdana"/>
                        </a:rPr>
                        <a:t> </a:t>
                      </a:r>
                      <a:r>
                        <a:rPr sz="900" spc="70" dirty="0">
                          <a:latin typeface="Verdana"/>
                          <a:cs typeface="Verdana"/>
                        </a:rPr>
                        <a:t>a</a:t>
                      </a:r>
                      <a:r>
                        <a:rPr sz="900" spc="-55" dirty="0">
                          <a:latin typeface="Verdana"/>
                          <a:cs typeface="Verdana"/>
                        </a:rPr>
                        <a:t> </a:t>
                      </a:r>
                      <a:r>
                        <a:rPr sz="900" dirty="0">
                          <a:latin typeface="Verdana"/>
                          <a:cs typeface="Verdana"/>
                        </a:rPr>
                        <a:t>blue</a:t>
                      </a:r>
                      <a:r>
                        <a:rPr sz="900" spc="-60" dirty="0">
                          <a:latin typeface="Verdana"/>
                          <a:cs typeface="Verdana"/>
                        </a:rPr>
                        <a:t> </a:t>
                      </a:r>
                      <a:r>
                        <a:rPr sz="900" spc="-45" dirty="0">
                          <a:latin typeface="Verdana"/>
                          <a:cs typeface="Verdana"/>
                        </a:rPr>
                        <a:t>jumper,</a:t>
                      </a:r>
                      <a:r>
                        <a:rPr sz="900" spc="-70" dirty="0">
                          <a:latin typeface="Verdana"/>
                          <a:cs typeface="Verdana"/>
                        </a:rPr>
                        <a:t> </a:t>
                      </a:r>
                      <a:r>
                        <a:rPr sz="900" spc="-15" dirty="0">
                          <a:latin typeface="Verdana"/>
                          <a:cs typeface="Verdana"/>
                        </a:rPr>
                        <a:t>recognising</a:t>
                      </a:r>
                      <a:r>
                        <a:rPr sz="900" spc="-75" dirty="0">
                          <a:latin typeface="Verdana"/>
                          <a:cs typeface="Verdana"/>
                        </a:rPr>
                        <a:t> </a:t>
                      </a:r>
                      <a:r>
                        <a:rPr sz="900" dirty="0">
                          <a:latin typeface="Verdana"/>
                          <a:cs typeface="Verdana"/>
                        </a:rPr>
                        <a:t>when</a:t>
                      </a:r>
                      <a:r>
                        <a:rPr sz="900" spc="-60" dirty="0">
                          <a:latin typeface="Verdana"/>
                          <a:cs typeface="Verdana"/>
                        </a:rPr>
                        <a:t> </a:t>
                      </a:r>
                      <a:r>
                        <a:rPr sz="900" spc="-40" dirty="0">
                          <a:latin typeface="Verdana"/>
                          <a:cs typeface="Verdana"/>
                        </a:rPr>
                        <a:t>others</a:t>
                      </a:r>
                      <a:r>
                        <a:rPr sz="900" spc="-60" dirty="0">
                          <a:latin typeface="Verdana"/>
                          <a:cs typeface="Verdana"/>
                        </a:rPr>
                        <a:t> </a:t>
                      </a:r>
                      <a:r>
                        <a:rPr sz="900" spc="10" dirty="0">
                          <a:latin typeface="Verdana"/>
                          <a:cs typeface="Verdana"/>
                        </a:rPr>
                        <a:t>have</a:t>
                      </a:r>
                      <a:r>
                        <a:rPr sz="900" spc="-60" dirty="0">
                          <a:latin typeface="Verdana"/>
                          <a:cs typeface="Verdana"/>
                        </a:rPr>
                        <a:t> </a:t>
                      </a:r>
                      <a:r>
                        <a:rPr sz="900" dirty="0">
                          <a:latin typeface="Verdana"/>
                          <a:cs typeface="Verdana"/>
                        </a:rPr>
                        <a:t>stood</a:t>
                      </a:r>
                      <a:r>
                        <a:rPr sz="900" spc="-65" dirty="0">
                          <a:latin typeface="Verdana"/>
                          <a:cs typeface="Verdana"/>
                        </a:rPr>
                        <a:t> </a:t>
                      </a:r>
                      <a:r>
                        <a:rPr sz="900" spc="-20" dirty="0">
                          <a:latin typeface="Verdana"/>
                          <a:cs typeface="Verdana"/>
                        </a:rPr>
                        <a:t>up,</a:t>
                      </a:r>
                      <a:r>
                        <a:rPr sz="900" spc="-65" dirty="0">
                          <a:latin typeface="Verdana"/>
                          <a:cs typeface="Verdana"/>
                        </a:rPr>
                        <a:t> this</a:t>
                      </a:r>
                      <a:r>
                        <a:rPr sz="900" spc="-70" dirty="0">
                          <a:latin typeface="Verdana"/>
                          <a:cs typeface="Verdana"/>
                        </a:rPr>
                        <a:t> </a:t>
                      </a:r>
                      <a:r>
                        <a:rPr sz="900" spc="-90" dirty="0">
                          <a:latin typeface="Verdana"/>
                          <a:cs typeface="Verdana"/>
                        </a:rPr>
                        <a:t>is</a:t>
                      </a:r>
                      <a:r>
                        <a:rPr sz="900" spc="-70" dirty="0">
                          <a:latin typeface="Verdana"/>
                          <a:cs typeface="Verdana"/>
                        </a:rPr>
                        <a:t> </a:t>
                      </a:r>
                      <a:r>
                        <a:rPr sz="900" spc="10" dirty="0">
                          <a:latin typeface="Verdana"/>
                          <a:cs typeface="Verdana"/>
                        </a:rPr>
                        <a:t>how</a:t>
                      </a:r>
                      <a:r>
                        <a:rPr sz="900" spc="-65"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55" dirty="0">
                          <a:latin typeface="Verdana"/>
                          <a:cs typeface="Verdana"/>
                        </a:rPr>
                        <a:t> </a:t>
                      </a:r>
                      <a:r>
                        <a:rPr sz="900" spc="-65" dirty="0">
                          <a:latin typeface="Verdana"/>
                          <a:cs typeface="Verdana"/>
                        </a:rPr>
                        <a:t>similar.</a:t>
                      </a:r>
                      <a:endParaRPr sz="900" dirty="0">
                        <a:latin typeface="Verdana"/>
                        <a:cs typeface="Verdan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tcPr>
                </a:tc>
                <a:extLst>
                  <a:ext uri="{0D108BD9-81ED-4DB2-BD59-A6C34878D82A}">
                    <a16:rowId xmlns:a16="http://schemas.microsoft.com/office/drawing/2014/main" val="10002"/>
                  </a:ext>
                </a:extLst>
              </a:tr>
              <a:tr h="287655">
                <a:tc>
                  <a:txBody>
                    <a:bodyPr/>
                    <a:lstStyle/>
                    <a:p>
                      <a:pPr marL="68580">
                        <a:lnSpc>
                          <a:spcPct val="100000"/>
                        </a:lnSpc>
                        <a:spcBef>
                          <a:spcPts val="45"/>
                        </a:spcBef>
                      </a:pP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(N</a:t>
                      </a:r>
                      <a:r>
                        <a:rPr sz="900" b="1" spc="-5" dirty="0">
                          <a:solidFill>
                            <a:srgbClr val="FFFFFF"/>
                          </a:solidFill>
                          <a:latin typeface="Tahoma"/>
                          <a:cs typeface="Tahoma"/>
                        </a:rPr>
                        <a:t>1</a:t>
                      </a:r>
                      <a:r>
                        <a:rPr sz="900" b="1" spc="10"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15"/>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0" dirty="0">
                          <a:latin typeface="Tahoma"/>
                          <a:cs typeface="Tahoma"/>
                        </a:rPr>
                        <a:t> 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dirty="0">
                          <a:latin typeface="Tahoma"/>
                          <a:cs typeface="Tahoma"/>
                        </a:rPr>
                        <a:t>o…</a:t>
                      </a:r>
                      <a:endParaRPr sz="900">
                        <a:latin typeface="Tahoma"/>
                        <a:cs typeface="Tahoma"/>
                      </a:endParaRPr>
                    </a:p>
                  </a:txBody>
                  <a:tcPr marL="0" marR="0" marT="571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solidFill>
                      <a:srgbClr val="EC7C30"/>
                    </a:solidFill>
                  </a:tcPr>
                </a:tc>
                <a:extLst>
                  <a:ext uri="{0D108BD9-81ED-4DB2-BD59-A6C34878D82A}">
                    <a16:rowId xmlns:a16="http://schemas.microsoft.com/office/drawing/2014/main" val="10003"/>
                  </a:ext>
                </a:extLst>
              </a:tr>
              <a:tr h="224790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5" dirty="0">
                          <a:latin typeface="Verdana"/>
                          <a:cs typeface="Verdana"/>
                        </a:rPr>
                        <a:t>interested</a:t>
                      </a:r>
                      <a:r>
                        <a:rPr sz="900" spc="-8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photographs</a:t>
                      </a:r>
                      <a:r>
                        <a:rPr sz="900" spc="-70" dirty="0">
                          <a:latin typeface="Verdana"/>
                          <a:cs typeface="Verdana"/>
                        </a:rPr>
                        <a:t> </a:t>
                      </a:r>
                      <a:r>
                        <a:rPr sz="900" dirty="0">
                          <a:latin typeface="Verdana"/>
                          <a:cs typeface="Verdana"/>
                        </a:rPr>
                        <a:t>of</a:t>
                      </a:r>
                      <a:r>
                        <a:rPr sz="900" spc="-60" dirty="0">
                          <a:latin typeface="Verdana"/>
                          <a:cs typeface="Verdana"/>
                        </a:rPr>
                        <a:t> </a:t>
                      </a:r>
                      <a:r>
                        <a:rPr sz="900" spc="-35" dirty="0">
                          <a:latin typeface="Verdana"/>
                          <a:cs typeface="Verdana"/>
                        </a:rPr>
                        <a:t>themselves</a:t>
                      </a:r>
                      <a:r>
                        <a:rPr sz="900" spc="-70" dirty="0">
                          <a:latin typeface="Verdana"/>
                          <a:cs typeface="Verdana"/>
                        </a:rPr>
                        <a:t> </a:t>
                      </a:r>
                      <a:r>
                        <a:rPr sz="900" spc="30" dirty="0">
                          <a:latin typeface="Verdana"/>
                          <a:cs typeface="Verdana"/>
                        </a:rPr>
                        <a:t>and</a:t>
                      </a:r>
                      <a:r>
                        <a:rPr sz="900" spc="-50" dirty="0">
                          <a:latin typeface="Verdana"/>
                          <a:cs typeface="Verdana"/>
                        </a:rPr>
                        <a:t> </a:t>
                      </a:r>
                      <a:r>
                        <a:rPr sz="900" spc="-45" dirty="0">
                          <a:latin typeface="Verdana"/>
                          <a:cs typeface="Verdana"/>
                        </a:rPr>
                        <a:t>their</a:t>
                      </a:r>
                      <a:r>
                        <a:rPr sz="900" spc="-60" dirty="0">
                          <a:latin typeface="Verdana"/>
                          <a:cs typeface="Verdana"/>
                        </a:rPr>
                        <a:t> </a:t>
                      </a:r>
                      <a:r>
                        <a:rPr sz="900" spc="-35" dirty="0">
                          <a:latin typeface="Verdana"/>
                          <a:cs typeface="Verdana"/>
                        </a:rPr>
                        <a:t>family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50" dirty="0">
                          <a:latin typeface="Verdana"/>
                          <a:cs typeface="Verdana"/>
                        </a:rPr>
                        <a:t> </a:t>
                      </a:r>
                      <a:r>
                        <a:rPr sz="900" spc="-35" dirty="0">
                          <a:latin typeface="Verdana"/>
                          <a:cs typeface="Verdana"/>
                        </a:rPr>
                        <a:t>familiar</a:t>
                      </a:r>
                      <a:r>
                        <a:rPr sz="900" spc="-55" dirty="0">
                          <a:latin typeface="Verdana"/>
                          <a:cs typeface="Verdana"/>
                        </a:rPr>
                        <a:t> </a:t>
                      </a:r>
                      <a:r>
                        <a:rPr sz="900" spc="-10" dirty="0">
                          <a:latin typeface="Verdana"/>
                          <a:cs typeface="Verdana"/>
                        </a:rPr>
                        <a:t>objects</a:t>
                      </a:r>
                      <a:r>
                        <a:rPr sz="900" spc="-60" dirty="0">
                          <a:latin typeface="Verdana"/>
                          <a:cs typeface="Verdana"/>
                        </a:rPr>
                        <a:t> </a:t>
                      </a:r>
                      <a:r>
                        <a:rPr sz="900" spc="-5" dirty="0">
                          <a:latin typeface="Verdana"/>
                          <a:cs typeface="Verdana"/>
                        </a:rPr>
                        <a:t>by</a:t>
                      </a:r>
                      <a:r>
                        <a:rPr sz="900" spc="-55" dirty="0">
                          <a:latin typeface="Verdana"/>
                          <a:cs typeface="Verdana"/>
                        </a:rPr>
                        <a:t> </a:t>
                      </a:r>
                      <a:r>
                        <a:rPr sz="900" spc="-45" dirty="0">
                          <a:latin typeface="Verdana"/>
                          <a:cs typeface="Verdana"/>
                        </a:rPr>
                        <a:t>linking</a:t>
                      </a:r>
                      <a:r>
                        <a:rPr sz="900" spc="-65" dirty="0">
                          <a:latin typeface="Verdana"/>
                          <a:cs typeface="Verdana"/>
                        </a:rPr>
                        <a:t> </a:t>
                      </a:r>
                      <a:r>
                        <a:rPr sz="900" spc="-10" dirty="0">
                          <a:latin typeface="Verdana"/>
                          <a:cs typeface="Verdana"/>
                        </a:rPr>
                        <a:t>together</a:t>
                      </a:r>
                      <a:r>
                        <a:rPr sz="900" spc="-50" dirty="0">
                          <a:latin typeface="Verdana"/>
                          <a:cs typeface="Verdana"/>
                        </a:rPr>
                        <a:t> </a:t>
                      </a:r>
                      <a:r>
                        <a:rPr sz="900" spc="-25" dirty="0">
                          <a:latin typeface="Verdana"/>
                          <a:cs typeface="Verdana"/>
                        </a:rPr>
                        <a:t>different</a:t>
                      </a:r>
                      <a:r>
                        <a:rPr sz="900" spc="-65" dirty="0">
                          <a:latin typeface="Verdana"/>
                          <a:cs typeface="Verdana"/>
                        </a:rPr>
                        <a:t> </a:t>
                      </a:r>
                      <a:r>
                        <a:rPr sz="900" dirty="0">
                          <a:latin typeface="Verdana"/>
                          <a:cs typeface="Verdana"/>
                        </a:rPr>
                        <a:t>approaches:</a:t>
                      </a:r>
                      <a:r>
                        <a:rPr sz="900" spc="-65" dirty="0">
                          <a:latin typeface="Verdana"/>
                          <a:cs typeface="Verdana"/>
                        </a:rPr>
                        <a:t> </a:t>
                      </a:r>
                      <a:r>
                        <a:rPr sz="900" spc="-40" dirty="0">
                          <a:latin typeface="Verdana"/>
                          <a:cs typeface="Verdana"/>
                        </a:rPr>
                        <a:t>shaking,</a:t>
                      </a:r>
                      <a:r>
                        <a:rPr sz="900" spc="-70" dirty="0">
                          <a:latin typeface="Verdana"/>
                          <a:cs typeface="Verdana"/>
                        </a:rPr>
                        <a:t> </a:t>
                      </a:r>
                      <a:r>
                        <a:rPr sz="900" spc="-40" dirty="0">
                          <a:latin typeface="Verdana"/>
                          <a:cs typeface="Verdana"/>
                        </a:rPr>
                        <a:t>hitting,</a:t>
                      </a:r>
                      <a:r>
                        <a:rPr sz="900" spc="-65" dirty="0">
                          <a:latin typeface="Verdana"/>
                          <a:cs typeface="Verdana"/>
                        </a:rPr>
                        <a:t> </a:t>
                      </a:r>
                      <a:r>
                        <a:rPr sz="900" spc="-25" dirty="0">
                          <a:latin typeface="Verdana"/>
                          <a:cs typeface="Verdana"/>
                        </a:rPr>
                        <a:t>looking,</a:t>
                      </a:r>
                      <a:r>
                        <a:rPr sz="900" spc="-70" dirty="0">
                          <a:latin typeface="Verdana"/>
                          <a:cs typeface="Verdana"/>
                        </a:rPr>
                        <a:t> </a:t>
                      </a:r>
                      <a:r>
                        <a:rPr sz="900" spc="-20" dirty="0">
                          <a:latin typeface="Verdana"/>
                          <a:cs typeface="Verdana"/>
                        </a:rPr>
                        <a:t>feeling,</a:t>
                      </a:r>
                      <a:r>
                        <a:rPr sz="900" spc="-70" dirty="0">
                          <a:latin typeface="Verdana"/>
                          <a:cs typeface="Verdana"/>
                        </a:rPr>
                        <a:t> </a:t>
                      </a:r>
                      <a:r>
                        <a:rPr sz="900" spc="-40" dirty="0">
                          <a:latin typeface="Verdana"/>
                          <a:cs typeface="Verdana"/>
                        </a:rPr>
                        <a:t>tasting,</a:t>
                      </a:r>
                      <a:r>
                        <a:rPr sz="900" spc="-50" dirty="0">
                          <a:latin typeface="Verdana"/>
                          <a:cs typeface="Verdana"/>
                        </a:rPr>
                        <a:t> </a:t>
                      </a:r>
                      <a:r>
                        <a:rPr sz="900" spc="-25" dirty="0">
                          <a:latin typeface="Verdana"/>
                          <a:cs typeface="Verdana"/>
                        </a:rPr>
                        <a:t>mouthing,</a:t>
                      </a:r>
                      <a:r>
                        <a:rPr sz="900" spc="-70" dirty="0">
                          <a:latin typeface="Verdana"/>
                          <a:cs typeface="Verdana"/>
                        </a:rPr>
                        <a:t> </a:t>
                      </a:r>
                      <a:r>
                        <a:rPr sz="900" spc="-35" dirty="0">
                          <a:latin typeface="Verdana"/>
                          <a:cs typeface="Verdana"/>
                        </a:rPr>
                        <a:t>pulling,</a:t>
                      </a:r>
                      <a:r>
                        <a:rPr sz="900" spc="-65" dirty="0">
                          <a:latin typeface="Verdana"/>
                          <a:cs typeface="Verdana"/>
                        </a:rPr>
                        <a:t> </a:t>
                      </a:r>
                      <a:r>
                        <a:rPr sz="900" spc="-35" dirty="0">
                          <a:latin typeface="Verdana"/>
                          <a:cs typeface="Verdana"/>
                        </a:rPr>
                        <a:t>turning</a:t>
                      </a:r>
                      <a:r>
                        <a:rPr sz="900" spc="-65" dirty="0">
                          <a:latin typeface="Verdana"/>
                          <a:cs typeface="Verdana"/>
                        </a:rPr>
                        <a:t> </a:t>
                      </a:r>
                      <a:r>
                        <a:rPr sz="900" spc="30" dirty="0">
                          <a:latin typeface="Verdana"/>
                          <a:cs typeface="Verdana"/>
                        </a:rPr>
                        <a:t>and</a:t>
                      </a:r>
                      <a:r>
                        <a:rPr sz="900" spc="5" dirty="0">
                          <a:latin typeface="Verdana"/>
                          <a:cs typeface="Verdana"/>
                        </a:rPr>
                        <a:t> </a:t>
                      </a:r>
                      <a:r>
                        <a:rPr sz="900" spc="-5" dirty="0">
                          <a:latin typeface="Verdana"/>
                          <a:cs typeface="Verdana"/>
                        </a:rPr>
                        <a:t>poking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45" dirty="0">
                          <a:latin typeface="Verdana"/>
                          <a:cs typeface="Verdana"/>
                        </a:rPr>
                        <a:t>interest</a:t>
                      </a:r>
                      <a:r>
                        <a:rPr sz="900" spc="-80" dirty="0">
                          <a:latin typeface="Verdana"/>
                          <a:cs typeface="Verdana"/>
                        </a:rPr>
                        <a:t> </a:t>
                      </a:r>
                      <a:r>
                        <a:rPr sz="900" spc="-40" dirty="0">
                          <a:latin typeface="Verdana"/>
                          <a:cs typeface="Verdana"/>
                        </a:rPr>
                        <a:t>in</a:t>
                      </a:r>
                      <a:r>
                        <a:rPr sz="900" spc="-75" dirty="0">
                          <a:latin typeface="Verdana"/>
                          <a:cs typeface="Verdana"/>
                        </a:rPr>
                        <a:t> </a:t>
                      </a:r>
                      <a:r>
                        <a:rPr sz="900" spc="-50" dirty="0">
                          <a:latin typeface="Verdana"/>
                          <a:cs typeface="Verdana"/>
                        </a:rPr>
                        <a:t>toys</a:t>
                      </a:r>
                      <a:r>
                        <a:rPr sz="900" spc="-70" dirty="0">
                          <a:latin typeface="Verdana"/>
                          <a:cs typeface="Verdana"/>
                        </a:rPr>
                        <a:t> </a:t>
                      </a:r>
                      <a:r>
                        <a:rPr sz="900" spc="-35" dirty="0">
                          <a:latin typeface="Verdana"/>
                          <a:cs typeface="Verdana"/>
                        </a:rPr>
                        <a:t>with</a:t>
                      </a:r>
                      <a:r>
                        <a:rPr sz="900" spc="-60" dirty="0">
                          <a:latin typeface="Verdana"/>
                          <a:cs typeface="Verdana"/>
                        </a:rPr>
                        <a:t> </a:t>
                      </a:r>
                      <a:r>
                        <a:rPr sz="900" spc="-35" dirty="0">
                          <a:latin typeface="Verdana"/>
                          <a:cs typeface="Verdana"/>
                        </a:rPr>
                        <a:t>buttons,</a:t>
                      </a:r>
                      <a:r>
                        <a:rPr sz="900" spc="-75" dirty="0">
                          <a:latin typeface="Verdana"/>
                          <a:cs typeface="Verdana"/>
                        </a:rPr>
                        <a:t> </a:t>
                      </a:r>
                      <a:r>
                        <a:rPr sz="900" spc="-25" dirty="0">
                          <a:latin typeface="Verdana"/>
                          <a:cs typeface="Verdana"/>
                        </a:rPr>
                        <a:t>flaps</a:t>
                      </a:r>
                      <a:r>
                        <a:rPr sz="900" spc="-5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50" dirty="0">
                          <a:latin typeface="Verdana"/>
                          <a:cs typeface="Verdana"/>
                        </a:rPr>
                        <a:t> </a:t>
                      </a:r>
                      <a:r>
                        <a:rPr sz="900" spc="-25" dirty="0">
                          <a:latin typeface="Verdana"/>
                          <a:cs typeface="Verdana"/>
                        </a:rPr>
                        <a:t>mechanisms</a:t>
                      </a:r>
                      <a:r>
                        <a:rPr sz="900" spc="-65"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begin</a:t>
                      </a:r>
                      <a:r>
                        <a:rPr sz="900" spc="-45" dirty="0">
                          <a:latin typeface="Verdana"/>
                          <a:cs typeface="Verdana"/>
                        </a:rPr>
                        <a:t> </a:t>
                      </a:r>
                      <a:r>
                        <a:rPr sz="900" spc="-10" dirty="0">
                          <a:latin typeface="Verdana"/>
                          <a:cs typeface="Verdana"/>
                        </a:rPr>
                        <a:t>to</a:t>
                      </a:r>
                      <a:r>
                        <a:rPr sz="900" spc="-65" dirty="0">
                          <a:latin typeface="Verdana"/>
                          <a:cs typeface="Verdana"/>
                        </a:rPr>
                        <a:t> </a:t>
                      </a:r>
                      <a:r>
                        <a:rPr sz="900" spc="-20" dirty="0">
                          <a:latin typeface="Verdana"/>
                          <a:cs typeface="Verdana"/>
                        </a:rPr>
                        <a:t>learn</a:t>
                      </a:r>
                      <a:r>
                        <a:rPr sz="900" spc="-80" dirty="0">
                          <a:latin typeface="Verdana"/>
                          <a:cs typeface="Verdana"/>
                        </a:rPr>
                        <a:t> </a:t>
                      </a:r>
                      <a:r>
                        <a:rPr sz="900" spc="10" dirty="0">
                          <a:latin typeface="Verdana"/>
                          <a:cs typeface="Verdana"/>
                        </a:rPr>
                        <a:t>how</a:t>
                      </a:r>
                      <a:r>
                        <a:rPr sz="900" spc="-60" dirty="0">
                          <a:latin typeface="Verdana"/>
                          <a:cs typeface="Verdana"/>
                        </a:rPr>
                        <a:t> </a:t>
                      </a:r>
                      <a:r>
                        <a:rPr sz="900" spc="-10" dirty="0">
                          <a:latin typeface="Verdana"/>
                          <a:cs typeface="Verdana"/>
                        </a:rPr>
                        <a:t>to</a:t>
                      </a:r>
                      <a:r>
                        <a:rPr sz="900" spc="-65" dirty="0">
                          <a:latin typeface="Verdana"/>
                          <a:cs typeface="Verdana"/>
                        </a:rPr>
                        <a:t> </a:t>
                      </a:r>
                      <a:r>
                        <a:rPr sz="900" spc="10" dirty="0">
                          <a:latin typeface="Verdana"/>
                          <a:cs typeface="Verdana"/>
                        </a:rPr>
                        <a:t>operate</a:t>
                      </a:r>
                      <a:r>
                        <a:rPr sz="900" spc="-65" dirty="0">
                          <a:latin typeface="Verdana"/>
                          <a:cs typeface="Verdana"/>
                        </a:rPr>
                        <a:t> </a:t>
                      </a:r>
                      <a:r>
                        <a:rPr sz="900" spc="-15" dirty="0">
                          <a:latin typeface="Verdana"/>
                          <a:cs typeface="Verdana"/>
                        </a:rPr>
                        <a:t>them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25" dirty="0">
                          <a:latin typeface="Verdana"/>
                          <a:cs typeface="Verdana"/>
                        </a:rPr>
                        <a:t>some</a:t>
                      </a:r>
                      <a:r>
                        <a:rPr sz="900" spc="-65" dirty="0">
                          <a:latin typeface="Verdana"/>
                          <a:cs typeface="Verdana"/>
                        </a:rPr>
                        <a:t> </a:t>
                      </a:r>
                      <a:r>
                        <a:rPr sz="900" spc="-30" dirty="0">
                          <a:latin typeface="Verdana"/>
                          <a:cs typeface="Verdana"/>
                        </a:rPr>
                        <a:t>words</a:t>
                      </a:r>
                      <a:r>
                        <a:rPr sz="900" spc="-65" dirty="0">
                          <a:latin typeface="Verdana"/>
                          <a:cs typeface="Verdana"/>
                        </a:rPr>
                        <a:t> </a:t>
                      </a:r>
                      <a:r>
                        <a:rPr sz="900" spc="-5" dirty="0">
                          <a:latin typeface="Verdana"/>
                          <a:cs typeface="Verdana"/>
                        </a:rPr>
                        <a:t>related</a:t>
                      </a:r>
                      <a:r>
                        <a:rPr sz="900" spc="-70"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child’s</a:t>
                      </a:r>
                      <a:r>
                        <a:rPr sz="900" spc="-65" dirty="0">
                          <a:latin typeface="Verdana"/>
                          <a:cs typeface="Verdana"/>
                        </a:rPr>
                        <a:t> </a:t>
                      </a:r>
                      <a:r>
                        <a:rPr sz="900" spc="5" dirty="0">
                          <a:latin typeface="Verdana"/>
                          <a:cs typeface="Verdana"/>
                        </a:rPr>
                        <a:t>own</a:t>
                      </a:r>
                      <a:r>
                        <a:rPr sz="900" spc="-65" dirty="0">
                          <a:latin typeface="Verdana"/>
                          <a:cs typeface="Verdana"/>
                        </a:rPr>
                        <a:t> </a:t>
                      </a:r>
                      <a:r>
                        <a:rPr sz="900" spc="-55" dirty="0">
                          <a:latin typeface="Verdana"/>
                          <a:cs typeface="Verdana"/>
                        </a:rPr>
                        <a:t>interests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20" dirty="0">
                          <a:latin typeface="Verdana"/>
                          <a:cs typeface="Verdana"/>
                        </a:rPr>
                        <a:t>different</a:t>
                      </a:r>
                      <a:r>
                        <a:rPr sz="900" spc="-75" dirty="0">
                          <a:latin typeface="Verdana"/>
                          <a:cs typeface="Verdana"/>
                        </a:rPr>
                        <a:t> </a:t>
                      </a:r>
                      <a:r>
                        <a:rPr sz="900" spc="-30" dirty="0">
                          <a:latin typeface="Verdana"/>
                          <a:cs typeface="Verdana"/>
                        </a:rPr>
                        <a:t>types</a:t>
                      </a:r>
                      <a:r>
                        <a:rPr sz="900" spc="-75" dirty="0">
                          <a:latin typeface="Verdana"/>
                          <a:cs typeface="Verdana"/>
                        </a:rPr>
                        <a:t> </a:t>
                      </a:r>
                      <a:r>
                        <a:rPr sz="900" dirty="0">
                          <a:latin typeface="Verdana"/>
                          <a:cs typeface="Verdana"/>
                        </a:rPr>
                        <a:t>of</a:t>
                      </a:r>
                      <a:r>
                        <a:rPr sz="900" spc="-65" dirty="0">
                          <a:latin typeface="Verdana"/>
                          <a:cs typeface="Verdana"/>
                        </a:rPr>
                        <a:t> </a:t>
                      </a:r>
                      <a:r>
                        <a:rPr sz="900" spc="-5" dirty="0">
                          <a:latin typeface="Verdana"/>
                          <a:cs typeface="Verdana"/>
                        </a:rPr>
                        <a:t>weather</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how</a:t>
                      </a:r>
                      <a:r>
                        <a:rPr sz="900" spc="-75" dirty="0">
                          <a:latin typeface="Verdana"/>
                          <a:cs typeface="Verdana"/>
                        </a:rPr>
                        <a:t> </a:t>
                      </a:r>
                      <a:r>
                        <a:rPr sz="900" spc="-15" dirty="0">
                          <a:latin typeface="Verdana"/>
                          <a:cs typeface="Verdana"/>
                        </a:rPr>
                        <a:t>that</a:t>
                      </a:r>
                      <a:r>
                        <a:rPr sz="900" spc="-75" dirty="0">
                          <a:latin typeface="Verdana"/>
                          <a:cs typeface="Verdana"/>
                        </a:rPr>
                        <a:t> </a:t>
                      </a:r>
                      <a:r>
                        <a:rPr sz="900" spc="-5" dirty="0">
                          <a:latin typeface="Verdana"/>
                          <a:cs typeface="Verdana"/>
                        </a:rPr>
                        <a:t>affects</a:t>
                      </a:r>
                      <a:r>
                        <a:rPr sz="900" spc="-65" dirty="0">
                          <a:latin typeface="Verdana"/>
                          <a:cs typeface="Verdana"/>
                        </a:rPr>
                        <a:t> </a:t>
                      </a:r>
                      <a:r>
                        <a:rPr sz="900" spc="-35" dirty="0">
                          <a:latin typeface="Verdana"/>
                          <a:cs typeface="Verdana"/>
                        </a:rPr>
                        <a:t>our</a:t>
                      </a:r>
                      <a:r>
                        <a:rPr sz="900" spc="-65" dirty="0">
                          <a:latin typeface="Verdana"/>
                          <a:cs typeface="Verdana"/>
                        </a:rPr>
                        <a:t> </a:t>
                      </a:r>
                      <a:r>
                        <a:rPr sz="900" spc="-5" dirty="0">
                          <a:latin typeface="Verdana"/>
                          <a:cs typeface="Verdana"/>
                        </a:rPr>
                        <a:t>clothing</a:t>
                      </a:r>
                      <a:endParaRPr sz="900" dirty="0">
                        <a:latin typeface="Verdana"/>
                        <a:cs typeface="Verdan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5" dirty="0">
                          <a:latin typeface="Verdana"/>
                          <a:cs typeface="Verdana"/>
                        </a:rPr>
                        <a:t> </a:t>
                      </a:r>
                      <a:r>
                        <a:rPr sz="900" spc="-40" dirty="0">
                          <a:latin typeface="Verdana"/>
                          <a:cs typeface="Verdana"/>
                        </a:rPr>
                        <a:t>curiosity</a:t>
                      </a:r>
                      <a:r>
                        <a:rPr sz="900" spc="-60" dirty="0">
                          <a:latin typeface="Verdana"/>
                          <a:cs typeface="Verdana"/>
                        </a:rPr>
                        <a:t> </a:t>
                      </a:r>
                      <a:r>
                        <a:rPr sz="900" spc="15" dirty="0">
                          <a:latin typeface="Verdana"/>
                          <a:cs typeface="Verdana"/>
                        </a:rPr>
                        <a:t>about</a:t>
                      </a:r>
                      <a:r>
                        <a:rPr sz="900" spc="-75" dirty="0">
                          <a:latin typeface="Verdana"/>
                          <a:cs typeface="Verdana"/>
                        </a:rPr>
                        <a:t> </a:t>
                      </a:r>
                      <a:r>
                        <a:rPr sz="900" spc="25" dirty="0">
                          <a:latin typeface="Verdana"/>
                          <a:cs typeface="Verdana"/>
                        </a:rPr>
                        <a:t>people</a:t>
                      </a:r>
                      <a:r>
                        <a:rPr sz="900" spc="-65" dirty="0">
                          <a:latin typeface="Verdana"/>
                          <a:cs typeface="Verdana"/>
                        </a:rPr>
                        <a:t> </a:t>
                      </a:r>
                      <a:r>
                        <a:rPr sz="900" spc="-20" dirty="0">
                          <a:latin typeface="Verdana"/>
                          <a:cs typeface="Verdana"/>
                        </a:rPr>
                        <a:t>outside</a:t>
                      </a:r>
                      <a:r>
                        <a:rPr sz="900" spc="-55" dirty="0">
                          <a:latin typeface="Verdana"/>
                          <a:cs typeface="Verdana"/>
                        </a:rPr>
                        <a:t> </a:t>
                      </a:r>
                      <a:r>
                        <a:rPr sz="900" spc="-50" dirty="0">
                          <a:latin typeface="Verdana"/>
                          <a:cs typeface="Verdana"/>
                        </a:rPr>
                        <a:t>their</a:t>
                      </a:r>
                      <a:r>
                        <a:rPr sz="900" spc="-75" dirty="0">
                          <a:latin typeface="Verdana"/>
                          <a:cs typeface="Verdana"/>
                        </a:rPr>
                        <a:t> </a:t>
                      </a:r>
                      <a:r>
                        <a:rPr sz="900" spc="-5" dirty="0">
                          <a:latin typeface="Verdana"/>
                          <a:cs typeface="Verdana"/>
                        </a:rPr>
                        <a:t>immediate</a:t>
                      </a:r>
                      <a:r>
                        <a:rPr sz="900" spc="-65" dirty="0">
                          <a:latin typeface="Verdana"/>
                          <a:cs typeface="Verdana"/>
                        </a:rPr>
                        <a:t> </a:t>
                      </a:r>
                      <a:r>
                        <a:rPr sz="900" spc="-35" dirty="0">
                          <a:latin typeface="Verdana"/>
                          <a:cs typeface="Verdana"/>
                        </a:rPr>
                        <a:t>family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Match</a:t>
                      </a:r>
                      <a:r>
                        <a:rPr sz="900" spc="-65" dirty="0">
                          <a:latin typeface="Verdana"/>
                          <a:cs typeface="Verdana"/>
                        </a:rPr>
                        <a:t> </a:t>
                      </a:r>
                      <a:r>
                        <a:rPr sz="900" spc="-35" dirty="0">
                          <a:latin typeface="Verdana"/>
                          <a:cs typeface="Verdana"/>
                        </a:rPr>
                        <a:t>parts</a:t>
                      </a:r>
                      <a:r>
                        <a:rPr sz="900" spc="-65" dirty="0">
                          <a:latin typeface="Verdana"/>
                          <a:cs typeface="Verdana"/>
                        </a:rPr>
                        <a:t> </a:t>
                      </a:r>
                      <a:r>
                        <a:rPr sz="900" dirty="0">
                          <a:latin typeface="Verdana"/>
                          <a:cs typeface="Verdana"/>
                        </a:rPr>
                        <a:t>of</a:t>
                      </a:r>
                      <a:r>
                        <a:rPr sz="900" spc="-45" dirty="0">
                          <a:latin typeface="Verdana"/>
                          <a:cs typeface="Verdana"/>
                        </a:rPr>
                        <a:t> </a:t>
                      </a:r>
                      <a:r>
                        <a:rPr sz="900" spc="-20" dirty="0">
                          <a:latin typeface="Verdana"/>
                          <a:cs typeface="Verdana"/>
                        </a:rPr>
                        <a:t>known</a:t>
                      </a:r>
                      <a:r>
                        <a:rPr sz="900" spc="-55" dirty="0">
                          <a:latin typeface="Verdana"/>
                          <a:cs typeface="Verdana"/>
                        </a:rPr>
                        <a:t> </a:t>
                      </a:r>
                      <a:r>
                        <a:rPr sz="900" spc="-15" dirty="0">
                          <a:latin typeface="Verdana"/>
                          <a:cs typeface="Verdana"/>
                        </a:rPr>
                        <a:t>objects</a:t>
                      </a:r>
                      <a:r>
                        <a:rPr sz="900" spc="-65" dirty="0">
                          <a:latin typeface="Verdana"/>
                          <a:cs typeface="Verdana"/>
                        </a:rPr>
                        <a:t> </a:t>
                      </a:r>
                      <a:r>
                        <a:rPr sz="900" spc="-15" dirty="0">
                          <a:latin typeface="Verdana"/>
                          <a:cs typeface="Verdana"/>
                        </a:rPr>
                        <a:t>that</a:t>
                      </a:r>
                      <a:r>
                        <a:rPr sz="900" spc="-65" dirty="0">
                          <a:latin typeface="Verdana"/>
                          <a:cs typeface="Verdana"/>
                        </a:rPr>
                        <a:t> </a:t>
                      </a:r>
                      <a:r>
                        <a:rPr sz="900" spc="-50" dirty="0">
                          <a:latin typeface="Verdana"/>
                          <a:cs typeface="Verdana"/>
                        </a:rPr>
                        <a:t>fit</a:t>
                      </a:r>
                      <a:r>
                        <a:rPr sz="900" spc="-70" dirty="0">
                          <a:latin typeface="Verdana"/>
                          <a:cs typeface="Verdana"/>
                        </a:rPr>
                        <a:t> </a:t>
                      </a:r>
                      <a:r>
                        <a:rPr sz="900" spc="-20" dirty="0">
                          <a:latin typeface="Verdana"/>
                          <a:cs typeface="Verdana"/>
                        </a:rPr>
                        <a:t>together,</a:t>
                      </a:r>
                      <a:r>
                        <a:rPr sz="900" spc="-75" dirty="0">
                          <a:latin typeface="Verdana"/>
                          <a:cs typeface="Verdana"/>
                        </a:rPr>
                        <a:t> </a:t>
                      </a:r>
                      <a:r>
                        <a:rPr sz="900" spc="-20" dirty="0">
                          <a:latin typeface="Verdana"/>
                          <a:cs typeface="Verdana"/>
                        </a:rPr>
                        <a:t>e.g.</a:t>
                      </a:r>
                      <a:r>
                        <a:rPr sz="900" spc="-75" dirty="0">
                          <a:latin typeface="Verdana"/>
                          <a:cs typeface="Verdana"/>
                        </a:rPr>
                        <a:t> </a:t>
                      </a:r>
                      <a:r>
                        <a:rPr sz="900" spc="-50" dirty="0">
                          <a:latin typeface="Verdana"/>
                          <a:cs typeface="Verdana"/>
                        </a:rPr>
                        <a:t>lids</a:t>
                      </a:r>
                      <a:r>
                        <a:rPr sz="900" spc="-60" dirty="0">
                          <a:latin typeface="Verdana"/>
                          <a:cs typeface="Verdana"/>
                        </a:rPr>
                        <a:t> </a:t>
                      </a:r>
                      <a:r>
                        <a:rPr sz="900" spc="-35" dirty="0">
                          <a:latin typeface="Verdana"/>
                          <a:cs typeface="Verdana"/>
                        </a:rPr>
                        <a:t>with</a:t>
                      </a:r>
                      <a:r>
                        <a:rPr sz="900" spc="-70" dirty="0">
                          <a:latin typeface="Verdana"/>
                          <a:cs typeface="Verdana"/>
                        </a:rPr>
                        <a:t> </a:t>
                      </a:r>
                      <a:r>
                        <a:rPr sz="900" spc="-80" dirty="0">
                          <a:latin typeface="Verdana"/>
                          <a:cs typeface="Verdana"/>
                        </a:rPr>
                        <a:t>its</a:t>
                      </a:r>
                      <a:r>
                        <a:rPr sz="900" spc="-65" dirty="0">
                          <a:latin typeface="Verdana"/>
                          <a:cs typeface="Verdana"/>
                        </a:rPr>
                        <a:t> </a:t>
                      </a:r>
                      <a:r>
                        <a:rPr sz="900" dirty="0">
                          <a:latin typeface="Verdana"/>
                          <a:cs typeface="Verdana"/>
                        </a:rPr>
                        <a:t>matching</a:t>
                      </a:r>
                      <a:r>
                        <a:rPr sz="900" spc="-65" dirty="0">
                          <a:latin typeface="Verdana"/>
                          <a:cs typeface="Verdana"/>
                        </a:rPr>
                        <a:t> </a:t>
                      </a:r>
                      <a:r>
                        <a:rPr sz="900" spc="-15" dirty="0">
                          <a:latin typeface="Verdana"/>
                          <a:cs typeface="Verdana"/>
                        </a:rPr>
                        <a:t>part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Anticipate</a:t>
                      </a:r>
                      <a:r>
                        <a:rPr sz="900" spc="-50" dirty="0">
                          <a:latin typeface="Verdana"/>
                          <a:cs typeface="Verdana"/>
                        </a:rPr>
                        <a:t> </a:t>
                      </a:r>
                      <a:r>
                        <a:rPr sz="900" spc="15" dirty="0">
                          <a:latin typeface="Verdana"/>
                          <a:cs typeface="Verdana"/>
                        </a:rPr>
                        <a:t>repeated</a:t>
                      </a:r>
                      <a:r>
                        <a:rPr sz="900" spc="-65" dirty="0">
                          <a:latin typeface="Verdana"/>
                          <a:cs typeface="Verdana"/>
                        </a:rPr>
                        <a:t> </a:t>
                      </a:r>
                      <a:r>
                        <a:rPr sz="900" spc="-45" dirty="0">
                          <a:latin typeface="Verdana"/>
                          <a:cs typeface="Verdana"/>
                        </a:rPr>
                        <a:t>sounds,</a:t>
                      </a:r>
                      <a:r>
                        <a:rPr sz="900" spc="-70" dirty="0">
                          <a:latin typeface="Verdana"/>
                          <a:cs typeface="Verdana"/>
                        </a:rPr>
                        <a:t> </a:t>
                      </a:r>
                      <a:r>
                        <a:rPr sz="900" spc="-60" dirty="0">
                          <a:latin typeface="Verdana"/>
                          <a:cs typeface="Verdana"/>
                        </a:rPr>
                        <a:t>sights </a:t>
                      </a:r>
                      <a:r>
                        <a:rPr sz="900" spc="30" dirty="0">
                          <a:latin typeface="Verdana"/>
                          <a:cs typeface="Verdana"/>
                        </a:rPr>
                        <a:t>and</a:t>
                      </a:r>
                      <a:r>
                        <a:rPr sz="900" spc="-60" dirty="0">
                          <a:latin typeface="Verdana"/>
                          <a:cs typeface="Verdana"/>
                        </a:rPr>
                        <a:t> </a:t>
                      </a:r>
                      <a:r>
                        <a:rPr sz="900" spc="-15" dirty="0">
                          <a:latin typeface="Verdana"/>
                          <a:cs typeface="Verdana"/>
                        </a:rPr>
                        <a:t>actions,</a:t>
                      </a:r>
                      <a:r>
                        <a:rPr sz="900" spc="-75" dirty="0">
                          <a:latin typeface="Verdana"/>
                          <a:cs typeface="Verdana"/>
                        </a:rPr>
                        <a:t> </a:t>
                      </a:r>
                      <a:r>
                        <a:rPr sz="900" spc="-30" dirty="0">
                          <a:latin typeface="Verdana"/>
                          <a:cs typeface="Verdana"/>
                        </a:rPr>
                        <a:t>e.g.,</a:t>
                      </a:r>
                      <a:r>
                        <a:rPr sz="900" spc="-65" dirty="0">
                          <a:latin typeface="Verdana"/>
                          <a:cs typeface="Verdana"/>
                        </a:rPr>
                        <a:t> </a:t>
                      </a:r>
                      <a:r>
                        <a:rPr sz="900" dirty="0">
                          <a:latin typeface="Verdana"/>
                          <a:cs typeface="Verdana"/>
                        </a:rPr>
                        <a:t>when</a:t>
                      </a:r>
                      <a:r>
                        <a:rPr sz="900" spc="-60" dirty="0">
                          <a:latin typeface="Verdana"/>
                          <a:cs typeface="Verdana"/>
                        </a:rPr>
                        <a:t> </a:t>
                      </a:r>
                      <a:r>
                        <a:rPr sz="900" spc="20" dirty="0">
                          <a:latin typeface="Verdana"/>
                          <a:cs typeface="Verdana"/>
                        </a:rPr>
                        <a:t>an</a:t>
                      </a:r>
                      <a:r>
                        <a:rPr sz="900" spc="-60" dirty="0">
                          <a:latin typeface="Verdana"/>
                          <a:cs typeface="Verdana"/>
                        </a:rPr>
                        <a:t> </a:t>
                      </a:r>
                      <a:r>
                        <a:rPr sz="900" spc="-5" dirty="0">
                          <a:latin typeface="Verdana"/>
                          <a:cs typeface="Verdana"/>
                        </a:rPr>
                        <a:t>adult</a:t>
                      </a:r>
                      <a:r>
                        <a:rPr sz="900" spc="-70" dirty="0">
                          <a:latin typeface="Verdana"/>
                          <a:cs typeface="Verdana"/>
                        </a:rPr>
                        <a:t> </a:t>
                      </a:r>
                      <a:r>
                        <a:rPr sz="900" spc="-25" dirty="0">
                          <a:latin typeface="Verdana"/>
                          <a:cs typeface="Verdana"/>
                        </a:rPr>
                        <a:t>demonstrates</a:t>
                      </a:r>
                      <a:r>
                        <a:rPr sz="900" spc="-60" dirty="0">
                          <a:latin typeface="Verdana"/>
                          <a:cs typeface="Verdana"/>
                        </a:rPr>
                        <a:t> </a:t>
                      </a:r>
                      <a:r>
                        <a:rPr sz="900" spc="20" dirty="0">
                          <a:latin typeface="Verdana"/>
                          <a:cs typeface="Verdana"/>
                        </a:rPr>
                        <a:t>an</a:t>
                      </a:r>
                      <a:r>
                        <a:rPr sz="900" spc="-55" dirty="0">
                          <a:latin typeface="Verdana"/>
                          <a:cs typeface="Verdana"/>
                        </a:rPr>
                        <a:t> </a:t>
                      </a:r>
                      <a:r>
                        <a:rPr sz="900" spc="10" dirty="0">
                          <a:latin typeface="Verdana"/>
                          <a:cs typeface="Verdana"/>
                        </a:rPr>
                        <a:t>action</a:t>
                      </a:r>
                      <a:r>
                        <a:rPr sz="900" spc="-70" dirty="0">
                          <a:latin typeface="Verdana"/>
                          <a:cs typeface="Verdana"/>
                        </a:rPr>
                        <a:t> </a:t>
                      </a:r>
                      <a:r>
                        <a:rPr sz="900" spc="-25" dirty="0">
                          <a:latin typeface="Verdana"/>
                          <a:cs typeface="Verdana"/>
                        </a:rPr>
                        <a:t>toy</a:t>
                      </a:r>
                      <a:r>
                        <a:rPr sz="900" spc="-60" dirty="0">
                          <a:latin typeface="Verdana"/>
                          <a:cs typeface="Verdana"/>
                        </a:rPr>
                        <a:t> </a:t>
                      </a:r>
                      <a:r>
                        <a:rPr sz="900" spc="-30" dirty="0">
                          <a:latin typeface="Verdana"/>
                          <a:cs typeface="Verdana"/>
                        </a:rPr>
                        <a:t>several</a:t>
                      </a:r>
                      <a:r>
                        <a:rPr sz="900" spc="-65" dirty="0">
                          <a:latin typeface="Verdana"/>
                          <a:cs typeface="Verdana"/>
                        </a:rPr>
                        <a:t> </a:t>
                      </a:r>
                      <a:r>
                        <a:rPr sz="900" spc="-50" dirty="0">
                          <a:latin typeface="Verdana"/>
                          <a:cs typeface="Verdana"/>
                        </a:rPr>
                        <a:t>times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5" dirty="0">
                          <a:latin typeface="Verdana"/>
                          <a:cs typeface="Verdana"/>
                        </a:rPr>
                        <a:t> </a:t>
                      </a:r>
                      <a:r>
                        <a:rPr sz="900" spc="-40" dirty="0">
                          <a:latin typeface="Verdana"/>
                          <a:cs typeface="Verdana"/>
                        </a:rPr>
                        <a:t>curiosity</a:t>
                      </a:r>
                      <a:r>
                        <a:rPr sz="900" spc="-65" dirty="0">
                          <a:latin typeface="Verdana"/>
                          <a:cs typeface="Verdana"/>
                        </a:rPr>
                        <a:t> </a:t>
                      </a:r>
                      <a:r>
                        <a:rPr sz="900" spc="15" dirty="0">
                          <a:latin typeface="Verdana"/>
                          <a:cs typeface="Verdana"/>
                        </a:rPr>
                        <a:t>about</a:t>
                      </a:r>
                      <a:r>
                        <a:rPr sz="900" spc="-70" dirty="0">
                          <a:latin typeface="Verdana"/>
                          <a:cs typeface="Verdana"/>
                        </a:rPr>
                        <a:t> </a:t>
                      </a:r>
                      <a:r>
                        <a:rPr sz="900" spc="-40" dirty="0">
                          <a:latin typeface="Verdana"/>
                          <a:cs typeface="Verdana"/>
                        </a:rPr>
                        <a:t>living</a:t>
                      </a:r>
                      <a:r>
                        <a:rPr sz="900" spc="-75" dirty="0">
                          <a:latin typeface="Verdana"/>
                          <a:cs typeface="Verdana"/>
                        </a:rPr>
                        <a:t> </a:t>
                      </a:r>
                      <a:r>
                        <a:rPr sz="900" spc="-40" dirty="0">
                          <a:latin typeface="Verdana"/>
                          <a:cs typeface="Verdana"/>
                        </a:rPr>
                        <a:t>things</a:t>
                      </a:r>
                      <a:r>
                        <a:rPr sz="900" spc="-75" dirty="0">
                          <a:latin typeface="Verdana"/>
                          <a:cs typeface="Verdana"/>
                        </a:rPr>
                        <a:t> </a:t>
                      </a:r>
                      <a:r>
                        <a:rPr sz="900" spc="-40" dirty="0">
                          <a:latin typeface="Verdana"/>
                          <a:cs typeface="Verdana"/>
                        </a:rPr>
                        <a:t>in</a:t>
                      </a:r>
                      <a:r>
                        <a:rPr sz="900" spc="-75" dirty="0">
                          <a:latin typeface="Verdana"/>
                          <a:cs typeface="Verdana"/>
                        </a:rPr>
                        <a:t> </a:t>
                      </a:r>
                      <a:r>
                        <a:rPr sz="900" spc="-20" dirty="0">
                          <a:latin typeface="Verdana"/>
                          <a:cs typeface="Verdana"/>
                        </a:rPr>
                        <a:t>books</a:t>
                      </a:r>
                      <a:r>
                        <a:rPr sz="900" spc="-5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the</a:t>
                      </a:r>
                      <a:r>
                        <a:rPr sz="900" spc="-60" dirty="0">
                          <a:latin typeface="Verdana"/>
                          <a:cs typeface="Verdana"/>
                        </a:rPr>
                        <a:t> </a:t>
                      </a:r>
                      <a:r>
                        <a:rPr sz="900" spc="-20" dirty="0">
                          <a:latin typeface="Verdana"/>
                          <a:cs typeface="Verdana"/>
                        </a:rPr>
                        <a:t>outdoors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Explore</a:t>
                      </a:r>
                      <a:r>
                        <a:rPr sz="900" spc="-70" dirty="0">
                          <a:latin typeface="Verdana"/>
                          <a:cs typeface="Verdana"/>
                        </a:rPr>
                        <a:t> </a:t>
                      </a:r>
                      <a:r>
                        <a:rPr sz="900" spc="5" dirty="0">
                          <a:latin typeface="Verdana"/>
                          <a:cs typeface="Verdana"/>
                        </a:rPr>
                        <a:t>own</a:t>
                      </a:r>
                      <a:r>
                        <a:rPr sz="900" spc="-65" dirty="0">
                          <a:latin typeface="Verdana"/>
                          <a:cs typeface="Verdana"/>
                        </a:rPr>
                        <a:t> </a:t>
                      </a:r>
                      <a:r>
                        <a:rPr sz="900" spc="-10" dirty="0">
                          <a:latin typeface="Verdana"/>
                          <a:cs typeface="Verdana"/>
                        </a:rPr>
                        <a:t>immediate</a:t>
                      </a:r>
                      <a:r>
                        <a:rPr sz="900" spc="-70" dirty="0">
                          <a:latin typeface="Verdana"/>
                          <a:cs typeface="Verdana"/>
                        </a:rPr>
                        <a:t> </a:t>
                      </a:r>
                      <a:r>
                        <a:rPr sz="900" spc="-25" dirty="0">
                          <a:latin typeface="Verdana"/>
                          <a:cs typeface="Verdana"/>
                        </a:rPr>
                        <a:t>environment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T</a:t>
                      </a:r>
                      <a:r>
                        <a:rPr sz="900" dirty="0">
                          <a:latin typeface="Verdana"/>
                          <a:cs typeface="Verdana"/>
                        </a:rPr>
                        <a:t>o</a:t>
                      </a:r>
                      <a:r>
                        <a:rPr sz="900" spc="-70" dirty="0">
                          <a:latin typeface="Verdana"/>
                          <a:cs typeface="Verdana"/>
                        </a:rPr>
                        <a:t> </a:t>
                      </a:r>
                      <a:r>
                        <a:rPr sz="900" dirty="0">
                          <a:latin typeface="Verdana"/>
                          <a:cs typeface="Verdana"/>
                        </a:rPr>
                        <a:t>know</a:t>
                      </a:r>
                      <a:r>
                        <a:rPr sz="900" spc="-75" dirty="0">
                          <a:latin typeface="Verdana"/>
                          <a:cs typeface="Verdana"/>
                        </a:rPr>
                        <a:t> </a:t>
                      </a:r>
                      <a:r>
                        <a:rPr sz="900" dirty="0">
                          <a:latin typeface="Verdana"/>
                          <a:cs typeface="Verdana"/>
                        </a:rPr>
                        <a:t>that</a:t>
                      </a:r>
                      <a:r>
                        <a:rPr sz="900" spc="-75" dirty="0">
                          <a:latin typeface="Verdana"/>
                          <a:cs typeface="Verdana"/>
                        </a:rPr>
                        <a:t> </a:t>
                      </a:r>
                      <a:r>
                        <a:rPr sz="900" spc="-5" dirty="0">
                          <a:latin typeface="Verdana"/>
                          <a:cs typeface="Verdana"/>
                        </a:rPr>
                        <a:t>yo</a:t>
                      </a:r>
                      <a:r>
                        <a:rPr sz="900" dirty="0">
                          <a:latin typeface="Verdana"/>
                          <a:cs typeface="Verdana"/>
                        </a:rPr>
                        <a:t>u</a:t>
                      </a:r>
                      <a:r>
                        <a:rPr sz="900" spc="-65" dirty="0">
                          <a:latin typeface="Verdana"/>
                          <a:cs typeface="Verdana"/>
                        </a:rPr>
                        <a:t> </a:t>
                      </a:r>
                      <a:r>
                        <a:rPr sz="900" spc="5" dirty="0">
                          <a:latin typeface="Verdana"/>
                          <a:cs typeface="Verdana"/>
                        </a:rPr>
                        <a:t>c</a:t>
                      </a:r>
                      <a:r>
                        <a:rPr sz="900" spc="-5" dirty="0">
                          <a:latin typeface="Verdana"/>
                          <a:cs typeface="Verdana"/>
                        </a:rPr>
                        <a:t>a</a:t>
                      </a:r>
                      <a:r>
                        <a:rPr sz="900" dirty="0">
                          <a:latin typeface="Verdana"/>
                          <a:cs typeface="Verdana"/>
                        </a:rPr>
                        <a:t>n</a:t>
                      </a:r>
                      <a:r>
                        <a:rPr sz="900" spc="-70" dirty="0">
                          <a:latin typeface="Verdana"/>
                          <a:cs typeface="Verdana"/>
                        </a:rPr>
                        <a:t> </a:t>
                      </a:r>
                      <a:r>
                        <a:rPr sz="900" spc="-15" dirty="0">
                          <a:latin typeface="Verdana"/>
                          <a:cs typeface="Verdana"/>
                        </a:rPr>
                        <a:t>m</a:t>
                      </a:r>
                      <a:r>
                        <a:rPr sz="900" spc="10" dirty="0">
                          <a:latin typeface="Verdana"/>
                          <a:cs typeface="Verdana"/>
                        </a:rPr>
                        <a:t>o</a:t>
                      </a:r>
                      <a:r>
                        <a:rPr sz="900" spc="-10" dirty="0">
                          <a:latin typeface="Verdana"/>
                          <a:cs typeface="Verdana"/>
                        </a:rPr>
                        <a:t>v</a:t>
                      </a:r>
                      <a:r>
                        <a:rPr sz="900" dirty="0">
                          <a:latin typeface="Verdana"/>
                          <a:cs typeface="Verdana"/>
                        </a:rPr>
                        <a:t>e</a:t>
                      </a:r>
                      <a:r>
                        <a:rPr sz="900" spc="-55" dirty="0">
                          <a:latin typeface="Verdana"/>
                          <a:cs typeface="Verdana"/>
                        </a:rPr>
                        <a:t> </a:t>
                      </a:r>
                      <a:r>
                        <a:rPr sz="900" spc="-5" dirty="0">
                          <a:latin typeface="Verdana"/>
                          <a:cs typeface="Verdana"/>
                        </a:rPr>
                        <a:t>a</a:t>
                      </a:r>
                      <a:r>
                        <a:rPr sz="900" dirty="0">
                          <a:latin typeface="Verdana"/>
                          <a:cs typeface="Verdana"/>
                        </a:rPr>
                        <a:t>n</a:t>
                      </a:r>
                      <a:r>
                        <a:rPr sz="900" spc="-70" dirty="0">
                          <a:latin typeface="Verdana"/>
                          <a:cs typeface="Verdana"/>
                        </a:rPr>
                        <a:t> </a:t>
                      </a:r>
                      <a:r>
                        <a:rPr sz="900" dirty="0">
                          <a:latin typeface="Verdana"/>
                          <a:cs typeface="Verdana"/>
                        </a:rPr>
                        <a:t>ob</a:t>
                      </a:r>
                      <a:r>
                        <a:rPr sz="900" spc="5" dirty="0">
                          <a:latin typeface="Verdana"/>
                          <a:cs typeface="Verdana"/>
                        </a:rPr>
                        <a:t>j</a:t>
                      </a:r>
                      <a:r>
                        <a:rPr sz="900" spc="-10" dirty="0">
                          <a:latin typeface="Verdana"/>
                          <a:cs typeface="Verdana"/>
                        </a:rPr>
                        <a:t>e</a:t>
                      </a:r>
                      <a:r>
                        <a:rPr sz="900" dirty="0">
                          <a:latin typeface="Verdana"/>
                          <a:cs typeface="Verdana"/>
                        </a:rPr>
                        <a:t>ct</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70" dirty="0">
                          <a:latin typeface="Verdana"/>
                          <a:cs typeface="Verdana"/>
                        </a:rPr>
                        <a:t> </a:t>
                      </a:r>
                      <a:r>
                        <a:rPr sz="900" spc="-15" dirty="0">
                          <a:latin typeface="Verdana"/>
                          <a:cs typeface="Verdana"/>
                        </a:rPr>
                        <a:t>explore</a:t>
                      </a:r>
                      <a:r>
                        <a:rPr sz="900" spc="-65" dirty="0">
                          <a:latin typeface="Verdana"/>
                          <a:cs typeface="Verdana"/>
                        </a:rPr>
                        <a:t> </a:t>
                      </a:r>
                      <a:r>
                        <a:rPr sz="900" spc="-25" dirty="0">
                          <a:latin typeface="Verdana"/>
                          <a:cs typeface="Verdana"/>
                        </a:rPr>
                        <a:t>different</a:t>
                      </a:r>
                      <a:r>
                        <a:rPr sz="900" spc="-75" dirty="0">
                          <a:latin typeface="Verdana"/>
                          <a:cs typeface="Verdana"/>
                        </a:rPr>
                        <a:t> </a:t>
                      </a:r>
                      <a:r>
                        <a:rPr sz="900" spc="-25" dirty="0">
                          <a:latin typeface="Verdana"/>
                          <a:cs typeface="Verdana"/>
                        </a:rPr>
                        <a:t>surfaces</a:t>
                      </a:r>
                      <a:r>
                        <a:rPr sz="900" spc="-65" dirty="0">
                          <a:latin typeface="Verdana"/>
                          <a:cs typeface="Verdana"/>
                        </a:rPr>
                        <a:t> </a:t>
                      </a:r>
                      <a:r>
                        <a:rPr sz="900" spc="-35" dirty="0">
                          <a:latin typeface="Verdana"/>
                          <a:cs typeface="Verdana"/>
                        </a:rPr>
                        <a:t>(e.g.</a:t>
                      </a:r>
                      <a:r>
                        <a:rPr sz="900" spc="-75" dirty="0">
                          <a:latin typeface="Verdana"/>
                          <a:cs typeface="Verdana"/>
                        </a:rPr>
                        <a:t> </a:t>
                      </a:r>
                      <a:r>
                        <a:rPr sz="900" spc="-15" dirty="0">
                          <a:latin typeface="Verdana"/>
                          <a:cs typeface="Verdana"/>
                        </a:rPr>
                        <a:t>bumpy,</a:t>
                      </a:r>
                      <a:r>
                        <a:rPr sz="900" spc="-80" dirty="0">
                          <a:latin typeface="Verdana"/>
                          <a:cs typeface="Verdana"/>
                        </a:rPr>
                        <a:t> </a:t>
                      </a:r>
                      <a:r>
                        <a:rPr sz="900" spc="-35" dirty="0">
                          <a:latin typeface="Verdana"/>
                          <a:cs typeface="Verdana"/>
                        </a:rPr>
                        <a:t>smooth,</a:t>
                      </a:r>
                      <a:r>
                        <a:rPr sz="900" spc="-75" dirty="0">
                          <a:latin typeface="Verdana"/>
                          <a:cs typeface="Verdana"/>
                        </a:rPr>
                        <a:t> </a:t>
                      </a:r>
                      <a:r>
                        <a:rPr sz="900" spc="-30" dirty="0">
                          <a:latin typeface="Verdana"/>
                          <a:cs typeface="Verdana"/>
                        </a:rPr>
                        <a:t>hot,</a:t>
                      </a:r>
                      <a:r>
                        <a:rPr sz="900" spc="-65" dirty="0">
                          <a:latin typeface="Verdana"/>
                          <a:cs typeface="Verdana"/>
                        </a:rPr>
                        <a:t> </a:t>
                      </a:r>
                      <a:r>
                        <a:rPr sz="900" spc="10" dirty="0">
                          <a:latin typeface="Verdana"/>
                          <a:cs typeface="Verdana"/>
                        </a:rPr>
                        <a:t>cold)</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25" dirty="0">
                          <a:latin typeface="Verdana"/>
                          <a:cs typeface="Verdana"/>
                        </a:rPr>
                        <a:t>identify</a:t>
                      </a:r>
                      <a:r>
                        <a:rPr sz="900" spc="-75" dirty="0">
                          <a:latin typeface="Verdana"/>
                          <a:cs typeface="Verdana"/>
                        </a:rPr>
                        <a:t> </a:t>
                      </a:r>
                      <a:r>
                        <a:rPr sz="900" spc="-20" dirty="0">
                          <a:latin typeface="Verdana"/>
                          <a:cs typeface="Verdana"/>
                        </a:rPr>
                        <a:t>/</a:t>
                      </a:r>
                      <a:r>
                        <a:rPr sz="900" spc="-55" dirty="0">
                          <a:latin typeface="Verdana"/>
                          <a:cs typeface="Verdana"/>
                        </a:rPr>
                        <a:t> </a:t>
                      </a:r>
                      <a:r>
                        <a:rPr sz="900" spc="-40" dirty="0">
                          <a:latin typeface="Verdana"/>
                          <a:cs typeface="Verdana"/>
                        </a:rPr>
                        <a:t>talk</a:t>
                      </a:r>
                      <a:r>
                        <a:rPr sz="900" spc="-60" dirty="0">
                          <a:latin typeface="Verdana"/>
                          <a:cs typeface="Verdana"/>
                        </a:rPr>
                        <a:t> </a:t>
                      </a:r>
                      <a:r>
                        <a:rPr sz="900" spc="15" dirty="0">
                          <a:latin typeface="Verdana"/>
                          <a:cs typeface="Verdana"/>
                        </a:rPr>
                        <a:t>about</a:t>
                      </a:r>
                      <a:r>
                        <a:rPr sz="900" spc="-70" dirty="0">
                          <a:latin typeface="Verdana"/>
                          <a:cs typeface="Verdana"/>
                        </a:rPr>
                        <a:t> </a:t>
                      </a:r>
                      <a:r>
                        <a:rPr sz="900" spc="-10" dirty="0">
                          <a:latin typeface="Verdana"/>
                          <a:cs typeface="Verdana"/>
                        </a:rPr>
                        <a:t>objects</a:t>
                      </a:r>
                      <a:r>
                        <a:rPr sz="900" spc="-60" dirty="0">
                          <a:latin typeface="Verdana"/>
                          <a:cs typeface="Verdana"/>
                        </a:rPr>
                        <a:t> </a:t>
                      </a:r>
                      <a:r>
                        <a:rPr sz="900" spc="-15" dirty="0">
                          <a:latin typeface="Verdana"/>
                          <a:cs typeface="Verdana"/>
                        </a:rPr>
                        <a:t>that</a:t>
                      </a:r>
                      <a:r>
                        <a:rPr sz="900" spc="-70" dirty="0">
                          <a:latin typeface="Verdana"/>
                          <a:cs typeface="Verdana"/>
                        </a:rPr>
                        <a:t> </a:t>
                      </a:r>
                      <a:r>
                        <a:rPr sz="900" dirty="0">
                          <a:latin typeface="Verdana"/>
                          <a:cs typeface="Verdana"/>
                        </a:rPr>
                        <a:t>are</a:t>
                      </a:r>
                      <a:r>
                        <a:rPr sz="900" spc="-60" dirty="0">
                          <a:latin typeface="Verdana"/>
                          <a:cs typeface="Verdana"/>
                        </a:rPr>
                        <a:t> </a:t>
                      </a:r>
                      <a:r>
                        <a:rPr sz="900" spc="-10" dirty="0">
                          <a:latin typeface="Verdana"/>
                          <a:cs typeface="Verdana"/>
                        </a:rPr>
                        <a:t>the</a:t>
                      </a:r>
                      <a:r>
                        <a:rPr sz="900" spc="-60" dirty="0">
                          <a:latin typeface="Verdana"/>
                          <a:cs typeface="Verdana"/>
                        </a:rPr>
                        <a:t> </a:t>
                      </a:r>
                      <a:r>
                        <a:rPr sz="900" spc="-30" dirty="0">
                          <a:latin typeface="Verdana"/>
                          <a:cs typeface="Verdana"/>
                        </a:rPr>
                        <a:t>same,</a:t>
                      </a:r>
                      <a:r>
                        <a:rPr sz="900" spc="-75" dirty="0">
                          <a:latin typeface="Verdana"/>
                          <a:cs typeface="Verdana"/>
                        </a:rPr>
                        <a:t> </a:t>
                      </a:r>
                      <a:r>
                        <a:rPr sz="900" spc="-20" dirty="0">
                          <a:latin typeface="Verdana"/>
                          <a:cs typeface="Verdana"/>
                        </a:rPr>
                        <a:t>e.g.</a:t>
                      </a:r>
                      <a:r>
                        <a:rPr sz="900" spc="-55" dirty="0">
                          <a:latin typeface="Verdana"/>
                          <a:cs typeface="Verdana"/>
                        </a:rPr>
                        <a:t> </a:t>
                      </a:r>
                      <a:r>
                        <a:rPr sz="900" dirty="0">
                          <a:latin typeface="Verdana"/>
                          <a:cs typeface="Verdana"/>
                        </a:rPr>
                        <a:t>matching</a:t>
                      </a:r>
                      <a:r>
                        <a:rPr sz="900" spc="-70" dirty="0">
                          <a:latin typeface="Verdana"/>
                          <a:cs typeface="Verdana"/>
                        </a:rPr>
                        <a:t> </a:t>
                      </a:r>
                      <a:r>
                        <a:rPr sz="900" spc="20" dirty="0">
                          <a:latin typeface="Verdana"/>
                          <a:cs typeface="Verdana"/>
                        </a:rPr>
                        <a:t>an</a:t>
                      </a:r>
                      <a:r>
                        <a:rPr sz="900" spc="-65" dirty="0">
                          <a:latin typeface="Verdana"/>
                          <a:cs typeface="Verdana"/>
                        </a:rPr>
                        <a:t> </a:t>
                      </a:r>
                      <a:r>
                        <a:rPr sz="900" spc="-45" dirty="0">
                          <a:latin typeface="Verdana"/>
                          <a:cs typeface="Verdana"/>
                        </a:rPr>
                        <a:t>inset</a:t>
                      </a:r>
                      <a:r>
                        <a:rPr sz="900" spc="-70" dirty="0">
                          <a:latin typeface="Verdana"/>
                          <a:cs typeface="Verdana"/>
                        </a:rPr>
                        <a:t> </a:t>
                      </a:r>
                      <a:r>
                        <a:rPr sz="900" spc="-35" dirty="0">
                          <a:latin typeface="Verdana"/>
                          <a:cs typeface="Verdana"/>
                        </a:rPr>
                        <a:t>puzzle</a:t>
                      </a:r>
                      <a:endParaRPr lang="en-GB" sz="900" spc="-35" dirty="0">
                        <a:latin typeface="Verdana"/>
                        <a:cs typeface="Verdana"/>
                      </a:endParaRPr>
                    </a:p>
                    <a:p>
                      <a:pPr>
                        <a:lnSpc>
                          <a:spcPct val="100000"/>
                        </a:lnSpc>
                        <a:spcBef>
                          <a:spcPts val="55"/>
                        </a:spcBef>
                      </a:pPr>
                      <a:endParaRPr sz="900" dirty="0">
                        <a:latin typeface="Times New Roman"/>
                        <a:cs typeface="Times New Roman"/>
                      </a:endParaRPr>
                    </a:p>
                    <a:p>
                      <a:pPr marL="68580" marR="415925">
                        <a:lnSpc>
                          <a:spcPct val="102200"/>
                        </a:lnSpc>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5"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not</a:t>
                      </a:r>
                      <a:r>
                        <a:rPr sz="900" spc="-70" dirty="0">
                          <a:latin typeface="Verdana"/>
                          <a:cs typeface="Verdana"/>
                        </a:rPr>
                        <a:t> </a:t>
                      </a:r>
                      <a:r>
                        <a:rPr sz="900" spc="-5" dirty="0">
                          <a:latin typeface="Verdana"/>
                          <a:cs typeface="Verdana"/>
                        </a:rPr>
                        <a:t>meeting</a:t>
                      </a:r>
                      <a:r>
                        <a:rPr sz="900" spc="-70" dirty="0">
                          <a:latin typeface="Verdana"/>
                          <a:cs typeface="Verdana"/>
                        </a:rPr>
                        <a:t> </a:t>
                      </a:r>
                      <a:r>
                        <a:rPr sz="900" spc="-10" dirty="0">
                          <a:latin typeface="Verdana"/>
                          <a:cs typeface="Verdana"/>
                        </a:rPr>
                        <a:t>the</a:t>
                      </a:r>
                      <a:r>
                        <a:rPr sz="900" spc="-55" dirty="0">
                          <a:latin typeface="Verdana"/>
                          <a:cs typeface="Verdana"/>
                        </a:rPr>
                        <a:t> </a:t>
                      </a:r>
                      <a:r>
                        <a:rPr sz="900" dirty="0">
                          <a:latin typeface="Verdana"/>
                          <a:cs typeface="Verdana"/>
                        </a:rPr>
                        <a:t>demands</a:t>
                      </a:r>
                      <a:r>
                        <a:rPr sz="900" spc="-65"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these</a:t>
                      </a:r>
                      <a:r>
                        <a:rPr sz="900" spc="-60" dirty="0">
                          <a:latin typeface="Verdana"/>
                          <a:cs typeface="Verdana"/>
                        </a:rPr>
                        <a:t> </a:t>
                      </a:r>
                      <a:r>
                        <a:rPr sz="900" spc="-35" dirty="0">
                          <a:latin typeface="Verdana"/>
                          <a:cs typeface="Verdana"/>
                        </a:rPr>
                        <a:t>statements</a:t>
                      </a:r>
                      <a:r>
                        <a:rPr sz="900" spc="-65" dirty="0">
                          <a:latin typeface="Verdana"/>
                          <a:cs typeface="Verdana"/>
                        </a:rPr>
                        <a:t> </a:t>
                      </a:r>
                      <a:r>
                        <a:rPr sz="900" spc="10" dirty="0">
                          <a:latin typeface="Verdana"/>
                          <a:cs typeface="Verdana"/>
                        </a:rPr>
                        <a:t>at</a:t>
                      </a:r>
                      <a:r>
                        <a:rPr sz="900" spc="-65"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end</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r>
                        <a:rPr sz="900" spc="-75" dirty="0">
                          <a:latin typeface="Verdana"/>
                          <a:cs typeface="Verdana"/>
                        </a:rPr>
                        <a:t> </a:t>
                      </a:r>
                      <a:r>
                        <a:rPr sz="900" spc="10" dirty="0">
                          <a:latin typeface="Verdana"/>
                          <a:cs typeface="Verdana"/>
                        </a:rPr>
                        <a:t>how</a:t>
                      </a:r>
                      <a:r>
                        <a:rPr sz="900" spc="-65" dirty="0">
                          <a:latin typeface="Verdana"/>
                          <a:cs typeface="Verdana"/>
                        </a:rPr>
                        <a:t> </a:t>
                      </a:r>
                      <a:r>
                        <a:rPr sz="900" spc="-25" dirty="0">
                          <a:latin typeface="Verdana"/>
                          <a:cs typeface="Verdana"/>
                        </a:rPr>
                        <a:t>far</a:t>
                      </a:r>
                      <a:r>
                        <a:rPr sz="900" spc="-60"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70" dirty="0">
                          <a:latin typeface="Verdana"/>
                          <a:cs typeface="Verdana"/>
                        </a:rPr>
                        <a:t> </a:t>
                      </a:r>
                      <a:r>
                        <a:rPr sz="900" spc="30" dirty="0">
                          <a:latin typeface="Verdana"/>
                          <a:cs typeface="Verdana"/>
                        </a:rPr>
                        <a:t>One</a:t>
                      </a:r>
                      <a:r>
                        <a:rPr sz="900" spc="-70" dirty="0">
                          <a:latin typeface="Verdana"/>
                          <a:cs typeface="Verdana"/>
                        </a:rPr>
                        <a:t> </a:t>
                      </a:r>
                      <a:r>
                        <a:rPr sz="900" spc="-40" dirty="0">
                          <a:latin typeface="Verdana"/>
                          <a:cs typeface="Verdana"/>
                        </a:rPr>
                        <a:t>term</a:t>
                      </a:r>
                      <a:r>
                        <a:rPr sz="900" spc="-65" dirty="0">
                          <a:latin typeface="Verdana"/>
                          <a:cs typeface="Verdana"/>
                        </a:rPr>
                        <a:t> </a:t>
                      </a:r>
                      <a:r>
                        <a:rPr sz="900" spc="-90" dirty="0">
                          <a:latin typeface="Verdana"/>
                          <a:cs typeface="Verdana"/>
                        </a:rPr>
                        <a:t>(N1=),</a:t>
                      </a:r>
                      <a:r>
                        <a:rPr sz="900" spc="-75" dirty="0">
                          <a:latin typeface="Verdana"/>
                          <a:cs typeface="Verdana"/>
                        </a:rPr>
                        <a:t> </a:t>
                      </a:r>
                      <a:r>
                        <a:rPr sz="900" dirty="0">
                          <a:latin typeface="Verdana"/>
                          <a:cs typeface="Verdana"/>
                        </a:rPr>
                        <a:t>two</a:t>
                      </a:r>
                      <a:r>
                        <a:rPr sz="900" spc="-60" dirty="0">
                          <a:latin typeface="Verdana"/>
                          <a:cs typeface="Verdana"/>
                        </a:rPr>
                        <a:t> </a:t>
                      </a:r>
                      <a:r>
                        <a:rPr sz="900" spc="-55" dirty="0">
                          <a:latin typeface="Verdana"/>
                          <a:cs typeface="Verdana"/>
                        </a:rPr>
                        <a:t>terms</a:t>
                      </a:r>
                      <a:r>
                        <a:rPr sz="900" spc="-50" dirty="0">
                          <a:latin typeface="Verdana"/>
                          <a:cs typeface="Verdana"/>
                        </a:rPr>
                        <a:t> </a:t>
                      </a:r>
                      <a:r>
                        <a:rPr sz="900" spc="-65" dirty="0">
                          <a:latin typeface="Verdana"/>
                          <a:cs typeface="Verdana"/>
                        </a:rPr>
                        <a:t>(N1-)</a:t>
                      </a:r>
                      <a:r>
                        <a:rPr sz="900" spc="-55" dirty="0">
                          <a:latin typeface="Verdana"/>
                          <a:cs typeface="Verdana"/>
                        </a:rPr>
                        <a:t> </a:t>
                      </a:r>
                      <a:r>
                        <a:rPr sz="900" spc="-40" dirty="0">
                          <a:latin typeface="Verdana"/>
                          <a:cs typeface="Verdana"/>
                        </a:rPr>
                        <a:t>or</a:t>
                      </a:r>
                      <a:r>
                        <a:rPr sz="900" spc="-60" dirty="0">
                          <a:latin typeface="Verdana"/>
                          <a:cs typeface="Verdana"/>
                        </a:rPr>
                        <a:t> </a:t>
                      </a:r>
                      <a:r>
                        <a:rPr sz="900" spc="-30" dirty="0">
                          <a:latin typeface="Verdana"/>
                          <a:cs typeface="Verdana"/>
                        </a:rPr>
                        <a:t>working</a:t>
                      </a:r>
                      <a:r>
                        <a:rPr sz="900" spc="-70"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70" dirty="0">
                          <a:latin typeface="Verdana"/>
                          <a:cs typeface="Verdana"/>
                        </a:rPr>
                        <a:t> </a:t>
                      </a:r>
                      <a:r>
                        <a:rPr sz="900" spc="-90" dirty="0">
                          <a:latin typeface="Verdana"/>
                          <a:cs typeface="Verdana"/>
                        </a:rPr>
                        <a:t>skills</a:t>
                      </a:r>
                      <a:r>
                        <a:rPr sz="900" spc="-65"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65" dirty="0">
                          <a:latin typeface="Verdana"/>
                          <a:cs typeface="Verdana"/>
                        </a:rPr>
                        <a:t> </a:t>
                      </a:r>
                      <a:r>
                        <a:rPr sz="900" spc="-5" dirty="0">
                          <a:latin typeface="Verdana"/>
                          <a:cs typeface="Verdana"/>
                        </a:rPr>
                        <a:t>to</a:t>
                      </a:r>
                      <a:r>
                        <a:rPr sz="900" spc="-75" dirty="0">
                          <a:latin typeface="Verdana"/>
                          <a:cs typeface="Verdana"/>
                        </a:rPr>
                        <a:t> 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50"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0"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70"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75"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5" dirty="0">
                          <a:latin typeface="Verdana"/>
                          <a:cs typeface="Verdana"/>
                        </a:rPr>
                        <a:t> </a:t>
                      </a:r>
                      <a:r>
                        <a:rPr sz="900" spc="-10"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5" dirty="0">
                          <a:latin typeface="Verdana"/>
                          <a:cs typeface="Verdana"/>
                        </a:rPr>
                        <a:t>track</a:t>
                      </a:r>
                      <a:r>
                        <a:rPr sz="900" spc="-70" dirty="0">
                          <a:latin typeface="Verdana"/>
                          <a:cs typeface="Verdana"/>
                        </a:rPr>
                        <a:t> </a:t>
                      </a:r>
                      <a:r>
                        <a:rPr sz="900" spc="-55" dirty="0">
                          <a:latin typeface="Verdana"/>
                          <a:cs typeface="Verdana"/>
                        </a:rPr>
                        <a:t>if</a:t>
                      </a:r>
                      <a:r>
                        <a:rPr sz="900" spc="-65"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dirty="0">
                        <a:latin typeface="Verdana"/>
                        <a:cs typeface="Verdana"/>
                      </a:endParaRPr>
                    </a:p>
                  </a:txBody>
                  <a:tcPr marL="0" marR="0" marT="4445" marB="0">
                    <a:lnL w="6350">
                      <a:solidFill>
                        <a:srgbClr val="C45811"/>
                      </a:solidFill>
                      <a:prstDash val="solid"/>
                    </a:lnL>
                    <a:lnR w="6350">
                      <a:solidFill>
                        <a:srgbClr val="C45811"/>
                      </a:solidFill>
                      <a:prstDash val="solid"/>
                    </a:lnR>
                    <a:lnT w="6350">
                      <a:solidFill>
                        <a:srgbClr val="C45811"/>
                      </a:solidFill>
                      <a:prstDash val="solid"/>
                    </a:lnT>
                    <a:lnB w="6350">
                      <a:solidFill>
                        <a:srgbClr val="C45811"/>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0726"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561403" y="358809"/>
            <a:ext cx="3831628" cy="2157961"/>
          </a:xfrm>
          <a:prstGeom prst="rect">
            <a:avLst/>
          </a:prstGeom>
        </p:spPr>
        <p:txBody>
          <a:bodyPr vert="horz" lIns="91440" tIns="45720" rIns="91440" bIns="45720" rtlCol="0" anchor="b">
            <a:normAutofit/>
          </a:bodyPr>
          <a:lstStyle/>
          <a:p>
            <a:pPr marL="12700" algn="l" rtl="0">
              <a:lnSpc>
                <a:spcPct val="90000"/>
              </a:lnSpc>
              <a:spcBef>
                <a:spcPct val="0"/>
              </a:spcBef>
            </a:pPr>
            <a:r>
              <a:rPr lang="en-US" sz="3300" kern="1200" spc="-140">
                <a:solidFill>
                  <a:schemeClr val="tx1"/>
                </a:solidFill>
                <a:latin typeface="+mj-lt"/>
                <a:cs typeface="+mj-cs"/>
              </a:rPr>
              <a:t>E</a:t>
            </a:r>
            <a:r>
              <a:rPr lang="en-US" sz="3300" kern="1200" spc="-135">
                <a:solidFill>
                  <a:schemeClr val="tx1"/>
                </a:solidFill>
                <a:latin typeface="+mj-lt"/>
                <a:cs typeface="+mj-cs"/>
              </a:rPr>
              <a:t>x</a:t>
            </a:r>
            <a:r>
              <a:rPr lang="en-US" sz="3300" kern="1200" spc="-105">
                <a:solidFill>
                  <a:schemeClr val="tx1"/>
                </a:solidFill>
                <a:latin typeface="+mj-lt"/>
                <a:cs typeface="+mj-cs"/>
              </a:rPr>
              <a:t>p</a:t>
            </a:r>
            <a:r>
              <a:rPr lang="en-US" sz="3300" kern="1200" spc="-80">
                <a:solidFill>
                  <a:schemeClr val="tx1"/>
                </a:solidFill>
                <a:latin typeface="+mj-lt"/>
                <a:cs typeface="+mj-cs"/>
              </a:rPr>
              <a:t>r</a:t>
            </a:r>
            <a:r>
              <a:rPr lang="en-US" sz="3300" kern="1200" spc="-75">
                <a:solidFill>
                  <a:schemeClr val="tx1"/>
                </a:solidFill>
                <a:latin typeface="+mj-lt"/>
                <a:cs typeface="+mj-cs"/>
              </a:rPr>
              <a:t>es</a:t>
            </a:r>
            <a:r>
              <a:rPr lang="en-US" sz="3300" kern="1200" spc="-80">
                <a:solidFill>
                  <a:schemeClr val="tx1"/>
                </a:solidFill>
                <a:latin typeface="+mj-lt"/>
                <a:cs typeface="+mj-cs"/>
              </a:rPr>
              <a:t>s</a:t>
            </a:r>
            <a:r>
              <a:rPr lang="en-US" sz="3300" kern="1200" spc="-25">
                <a:solidFill>
                  <a:schemeClr val="tx1"/>
                </a:solidFill>
                <a:latin typeface="+mj-lt"/>
                <a:cs typeface="+mj-cs"/>
              </a:rPr>
              <a:t>ive </a:t>
            </a:r>
            <a:r>
              <a:rPr lang="en-US" sz="3300" kern="1200" spc="100">
                <a:solidFill>
                  <a:schemeClr val="tx1"/>
                </a:solidFill>
                <a:latin typeface="+mj-lt"/>
                <a:cs typeface="+mj-cs"/>
              </a:rPr>
              <a:t>A</a:t>
            </a:r>
            <a:r>
              <a:rPr lang="en-US" sz="3300" kern="1200" spc="-235">
                <a:solidFill>
                  <a:schemeClr val="tx1"/>
                </a:solidFill>
                <a:latin typeface="+mj-lt"/>
                <a:cs typeface="+mj-cs"/>
              </a:rPr>
              <a:t>rt</a:t>
            </a:r>
            <a:r>
              <a:rPr lang="en-US" sz="3300" kern="1200" spc="-150">
                <a:solidFill>
                  <a:schemeClr val="tx1"/>
                </a:solidFill>
                <a:latin typeface="+mj-lt"/>
                <a:cs typeface="+mj-cs"/>
              </a:rPr>
              <a:t>s</a:t>
            </a:r>
            <a:r>
              <a:rPr lang="en-US" sz="3300" kern="1200" spc="-25">
                <a:solidFill>
                  <a:schemeClr val="tx1"/>
                </a:solidFill>
                <a:latin typeface="+mj-lt"/>
                <a:cs typeface="+mj-cs"/>
              </a:rPr>
              <a:t> </a:t>
            </a:r>
            <a:r>
              <a:rPr lang="en-US" sz="3300" kern="1200" spc="15">
                <a:solidFill>
                  <a:schemeClr val="tx1"/>
                </a:solidFill>
                <a:latin typeface="+mj-lt"/>
                <a:cs typeface="+mj-cs"/>
              </a:rPr>
              <a:t>a</a:t>
            </a:r>
            <a:r>
              <a:rPr lang="en-US" sz="3300" kern="1200" spc="10">
                <a:solidFill>
                  <a:schemeClr val="tx1"/>
                </a:solidFill>
                <a:latin typeface="+mj-lt"/>
                <a:cs typeface="+mj-cs"/>
              </a:rPr>
              <a:t>n</a:t>
            </a:r>
            <a:r>
              <a:rPr lang="en-US" sz="3300" kern="1200" spc="60">
                <a:solidFill>
                  <a:schemeClr val="tx1"/>
                </a:solidFill>
                <a:latin typeface="+mj-lt"/>
                <a:cs typeface="+mj-cs"/>
              </a:rPr>
              <a:t>d</a:t>
            </a:r>
            <a:r>
              <a:rPr lang="en-US" sz="3300" kern="1200" spc="-30">
                <a:solidFill>
                  <a:schemeClr val="tx1"/>
                </a:solidFill>
                <a:latin typeface="+mj-lt"/>
                <a:cs typeface="+mj-cs"/>
              </a:rPr>
              <a:t> </a:t>
            </a:r>
            <a:r>
              <a:rPr lang="en-US" sz="3300" kern="1200" spc="-50">
                <a:solidFill>
                  <a:schemeClr val="tx1"/>
                </a:solidFill>
                <a:latin typeface="+mj-lt"/>
                <a:cs typeface="+mj-cs"/>
              </a:rPr>
              <a:t>Desi</a:t>
            </a:r>
            <a:r>
              <a:rPr lang="en-US" sz="3300" kern="1200" spc="-65">
                <a:solidFill>
                  <a:schemeClr val="tx1"/>
                </a:solidFill>
                <a:latin typeface="+mj-lt"/>
                <a:cs typeface="+mj-cs"/>
              </a:rPr>
              <a:t>g</a:t>
            </a:r>
            <a:r>
              <a:rPr lang="en-US" sz="3300" kern="1200" spc="-80">
                <a:solidFill>
                  <a:schemeClr val="tx1"/>
                </a:solidFill>
                <a:latin typeface="+mj-lt"/>
                <a:cs typeface="+mj-cs"/>
              </a:rPr>
              <a:t>n</a:t>
            </a:r>
          </a:p>
          <a:p>
            <a:pPr marL="12700" algn="l" rtl="0">
              <a:lnSpc>
                <a:spcPct val="90000"/>
              </a:lnSpc>
              <a:spcBef>
                <a:spcPct val="0"/>
              </a:spcBef>
            </a:pPr>
            <a:r>
              <a:rPr lang="en-US" sz="3300" kern="1200" spc="-75">
                <a:solidFill>
                  <a:schemeClr val="tx1"/>
                </a:solidFill>
                <a:latin typeface="+mj-lt"/>
                <a:cs typeface="+mj-cs"/>
              </a:rPr>
              <a:t>Ea</a:t>
            </a:r>
            <a:r>
              <a:rPr lang="en-US" sz="3300" kern="1200" spc="-65">
                <a:solidFill>
                  <a:schemeClr val="tx1"/>
                </a:solidFill>
                <a:latin typeface="+mj-lt"/>
                <a:cs typeface="+mj-cs"/>
              </a:rPr>
              <a:t>r</a:t>
            </a:r>
            <a:r>
              <a:rPr lang="en-US" sz="3300" kern="1200" spc="-40">
                <a:solidFill>
                  <a:schemeClr val="tx1"/>
                </a:solidFill>
                <a:latin typeface="+mj-lt"/>
                <a:cs typeface="+mj-cs"/>
              </a:rPr>
              <a:t>ly</a:t>
            </a:r>
            <a:r>
              <a:rPr lang="en-US" sz="3300" kern="1200" spc="-20">
                <a:solidFill>
                  <a:schemeClr val="tx1"/>
                </a:solidFill>
                <a:latin typeface="+mj-lt"/>
                <a:cs typeface="+mj-cs"/>
              </a:rPr>
              <a:t> </a:t>
            </a:r>
            <a:r>
              <a:rPr lang="en-US" sz="3300" kern="1200" spc="-25">
                <a:solidFill>
                  <a:schemeClr val="tx1"/>
                </a:solidFill>
                <a:latin typeface="+mj-lt"/>
                <a:cs typeface="+mj-cs"/>
              </a:rPr>
              <a:t>Year</a:t>
            </a:r>
            <a:r>
              <a:rPr lang="en-US" sz="3300" kern="1200" spc="-105">
                <a:solidFill>
                  <a:schemeClr val="tx1"/>
                </a:solidFill>
                <a:latin typeface="+mj-lt"/>
                <a:cs typeface="+mj-cs"/>
              </a:rPr>
              <a:t>s</a:t>
            </a:r>
            <a:r>
              <a:rPr lang="en-US" sz="3300" kern="1200" spc="-25">
                <a:solidFill>
                  <a:schemeClr val="tx1"/>
                </a:solidFill>
                <a:latin typeface="+mj-lt"/>
                <a:cs typeface="+mj-cs"/>
              </a:rPr>
              <a:t> </a:t>
            </a:r>
            <a:r>
              <a:rPr lang="en-US" sz="3300" kern="1200" spc="-135">
                <a:solidFill>
                  <a:schemeClr val="tx1"/>
                </a:solidFill>
                <a:latin typeface="+mj-lt"/>
                <a:cs typeface="+mj-cs"/>
              </a:rPr>
              <a:t>E</a:t>
            </a:r>
            <a:r>
              <a:rPr lang="en-US" sz="3300" kern="1200" spc="-60">
                <a:solidFill>
                  <a:schemeClr val="tx1"/>
                </a:solidFill>
                <a:latin typeface="+mj-lt"/>
                <a:cs typeface="+mj-cs"/>
              </a:rPr>
              <a:t>x</a:t>
            </a:r>
            <a:r>
              <a:rPr lang="en-US" sz="3300" kern="1200" spc="30">
                <a:solidFill>
                  <a:schemeClr val="tx1"/>
                </a:solidFill>
                <a:latin typeface="+mj-lt"/>
                <a:cs typeface="+mj-cs"/>
              </a:rPr>
              <a:t>p</a:t>
            </a:r>
            <a:r>
              <a:rPr lang="en-US" sz="3300" kern="1200" spc="114">
                <a:solidFill>
                  <a:schemeClr val="tx1"/>
                </a:solidFill>
                <a:latin typeface="+mj-lt"/>
                <a:cs typeface="+mj-cs"/>
              </a:rPr>
              <a:t>e</a:t>
            </a:r>
            <a:r>
              <a:rPr lang="en-US" sz="3300" kern="1200" spc="95">
                <a:solidFill>
                  <a:schemeClr val="tx1"/>
                </a:solidFill>
                <a:latin typeface="+mj-lt"/>
                <a:cs typeface="+mj-cs"/>
              </a:rPr>
              <a:t>c</a:t>
            </a:r>
            <a:r>
              <a:rPr lang="en-US" sz="3300" kern="1200" spc="-85">
                <a:solidFill>
                  <a:schemeClr val="tx1"/>
                </a:solidFill>
                <a:latin typeface="+mj-lt"/>
                <a:cs typeface="+mj-cs"/>
              </a:rPr>
              <a:t>ta</a:t>
            </a:r>
            <a:r>
              <a:rPr lang="en-US" sz="3300" kern="1200" spc="-80">
                <a:solidFill>
                  <a:schemeClr val="tx1"/>
                </a:solidFill>
                <a:latin typeface="+mj-lt"/>
                <a:cs typeface="+mj-cs"/>
              </a:rPr>
              <a:t>t</a:t>
            </a:r>
            <a:r>
              <a:rPr lang="en-US" sz="3300" kern="1200" spc="-55">
                <a:solidFill>
                  <a:schemeClr val="tx1"/>
                </a:solidFill>
                <a:latin typeface="+mj-lt"/>
                <a:cs typeface="+mj-cs"/>
              </a:rPr>
              <a:t>ion</a:t>
            </a:r>
            <a:r>
              <a:rPr lang="en-US" sz="3300" kern="1200" spc="-65">
                <a:solidFill>
                  <a:schemeClr val="tx1"/>
                </a:solidFill>
                <a:latin typeface="+mj-lt"/>
                <a:cs typeface="+mj-cs"/>
              </a:rPr>
              <a:t>s</a:t>
            </a:r>
            <a:r>
              <a:rPr lang="en-US" sz="3300" kern="1200" spc="-120">
                <a:solidFill>
                  <a:schemeClr val="tx1"/>
                </a:solidFill>
                <a:latin typeface="+mj-lt"/>
                <a:cs typeface="+mj-cs"/>
              </a:rPr>
              <a:t>:</a:t>
            </a:r>
            <a:r>
              <a:rPr lang="en-US" sz="3300" kern="1200" spc="-10">
                <a:solidFill>
                  <a:schemeClr val="tx1"/>
                </a:solidFill>
                <a:latin typeface="+mj-lt"/>
                <a:cs typeface="+mj-cs"/>
              </a:rPr>
              <a:t> </a:t>
            </a:r>
            <a:r>
              <a:rPr lang="en-US" sz="3300" i="1" kern="1200" spc="-355">
                <a:solidFill>
                  <a:schemeClr val="tx1"/>
                </a:solidFill>
                <a:latin typeface="+mj-lt"/>
                <a:cs typeface="+mj-cs"/>
              </a:rPr>
              <a:t>Nursery</a:t>
            </a:r>
            <a:endParaRPr lang="en-US" sz="3300" kern="1200">
              <a:solidFill>
                <a:schemeClr val="tx1"/>
              </a:solidFill>
              <a:latin typeface="+mj-lt"/>
              <a:cs typeface="+mj-cs"/>
            </a:endParaRP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403" y="2852879"/>
            <a:ext cx="3047619" cy="20168"/>
          </a:xfrm>
          <a:custGeom>
            <a:avLst/>
            <a:gdLst>
              <a:gd name="connsiteX0" fmla="*/ 0 w 3047619"/>
              <a:gd name="connsiteY0" fmla="*/ 0 h 20168"/>
              <a:gd name="connsiteX1" fmla="*/ 609524 w 3047619"/>
              <a:gd name="connsiteY1" fmla="*/ 0 h 20168"/>
              <a:gd name="connsiteX2" fmla="*/ 1188571 w 3047619"/>
              <a:gd name="connsiteY2" fmla="*/ 0 h 20168"/>
              <a:gd name="connsiteX3" fmla="*/ 1767619 w 3047619"/>
              <a:gd name="connsiteY3" fmla="*/ 0 h 20168"/>
              <a:gd name="connsiteX4" fmla="*/ 2438095 w 3047619"/>
              <a:gd name="connsiteY4" fmla="*/ 0 h 20168"/>
              <a:gd name="connsiteX5" fmla="*/ 3047619 w 3047619"/>
              <a:gd name="connsiteY5" fmla="*/ 0 h 20168"/>
              <a:gd name="connsiteX6" fmla="*/ 3047619 w 3047619"/>
              <a:gd name="connsiteY6" fmla="*/ 20168 h 20168"/>
              <a:gd name="connsiteX7" fmla="*/ 2438095 w 3047619"/>
              <a:gd name="connsiteY7" fmla="*/ 20168 h 20168"/>
              <a:gd name="connsiteX8" fmla="*/ 1920000 w 3047619"/>
              <a:gd name="connsiteY8" fmla="*/ 20168 h 20168"/>
              <a:gd name="connsiteX9" fmla="*/ 1340952 w 3047619"/>
              <a:gd name="connsiteY9" fmla="*/ 20168 h 20168"/>
              <a:gd name="connsiteX10" fmla="*/ 761905 w 3047619"/>
              <a:gd name="connsiteY10" fmla="*/ 20168 h 20168"/>
              <a:gd name="connsiteX11" fmla="*/ 0 w 3047619"/>
              <a:gd name="connsiteY11" fmla="*/ 20168 h 20168"/>
              <a:gd name="connsiteX12" fmla="*/ 0 w 3047619"/>
              <a:gd name="connsiteY12" fmla="*/ 0 h 20168"/>
              <a:gd name="connsiteX0" fmla="*/ 0 w 3047619"/>
              <a:gd name="connsiteY0" fmla="*/ 0 h 20168"/>
              <a:gd name="connsiteX1" fmla="*/ 548571 w 3047619"/>
              <a:gd name="connsiteY1" fmla="*/ 0 h 20168"/>
              <a:gd name="connsiteX2" fmla="*/ 1219048 w 3047619"/>
              <a:gd name="connsiteY2" fmla="*/ 0 h 20168"/>
              <a:gd name="connsiteX3" fmla="*/ 1737143 w 3047619"/>
              <a:gd name="connsiteY3" fmla="*/ 0 h 20168"/>
              <a:gd name="connsiteX4" fmla="*/ 2255238 w 3047619"/>
              <a:gd name="connsiteY4" fmla="*/ 0 h 20168"/>
              <a:gd name="connsiteX5" fmla="*/ 3047619 w 3047619"/>
              <a:gd name="connsiteY5" fmla="*/ 0 h 20168"/>
              <a:gd name="connsiteX6" fmla="*/ 3047619 w 3047619"/>
              <a:gd name="connsiteY6" fmla="*/ 20168 h 20168"/>
              <a:gd name="connsiteX7" fmla="*/ 2468571 w 3047619"/>
              <a:gd name="connsiteY7" fmla="*/ 20168 h 20168"/>
              <a:gd name="connsiteX8" fmla="*/ 1889524 w 3047619"/>
              <a:gd name="connsiteY8" fmla="*/ 20168 h 20168"/>
              <a:gd name="connsiteX9" fmla="*/ 1310476 w 3047619"/>
              <a:gd name="connsiteY9" fmla="*/ 20168 h 20168"/>
              <a:gd name="connsiteX10" fmla="*/ 640000 w 3047619"/>
              <a:gd name="connsiteY10" fmla="*/ 20168 h 20168"/>
              <a:gd name="connsiteX11" fmla="*/ 0 w 3047619"/>
              <a:gd name="connsiteY11" fmla="*/ 20168 h 20168"/>
              <a:gd name="connsiteX12" fmla="*/ 0 w 3047619"/>
              <a:gd name="connsiteY12" fmla="*/ 0 h 2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619" h="20168" fill="none" extrusionOk="0">
                <a:moveTo>
                  <a:pt x="0" y="0"/>
                </a:moveTo>
                <a:cubicBezTo>
                  <a:pt x="174330" y="-10514"/>
                  <a:pt x="389466" y="-55766"/>
                  <a:pt x="609524" y="0"/>
                </a:cubicBezTo>
                <a:cubicBezTo>
                  <a:pt x="781611" y="-1604"/>
                  <a:pt x="999047" y="-16195"/>
                  <a:pt x="1188571" y="0"/>
                </a:cubicBezTo>
                <a:cubicBezTo>
                  <a:pt x="1371868" y="-19962"/>
                  <a:pt x="1579712" y="-27965"/>
                  <a:pt x="1767619" y="0"/>
                </a:cubicBezTo>
                <a:cubicBezTo>
                  <a:pt x="1969606" y="36467"/>
                  <a:pt x="2177169" y="5359"/>
                  <a:pt x="2438095" y="0"/>
                </a:cubicBezTo>
                <a:cubicBezTo>
                  <a:pt x="2713735" y="17048"/>
                  <a:pt x="2901724" y="-8773"/>
                  <a:pt x="3047619" y="0"/>
                </a:cubicBezTo>
                <a:cubicBezTo>
                  <a:pt x="3048546" y="3676"/>
                  <a:pt x="3047303" y="15147"/>
                  <a:pt x="3047619" y="20168"/>
                </a:cubicBezTo>
                <a:cubicBezTo>
                  <a:pt x="2888667" y="-22525"/>
                  <a:pt x="2631493" y="76355"/>
                  <a:pt x="2438095" y="20168"/>
                </a:cubicBezTo>
                <a:cubicBezTo>
                  <a:pt x="2218602" y="4978"/>
                  <a:pt x="2175719" y="22463"/>
                  <a:pt x="1920000" y="20168"/>
                </a:cubicBezTo>
                <a:cubicBezTo>
                  <a:pt x="1690678" y="34910"/>
                  <a:pt x="1560680" y="45020"/>
                  <a:pt x="1340952" y="20168"/>
                </a:cubicBezTo>
                <a:cubicBezTo>
                  <a:pt x="1113558" y="-13940"/>
                  <a:pt x="890236" y="45947"/>
                  <a:pt x="761905" y="20168"/>
                </a:cubicBezTo>
                <a:cubicBezTo>
                  <a:pt x="574219" y="50849"/>
                  <a:pt x="356913" y="11612"/>
                  <a:pt x="0" y="20168"/>
                </a:cubicBezTo>
                <a:cubicBezTo>
                  <a:pt x="-1310" y="11724"/>
                  <a:pt x="888" y="9741"/>
                  <a:pt x="0" y="0"/>
                </a:cubicBezTo>
                <a:close/>
              </a:path>
              <a:path w="3047619" h="20168" stroke="0" extrusionOk="0">
                <a:moveTo>
                  <a:pt x="0" y="0"/>
                </a:moveTo>
                <a:cubicBezTo>
                  <a:pt x="191264" y="-35760"/>
                  <a:pt x="453010" y="-1558"/>
                  <a:pt x="548571" y="0"/>
                </a:cubicBezTo>
                <a:cubicBezTo>
                  <a:pt x="662256" y="29211"/>
                  <a:pt x="1052655" y="-28742"/>
                  <a:pt x="1219048" y="0"/>
                </a:cubicBezTo>
                <a:cubicBezTo>
                  <a:pt x="1379162" y="12006"/>
                  <a:pt x="1503457" y="-11428"/>
                  <a:pt x="1737143" y="0"/>
                </a:cubicBezTo>
                <a:cubicBezTo>
                  <a:pt x="1994696" y="26656"/>
                  <a:pt x="2142367" y="-33541"/>
                  <a:pt x="2255238" y="0"/>
                </a:cubicBezTo>
                <a:cubicBezTo>
                  <a:pt x="2358627" y="54697"/>
                  <a:pt x="2662383" y="-30795"/>
                  <a:pt x="3047619" y="0"/>
                </a:cubicBezTo>
                <a:cubicBezTo>
                  <a:pt x="3048286" y="6106"/>
                  <a:pt x="3047656" y="11716"/>
                  <a:pt x="3047619" y="20168"/>
                </a:cubicBezTo>
                <a:cubicBezTo>
                  <a:pt x="2835867" y="65496"/>
                  <a:pt x="2643147" y="-303"/>
                  <a:pt x="2468571" y="20168"/>
                </a:cubicBezTo>
                <a:cubicBezTo>
                  <a:pt x="2315138" y="31371"/>
                  <a:pt x="2028807" y="45055"/>
                  <a:pt x="1889524" y="20168"/>
                </a:cubicBezTo>
                <a:cubicBezTo>
                  <a:pt x="1721425" y="10977"/>
                  <a:pt x="1483541" y="55924"/>
                  <a:pt x="1310476" y="20168"/>
                </a:cubicBezTo>
                <a:cubicBezTo>
                  <a:pt x="1177754" y="-46626"/>
                  <a:pt x="924159" y="45027"/>
                  <a:pt x="640000" y="20168"/>
                </a:cubicBezTo>
                <a:cubicBezTo>
                  <a:pt x="319784" y="-9125"/>
                  <a:pt x="173217" y="41859"/>
                  <a:pt x="0" y="20168"/>
                </a:cubicBezTo>
                <a:cubicBezTo>
                  <a:pt x="403" y="14902"/>
                  <a:pt x="-792" y="5034"/>
                  <a:pt x="0" y="0"/>
                </a:cubicBezTo>
                <a:close/>
              </a:path>
              <a:path w="3047619" h="20168" fill="none" stroke="0" extrusionOk="0">
                <a:moveTo>
                  <a:pt x="0" y="0"/>
                </a:moveTo>
                <a:cubicBezTo>
                  <a:pt x="173170" y="-21310"/>
                  <a:pt x="412584" y="1175"/>
                  <a:pt x="609524" y="0"/>
                </a:cubicBezTo>
                <a:cubicBezTo>
                  <a:pt x="818332" y="-1464"/>
                  <a:pt x="976285" y="24569"/>
                  <a:pt x="1188571" y="0"/>
                </a:cubicBezTo>
                <a:cubicBezTo>
                  <a:pt x="1382933" y="-32672"/>
                  <a:pt x="1562021" y="-12188"/>
                  <a:pt x="1767619" y="0"/>
                </a:cubicBezTo>
                <a:cubicBezTo>
                  <a:pt x="1967995" y="51908"/>
                  <a:pt x="2146608" y="13849"/>
                  <a:pt x="2438095" y="0"/>
                </a:cubicBezTo>
                <a:cubicBezTo>
                  <a:pt x="2677477" y="-3470"/>
                  <a:pt x="2890076" y="10716"/>
                  <a:pt x="3047619" y="0"/>
                </a:cubicBezTo>
                <a:cubicBezTo>
                  <a:pt x="3049145" y="4688"/>
                  <a:pt x="3047498" y="15250"/>
                  <a:pt x="3047619" y="20168"/>
                </a:cubicBezTo>
                <a:cubicBezTo>
                  <a:pt x="2915908" y="5079"/>
                  <a:pt x="2623972" y="56967"/>
                  <a:pt x="2438095" y="20168"/>
                </a:cubicBezTo>
                <a:cubicBezTo>
                  <a:pt x="2220048" y="3948"/>
                  <a:pt x="2167924" y="20335"/>
                  <a:pt x="1920000" y="20168"/>
                </a:cubicBezTo>
                <a:cubicBezTo>
                  <a:pt x="1682653" y="14941"/>
                  <a:pt x="1552922" y="45288"/>
                  <a:pt x="1340952" y="20168"/>
                </a:cubicBezTo>
                <a:cubicBezTo>
                  <a:pt x="1110357" y="-2336"/>
                  <a:pt x="882040" y="38937"/>
                  <a:pt x="761905" y="20168"/>
                </a:cubicBezTo>
                <a:cubicBezTo>
                  <a:pt x="639699" y="-31765"/>
                  <a:pt x="312322" y="22220"/>
                  <a:pt x="0" y="20168"/>
                </a:cubicBezTo>
                <a:cubicBezTo>
                  <a:pt x="-1005" y="11515"/>
                  <a:pt x="377" y="957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3047619"/>
                      <a:gd name="connsiteY0" fmla="*/ 0 h 20168"/>
                      <a:gd name="connsiteX1" fmla="*/ 609524 w 3047619"/>
                      <a:gd name="connsiteY1" fmla="*/ 0 h 20168"/>
                      <a:gd name="connsiteX2" fmla="*/ 1188571 w 3047619"/>
                      <a:gd name="connsiteY2" fmla="*/ 0 h 20168"/>
                      <a:gd name="connsiteX3" fmla="*/ 1767619 w 3047619"/>
                      <a:gd name="connsiteY3" fmla="*/ 0 h 20168"/>
                      <a:gd name="connsiteX4" fmla="*/ 2438095 w 3047619"/>
                      <a:gd name="connsiteY4" fmla="*/ 0 h 20168"/>
                      <a:gd name="connsiteX5" fmla="*/ 3047619 w 3047619"/>
                      <a:gd name="connsiteY5" fmla="*/ 0 h 20168"/>
                      <a:gd name="connsiteX6" fmla="*/ 3047619 w 3047619"/>
                      <a:gd name="connsiteY6" fmla="*/ 20168 h 20168"/>
                      <a:gd name="connsiteX7" fmla="*/ 2438095 w 3047619"/>
                      <a:gd name="connsiteY7" fmla="*/ 20168 h 20168"/>
                      <a:gd name="connsiteX8" fmla="*/ 1920000 w 3047619"/>
                      <a:gd name="connsiteY8" fmla="*/ 20168 h 20168"/>
                      <a:gd name="connsiteX9" fmla="*/ 1340952 w 3047619"/>
                      <a:gd name="connsiteY9" fmla="*/ 20168 h 20168"/>
                      <a:gd name="connsiteX10" fmla="*/ 761905 w 3047619"/>
                      <a:gd name="connsiteY10" fmla="*/ 20168 h 20168"/>
                      <a:gd name="connsiteX11" fmla="*/ 0 w 3047619"/>
                      <a:gd name="connsiteY11" fmla="*/ 20168 h 20168"/>
                      <a:gd name="connsiteX12" fmla="*/ 0 w 3047619"/>
                      <a:gd name="connsiteY12" fmla="*/ 0 h 2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7619" h="20168" fill="none" extrusionOk="0">
                        <a:moveTo>
                          <a:pt x="0" y="0"/>
                        </a:moveTo>
                        <a:cubicBezTo>
                          <a:pt x="169810" y="-16322"/>
                          <a:pt x="418176" y="-24227"/>
                          <a:pt x="609524" y="0"/>
                        </a:cubicBezTo>
                        <a:cubicBezTo>
                          <a:pt x="800872" y="24227"/>
                          <a:pt x="992924" y="25756"/>
                          <a:pt x="1188571" y="0"/>
                        </a:cubicBezTo>
                        <a:cubicBezTo>
                          <a:pt x="1384218" y="-25756"/>
                          <a:pt x="1568783" y="-25105"/>
                          <a:pt x="1767619" y="0"/>
                        </a:cubicBezTo>
                        <a:cubicBezTo>
                          <a:pt x="1966455" y="25105"/>
                          <a:pt x="2165680" y="12254"/>
                          <a:pt x="2438095" y="0"/>
                        </a:cubicBezTo>
                        <a:cubicBezTo>
                          <a:pt x="2710510" y="-12254"/>
                          <a:pt x="2898289" y="-4855"/>
                          <a:pt x="3047619" y="0"/>
                        </a:cubicBezTo>
                        <a:cubicBezTo>
                          <a:pt x="3048568" y="4741"/>
                          <a:pt x="3047639" y="15309"/>
                          <a:pt x="3047619" y="20168"/>
                        </a:cubicBezTo>
                        <a:cubicBezTo>
                          <a:pt x="2925661" y="-4604"/>
                          <a:pt x="2657800" y="37329"/>
                          <a:pt x="2438095" y="20168"/>
                        </a:cubicBezTo>
                        <a:cubicBezTo>
                          <a:pt x="2218390" y="3007"/>
                          <a:pt x="2165360" y="20469"/>
                          <a:pt x="1920000" y="20168"/>
                        </a:cubicBezTo>
                        <a:cubicBezTo>
                          <a:pt x="1674640" y="19867"/>
                          <a:pt x="1573243" y="45311"/>
                          <a:pt x="1340952" y="20168"/>
                        </a:cubicBezTo>
                        <a:cubicBezTo>
                          <a:pt x="1108661" y="-4975"/>
                          <a:pt x="889200" y="24851"/>
                          <a:pt x="761905" y="20168"/>
                        </a:cubicBezTo>
                        <a:cubicBezTo>
                          <a:pt x="634610" y="15485"/>
                          <a:pt x="342667" y="10408"/>
                          <a:pt x="0" y="20168"/>
                        </a:cubicBezTo>
                        <a:cubicBezTo>
                          <a:pt x="-937" y="11734"/>
                          <a:pt x="745" y="9833"/>
                          <a:pt x="0" y="0"/>
                        </a:cubicBezTo>
                        <a:close/>
                      </a:path>
                      <a:path w="3047619" h="20168" stroke="0" extrusionOk="0">
                        <a:moveTo>
                          <a:pt x="0" y="0"/>
                        </a:moveTo>
                        <a:cubicBezTo>
                          <a:pt x="193309" y="-25139"/>
                          <a:pt x="435127" y="6681"/>
                          <a:pt x="548571" y="0"/>
                        </a:cubicBezTo>
                        <a:cubicBezTo>
                          <a:pt x="662015" y="-6681"/>
                          <a:pt x="1059399" y="-28798"/>
                          <a:pt x="1219048" y="0"/>
                        </a:cubicBezTo>
                        <a:cubicBezTo>
                          <a:pt x="1378697" y="28798"/>
                          <a:pt x="1499407" y="-9380"/>
                          <a:pt x="1737143" y="0"/>
                        </a:cubicBezTo>
                        <a:cubicBezTo>
                          <a:pt x="1974880" y="9380"/>
                          <a:pt x="2139689" y="-23054"/>
                          <a:pt x="2255238" y="0"/>
                        </a:cubicBezTo>
                        <a:cubicBezTo>
                          <a:pt x="2370788" y="23054"/>
                          <a:pt x="2653361" y="-7931"/>
                          <a:pt x="3047619" y="0"/>
                        </a:cubicBezTo>
                        <a:cubicBezTo>
                          <a:pt x="3048261" y="6471"/>
                          <a:pt x="3046739" y="11678"/>
                          <a:pt x="3047619" y="20168"/>
                        </a:cubicBezTo>
                        <a:cubicBezTo>
                          <a:pt x="2834117" y="28957"/>
                          <a:pt x="2619646" y="5104"/>
                          <a:pt x="2468571" y="20168"/>
                        </a:cubicBezTo>
                        <a:cubicBezTo>
                          <a:pt x="2317496" y="35232"/>
                          <a:pt x="2056921" y="24083"/>
                          <a:pt x="1889524" y="20168"/>
                        </a:cubicBezTo>
                        <a:cubicBezTo>
                          <a:pt x="1722127" y="16253"/>
                          <a:pt x="1453150" y="46247"/>
                          <a:pt x="1310476" y="20168"/>
                        </a:cubicBezTo>
                        <a:cubicBezTo>
                          <a:pt x="1167802" y="-5911"/>
                          <a:pt x="957713" y="42432"/>
                          <a:pt x="640000" y="20168"/>
                        </a:cubicBezTo>
                        <a:cubicBezTo>
                          <a:pt x="322287" y="-2096"/>
                          <a:pt x="196191" y="40944"/>
                          <a:pt x="0" y="20168"/>
                        </a:cubicBezTo>
                        <a:cubicBezTo>
                          <a:pt x="638" y="14155"/>
                          <a:pt x="-605" y="493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561403" y="3168169"/>
            <a:ext cx="3947097" cy="3661959"/>
          </a:xfrm>
          <a:prstGeom prst="rect">
            <a:avLst/>
          </a:prstGeom>
        </p:spPr>
        <p:txBody>
          <a:bodyPr vert="horz" lIns="91440" tIns="45720" rIns="91440" bIns="45720" rtlCol="0">
            <a:normAutofit/>
          </a:bodyPr>
          <a:lstStyle/>
          <a:p>
            <a:pPr algn="l" rtl="0">
              <a:lnSpc>
                <a:spcPct val="90000"/>
              </a:lnSpc>
              <a:spcBef>
                <a:spcPts val="105"/>
              </a:spcBef>
            </a:pPr>
            <a:r>
              <a:rPr lang="en-US" sz="1500" b="1" kern="1200" spc="-20" dirty="0">
                <a:solidFill>
                  <a:schemeClr val="tx1"/>
                </a:solidFill>
                <a:latin typeface="+mn-lt"/>
                <a:ea typeface="+mn-ea"/>
                <a:cs typeface="+mn-cs"/>
              </a:rPr>
              <a:t>Educational</a:t>
            </a:r>
            <a:r>
              <a:rPr lang="en-US" sz="1500" b="1" kern="1200" spc="-40" dirty="0">
                <a:solidFill>
                  <a:schemeClr val="tx1"/>
                </a:solidFill>
                <a:latin typeface="+mn-lt"/>
                <a:ea typeface="+mn-ea"/>
                <a:cs typeface="+mn-cs"/>
              </a:rPr>
              <a:t> </a:t>
            </a:r>
            <a:r>
              <a:rPr lang="en-US" sz="1500" b="1" kern="1200" spc="-45" dirty="0" err="1">
                <a:solidFill>
                  <a:schemeClr val="tx1"/>
                </a:solidFill>
                <a:latin typeface="+mn-lt"/>
                <a:ea typeface="+mn-ea"/>
                <a:cs typeface="+mn-cs"/>
              </a:rPr>
              <a:t>Programme</a:t>
            </a:r>
            <a:r>
              <a:rPr lang="en-US" sz="1500" b="1" kern="1200" spc="-45" dirty="0">
                <a:solidFill>
                  <a:schemeClr val="tx1"/>
                </a:solidFill>
                <a:latin typeface="+mn-lt"/>
                <a:ea typeface="+mn-ea"/>
                <a:cs typeface="+mn-cs"/>
              </a:rPr>
              <a:t>:</a:t>
            </a:r>
            <a:endParaRPr lang="en-US" sz="1500" kern="1200" dirty="0">
              <a:solidFill>
                <a:schemeClr val="tx1"/>
              </a:solidFill>
              <a:latin typeface="+mn-lt"/>
              <a:ea typeface="+mn-ea"/>
              <a:cs typeface="+mn-cs"/>
            </a:endParaRPr>
          </a:p>
          <a:p>
            <a:pPr marR="5080" algn="just" rtl="0">
              <a:lnSpc>
                <a:spcPct val="90000"/>
              </a:lnSpc>
              <a:spcBef>
                <a:spcPts val="10"/>
              </a:spcBef>
            </a:pPr>
            <a:r>
              <a:rPr lang="en-US" sz="1500" kern="1200" spc="-70" dirty="0">
                <a:solidFill>
                  <a:schemeClr val="tx1"/>
                </a:solidFill>
                <a:latin typeface="+mn-lt"/>
                <a:ea typeface="+mn-ea"/>
                <a:cs typeface="+mn-cs"/>
              </a:rPr>
              <a:t>The </a:t>
            </a:r>
            <a:r>
              <a:rPr lang="en-US" sz="1500" kern="1200" spc="10" dirty="0">
                <a:solidFill>
                  <a:schemeClr val="tx1"/>
                </a:solidFill>
                <a:latin typeface="+mn-lt"/>
                <a:ea typeface="+mn-ea"/>
                <a:cs typeface="+mn-cs"/>
              </a:rPr>
              <a:t>development </a:t>
            </a:r>
            <a:r>
              <a:rPr lang="en-US" sz="1500" kern="1200" spc="5" dirty="0">
                <a:solidFill>
                  <a:schemeClr val="tx1"/>
                </a:solidFill>
                <a:latin typeface="+mn-lt"/>
                <a:ea typeface="+mn-ea"/>
                <a:cs typeface="+mn-cs"/>
              </a:rPr>
              <a:t>of </a:t>
            </a:r>
            <a:r>
              <a:rPr lang="en-US" sz="1500" kern="1200" spc="-20" dirty="0">
                <a:solidFill>
                  <a:schemeClr val="tx1"/>
                </a:solidFill>
                <a:latin typeface="+mn-lt"/>
                <a:ea typeface="+mn-ea"/>
                <a:cs typeface="+mn-cs"/>
              </a:rPr>
              <a:t>children’s </a:t>
            </a:r>
            <a:r>
              <a:rPr lang="en-US" sz="1500" kern="1200" spc="-55" dirty="0">
                <a:solidFill>
                  <a:schemeClr val="tx1"/>
                </a:solidFill>
                <a:latin typeface="+mn-lt"/>
                <a:ea typeface="+mn-ea"/>
                <a:cs typeface="+mn-cs"/>
              </a:rPr>
              <a:t>artistic </a:t>
            </a:r>
            <a:r>
              <a:rPr lang="en-US" sz="1500" kern="1200" spc="50" dirty="0">
                <a:solidFill>
                  <a:schemeClr val="tx1"/>
                </a:solidFill>
                <a:latin typeface="+mn-lt"/>
                <a:ea typeface="+mn-ea"/>
                <a:cs typeface="+mn-cs"/>
              </a:rPr>
              <a:t>and </a:t>
            </a:r>
            <a:r>
              <a:rPr lang="en-US" sz="1500" kern="1200" spc="-30" dirty="0">
                <a:solidFill>
                  <a:schemeClr val="tx1"/>
                </a:solidFill>
                <a:latin typeface="+mn-lt"/>
                <a:ea typeface="+mn-ea"/>
                <a:cs typeface="+mn-cs"/>
              </a:rPr>
              <a:t>cultural </a:t>
            </a:r>
            <a:r>
              <a:rPr lang="en-US" sz="1500" kern="1200" spc="-20" dirty="0">
                <a:solidFill>
                  <a:schemeClr val="tx1"/>
                </a:solidFill>
                <a:latin typeface="+mn-lt"/>
                <a:ea typeface="+mn-ea"/>
                <a:cs typeface="+mn-cs"/>
              </a:rPr>
              <a:t>awareness </a:t>
            </a:r>
            <a:r>
              <a:rPr lang="en-US" sz="1500" kern="1200" spc="-15" dirty="0">
                <a:solidFill>
                  <a:schemeClr val="tx1"/>
                </a:solidFill>
                <a:latin typeface="+mn-lt"/>
                <a:ea typeface="+mn-ea"/>
                <a:cs typeface="+mn-cs"/>
              </a:rPr>
              <a:t> </a:t>
            </a:r>
            <a:r>
              <a:rPr lang="en-US" sz="1500" kern="1200" spc="-55" dirty="0">
                <a:solidFill>
                  <a:schemeClr val="tx1"/>
                </a:solidFill>
                <a:latin typeface="+mn-lt"/>
                <a:ea typeface="+mn-ea"/>
                <a:cs typeface="+mn-cs"/>
              </a:rPr>
              <a:t>supports </a:t>
            </a:r>
            <a:r>
              <a:rPr lang="en-US" sz="1500" kern="1200" spc="-60" dirty="0">
                <a:solidFill>
                  <a:schemeClr val="tx1"/>
                </a:solidFill>
                <a:latin typeface="+mn-lt"/>
                <a:ea typeface="+mn-ea"/>
                <a:cs typeface="+mn-cs"/>
              </a:rPr>
              <a:t>their </a:t>
            </a:r>
            <a:r>
              <a:rPr lang="en-US" sz="1500" kern="1200" spc="-15" dirty="0">
                <a:solidFill>
                  <a:schemeClr val="tx1"/>
                </a:solidFill>
                <a:latin typeface="+mn-lt"/>
                <a:ea typeface="+mn-ea"/>
                <a:cs typeface="+mn-cs"/>
              </a:rPr>
              <a:t>imagination </a:t>
            </a:r>
            <a:r>
              <a:rPr lang="en-US" sz="1500" kern="1200" spc="45" dirty="0">
                <a:solidFill>
                  <a:schemeClr val="tx1"/>
                </a:solidFill>
                <a:latin typeface="+mn-lt"/>
                <a:ea typeface="+mn-ea"/>
                <a:cs typeface="+mn-cs"/>
              </a:rPr>
              <a:t>and </a:t>
            </a:r>
            <a:r>
              <a:rPr lang="en-US" sz="1500" kern="1200" spc="-40" dirty="0">
                <a:solidFill>
                  <a:schemeClr val="tx1"/>
                </a:solidFill>
                <a:latin typeface="+mn-lt"/>
                <a:ea typeface="+mn-ea"/>
                <a:cs typeface="+mn-cs"/>
              </a:rPr>
              <a:t>creativity. </a:t>
            </a:r>
            <a:r>
              <a:rPr lang="en-US" sz="1500" kern="1200" spc="-140" dirty="0">
                <a:solidFill>
                  <a:schemeClr val="tx1"/>
                </a:solidFill>
                <a:latin typeface="+mn-lt"/>
                <a:ea typeface="+mn-ea"/>
                <a:cs typeface="+mn-cs"/>
              </a:rPr>
              <a:t>It </a:t>
            </a:r>
            <a:r>
              <a:rPr lang="en-US" sz="1500" kern="1200" spc="-125" dirty="0">
                <a:solidFill>
                  <a:schemeClr val="tx1"/>
                </a:solidFill>
                <a:latin typeface="+mn-lt"/>
                <a:ea typeface="+mn-ea"/>
                <a:cs typeface="+mn-cs"/>
              </a:rPr>
              <a:t>is </a:t>
            </a:r>
            <a:r>
              <a:rPr lang="en-US" sz="1500" kern="1200" spc="-30" dirty="0">
                <a:solidFill>
                  <a:schemeClr val="tx1"/>
                </a:solidFill>
                <a:latin typeface="+mn-lt"/>
                <a:ea typeface="+mn-ea"/>
                <a:cs typeface="+mn-cs"/>
              </a:rPr>
              <a:t>important </a:t>
            </a:r>
            <a:r>
              <a:rPr lang="en-US" sz="1500" kern="1200" spc="-20" dirty="0">
                <a:solidFill>
                  <a:schemeClr val="tx1"/>
                </a:solidFill>
                <a:latin typeface="+mn-lt"/>
                <a:ea typeface="+mn-ea"/>
                <a:cs typeface="+mn-cs"/>
              </a:rPr>
              <a:t>that </a:t>
            </a:r>
            <a:r>
              <a:rPr lang="en-US" sz="1500" kern="1200" spc="-10" dirty="0">
                <a:solidFill>
                  <a:schemeClr val="tx1"/>
                </a:solidFill>
                <a:latin typeface="+mn-lt"/>
                <a:ea typeface="+mn-ea"/>
                <a:cs typeface="+mn-cs"/>
              </a:rPr>
              <a:t>children </a:t>
            </a:r>
            <a:r>
              <a:rPr lang="en-US" sz="1500" kern="1200" spc="-409" dirty="0">
                <a:solidFill>
                  <a:schemeClr val="tx1"/>
                </a:solidFill>
                <a:latin typeface="+mn-lt"/>
                <a:ea typeface="+mn-ea"/>
                <a:cs typeface="+mn-cs"/>
              </a:rPr>
              <a:t> </a:t>
            </a:r>
            <a:r>
              <a:rPr lang="en-US" sz="1500" kern="1200" spc="20" dirty="0">
                <a:solidFill>
                  <a:schemeClr val="tx1"/>
                </a:solidFill>
                <a:latin typeface="+mn-lt"/>
                <a:ea typeface="+mn-ea"/>
                <a:cs typeface="+mn-cs"/>
              </a:rPr>
              <a:t>have</a:t>
            </a:r>
            <a:r>
              <a:rPr lang="en-US" sz="1500" kern="1200" spc="-85" dirty="0">
                <a:solidFill>
                  <a:schemeClr val="tx1"/>
                </a:solidFill>
                <a:latin typeface="+mn-lt"/>
                <a:ea typeface="+mn-ea"/>
                <a:cs typeface="+mn-cs"/>
              </a:rPr>
              <a:t> </a:t>
            </a:r>
            <a:r>
              <a:rPr lang="en-US" sz="1500" kern="1200" spc="-30" dirty="0">
                <a:solidFill>
                  <a:schemeClr val="tx1"/>
                </a:solidFill>
                <a:latin typeface="+mn-lt"/>
                <a:ea typeface="+mn-ea"/>
                <a:cs typeface="+mn-cs"/>
              </a:rPr>
              <a:t>regular</a:t>
            </a:r>
            <a:r>
              <a:rPr lang="en-US" sz="1500" kern="1200" spc="-85" dirty="0">
                <a:solidFill>
                  <a:schemeClr val="tx1"/>
                </a:solidFill>
                <a:latin typeface="+mn-lt"/>
                <a:ea typeface="+mn-ea"/>
                <a:cs typeface="+mn-cs"/>
              </a:rPr>
              <a:t> </a:t>
            </a:r>
            <a:r>
              <a:rPr lang="en-US" sz="1500" kern="1200" spc="-35" dirty="0">
                <a:solidFill>
                  <a:schemeClr val="tx1"/>
                </a:solidFill>
                <a:latin typeface="+mn-lt"/>
                <a:ea typeface="+mn-ea"/>
                <a:cs typeface="+mn-cs"/>
              </a:rPr>
              <a:t>opportunities</a:t>
            </a:r>
            <a:r>
              <a:rPr lang="en-US" sz="1500" kern="1200" spc="-70" dirty="0">
                <a:solidFill>
                  <a:schemeClr val="tx1"/>
                </a:solidFill>
                <a:latin typeface="+mn-lt"/>
                <a:ea typeface="+mn-ea"/>
                <a:cs typeface="+mn-cs"/>
              </a:rPr>
              <a:t> </a:t>
            </a:r>
            <a:r>
              <a:rPr lang="en-US" sz="1500" kern="1200" spc="-15" dirty="0">
                <a:solidFill>
                  <a:schemeClr val="tx1"/>
                </a:solidFill>
                <a:latin typeface="+mn-lt"/>
                <a:ea typeface="+mn-ea"/>
                <a:cs typeface="+mn-cs"/>
              </a:rPr>
              <a:t>to</a:t>
            </a:r>
            <a:r>
              <a:rPr lang="en-US" sz="1500" kern="1200" spc="-95" dirty="0">
                <a:solidFill>
                  <a:schemeClr val="tx1"/>
                </a:solidFill>
                <a:latin typeface="+mn-lt"/>
                <a:ea typeface="+mn-ea"/>
                <a:cs typeface="+mn-cs"/>
              </a:rPr>
              <a:t> </a:t>
            </a:r>
            <a:r>
              <a:rPr lang="en-US" sz="1500" kern="1200" spc="50" dirty="0">
                <a:solidFill>
                  <a:schemeClr val="tx1"/>
                </a:solidFill>
                <a:latin typeface="+mn-lt"/>
                <a:ea typeface="+mn-ea"/>
                <a:cs typeface="+mn-cs"/>
              </a:rPr>
              <a:t>engage</a:t>
            </a:r>
            <a:r>
              <a:rPr lang="en-US" sz="1500" kern="1200" spc="-85" dirty="0">
                <a:solidFill>
                  <a:schemeClr val="tx1"/>
                </a:solidFill>
                <a:latin typeface="+mn-lt"/>
                <a:ea typeface="+mn-ea"/>
                <a:cs typeface="+mn-cs"/>
              </a:rPr>
              <a:t> </a:t>
            </a:r>
            <a:r>
              <a:rPr lang="en-US" sz="1500" kern="1200" spc="-45" dirty="0">
                <a:solidFill>
                  <a:schemeClr val="tx1"/>
                </a:solidFill>
                <a:latin typeface="+mn-lt"/>
                <a:ea typeface="+mn-ea"/>
                <a:cs typeface="+mn-cs"/>
              </a:rPr>
              <a:t>with</a:t>
            </a:r>
            <a:r>
              <a:rPr lang="en-US" sz="1500" kern="1200" spc="-70" dirty="0">
                <a:solidFill>
                  <a:schemeClr val="tx1"/>
                </a:solidFill>
                <a:latin typeface="+mn-lt"/>
                <a:ea typeface="+mn-ea"/>
                <a:cs typeface="+mn-cs"/>
              </a:rPr>
              <a:t> </a:t>
            </a:r>
            <a:r>
              <a:rPr lang="en-US" sz="1500" kern="1200" spc="-20" dirty="0">
                <a:solidFill>
                  <a:schemeClr val="tx1"/>
                </a:solidFill>
                <a:latin typeface="+mn-lt"/>
                <a:ea typeface="+mn-ea"/>
                <a:cs typeface="+mn-cs"/>
              </a:rPr>
              <a:t>the</a:t>
            </a:r>
            <a:r>
              <a:rPr lang="en-US" sz="1500" kern="1200" spc="-85" dirty="0">
                <a:solidFill>
                  <a:schemeClr val="tx1"/>
                </a:solidFill>
                <a:latin typeface="+mn-lt"/>
                <a:ea typeface="+mn-ea"/>
                <a:cs typeface="+mn-cs"/>
              </a:rPr>
              <a:t> </a:t>
            </a:r>
            <a:r>
              <a:rPr lang="en-US" sz="1500" kern="1200" spc="-80" dirty="0">
                <a:solidFill>
                  <a:schemeClr val="tx1"/>
                </a:solidFill>
                <a:latin typeface="+mn-lt"/>
                <a:ea typeface="+mn-ea"/>
                <a:cs typeface="+mn-cs"/>
              </a:rPr>
              <a:t>arts,</a:t>
            </a:r>
            <a:r>
              <a:rPr lang="en-US" sz="1500" kern="1200" spc="-95" dirty="0">
                <a:solidFill>
                  <a:schemeClr val="tx1"/>
                </a:solidFill>
                <a:latin typeface="+mn-lt"/>
                <a:ea typeface="+mn-ea"/>
                <a:cs typeface="+mn-cs"/>
              </a:rPr>
              <a:t> </a:t>
            </a:r>
            <a:r>
              <a:rPr lang="en-US" sz="1500" kern="1200" spc="5" dirty="0">
                <a:solidFill>
                  <a:schemeClr val="tx1"/>
                </a:solidFill>
                <a:latin typeface="+mn-lt"/>
                <a:ea typeface="+mn-ea"/>
                <a:cs typeface="+mn-cs"/>
              </a:rPr>
              <a:t>enabling</a:t>
            </a:r>
            <a:r>
              <a:rPr lang="en-US" sz="1500" kern="1200" spc="-90" dirty="0">
                <a:solidFill>
                  <a:schemeClr val="tx1"/>
                </a:solidFill>
                <a:latin typeface="+mn-lt"/>
                <a:ea typeface="+mn-ea"/>
                <a:cs typeface="+mn-cs"/>
              </a:rPr>
              <a:t> </a:t>
            </a:r>
            <a:r>
              <a:rPr lang="en-US" sz="1500" kern="1200" spc="-25" dirty="0">
                <a:solidFill>
                  <a:schemeClr val="tx1"/>
                </a:solidFill>
                <a:latin typeface="+mn-lt"/>
                <a:ea typeface="+mn-ea"/>
                <a:cs typeface="+mn-cs"/>
              </a:rPr>
              <a:t>them</a:t>
            </a:r>
            <a:r>
              <a:rPr lang="en-US" sz="1500" kern="1200" spc="-80" dirty="0">
                <a:solidFill>
                  <a:schemeClr val="tx1"/>
                </a:solidFill>
                <a:latin typeface="+mn-lt"/>
                <a:ea typeface="+mn-ea"/>
                <a:cs typeface="+mn-cs"/>
              </a:rPr>
              <a:t> </a:t>
            </a:r>
            <a:r>
              <a:rPr lang="en-US" sz="1500" kern="1200" spc="-15" dirty="0">
                <a:solidFill>
                  <a:schemeClr val="tx1"/>
                </a:solidFill>
                <a:latin typeface="+mn-lt"/>
                <a:ea typeface="+mn-ea"/>
                <a:cs typeface="+mn-cs"/>
              </a:rPr>
              <a:t>to </a:t>
            </a:r>
            <a:r>
              <a:rPr lang="en-US" sz="1500" kern="1200" spc="-409" dirty="0">
                <a:solidFill>
                  <a:schemeClr val="tx1"/>
                </a:solidFill>
                <a:latin typeface="+mn-lt"/>
                <a:ea typeface="+mn-ea"/>
                <a:cs typeface="+mn-cs"/>
              </a:rPr>
              <a:t> </a:t>
            </a:r>
            <a:r>
              <a:rPr lang="en-US" sz="1500" kern="1200" dirty="0">
                <a:solidFill>
                  <a:schemeClr val="tx1"/>
                </a:solidFill>
                <a:latin typeface="+mn-lt"/>
                <a:ea typeface="+mn-ea"/>
                <a:cs typeface="+mn-cs"/>
              </a:rPr>
              <a:t>ex</a:t>
            </a:r>
            <a:r>
              <a:rPr lang="en-US" sz="1500" kern="1200" spc="-15" dirty="0">
                <a:solidFill>
                  <a:schemeClr val="tx1"/>
                </a:solidFill>
                <a:latin typeface="+mn-lt"/>
                <a:ea typeface="+mn-ea"/>
                <a:cs typeface="+mn-cs"/>
              </a:rPr>
              <a:t>p</a:t>
            </a:r>
            <a:r>
              <a:rPr lang="en-US" sz="1500" kern="1200" spc="-70" dirty="0">
                <a:solidFill>
                  <a:schemeClr val="tx1"/>
                </a:solidFill>
                <a:latin typeface="+mn-lt"/>
                <a:ea typeface="+mn-ea"/>
                <a:cs typeface="+mn-cs"/>
              </a:rPr>
              <a:t>l</a:t>
            </a:r>
            <a:r>
              <a:rPr lang="en-US" sz="1500" kern="1200" spc="45" dirty="0">
                <a:solidFill>
                  <a:schemeClr val="tx1"/>
                </a:solidFill>
                <a:latin typeface="+mn-lt"/>
                <a:ea typeface="+mn-ea"/>
                <a:cs typeface="+mn-cs"/>
              </a:rPr>
              <a:t>o</a:t>
            </a:r>
            <a:r>
              <a:rPr lang="en-US" sz="1500" kern="1200" spc="-45" dirty="0">
                <a:solidFill>
                  <a:schemeClr val="tx1"/>
                </a:solidFill>
                <a:latin typeface="+mn-lt"/>
                <a:ea typeface="+mn-ea"/>
                <a:cs typeface="+mn-cs"/>
              </a:rPr>
              <a:t>re</a:t>
            </a:r>
            <a:r>
              <a:rPr lang="en-US" sz="1500" kern="1200" spc="-90" dirty="0">
                <a:solidFill>
                  <a:schemeClr val="tx1"/>
                </a:solidFill>
                <a:latin typeface="+mn-lt"/>
                <a:ea typeface="+mn-ea"/>
                <a:cs typeface="+mn-cs"/>
              </a:rPr>
              <a:t> </a:t>
            </a:r>
            <a:r>
              <a:rPr lang="en-US" sz="1500" kern="1200" spc="40" dirty="0">
                <a:solidFill>
                  <a:schemeClr val="tx1"/>
                </a:solidFill>
                <a:latin typeface="+mn-lt"/>
                <a:ea typeface="+mn-ea"/>
                <a:cs typeface="+mn-cs"/>
              </a:rPr>
              <a:t>an</a:t>
            </a:r>
            <a:r>
              <a:rPr lang="en-US" sz="1500" kern="1200" spc="45" dirty="0">
                <a:solidFill>
                  <a:schemeClr val="tx1"/>
                </a:solidFill>
                <a:latin typeface="+mn-lt"/>
                <a:ea typeface="+mn-ea"/>
                <a:cs typeface="+mn-cs"/>
              </a:rPr>
              <a:t>d</a:t>
            </a:r>
            <a:r>
              <a:rPr lang="en-US" sz="1500" kern="1200" spc="-90" dirty="0">
                <a:solidFill>
                  <a:schemeClr val="tx1"/>
                </a:solidFill>
                <a:latin typeface="+mn-lt"/>
                <a:ea typeface="+mn-ea"/>
                <a:cs typeface="+mn-cs"/>
              </a:rPr>
              <a:t> </a:t>
            </a:r>
            <a:r>
              <a:rPr lang="en-US" sz="1500" kern="1200" spc="55" dirty="0">
                <a:solidFill>
                  <a:schemeClr val="tx1"/>
                </a:solidFill>
                <a:latin typeface="+mn-lt"/>
                <a:ea typeface="+mn-ea"/>
                <a:cs typeface="+mn-cs"/>
              </a:rPr>
              <a:t>p</a:t>
            </a:r>
            <a:r>
              <a:rPr lang="en-US" sz="1500" kern="1200" spc="-70" dirty="0">
                <a:solidFill>
                  <a:schemeClr val="tx1"/>
                </a:solidFill>
                <a:latin typeface="+mn-lt"/>
                <a:ea typeface="+mn-ea"/>
                <a:cs typeface="+mn-cs"/>
              </a:rPr>
              <a:t>l</a:t>
            </a:r>
            <a:r>
              <a:rPr lang="en-US" sz="1500" kern="1200" spc="90" dirty="0">
                <a:solidFill>
                  <a:schemeClr val="tx1"/>
                </a:solidFill>
                <a:latin typeface="+mn-lt"/>
                <a:ea typeface="+mn-ea"/>
                <a:cs typeface="+mn-cs"/>
              </a:rPr>
              <a:t>a</a:t>
            </a:r>
            <a:r>
              <a:rPr lang="en-US" sz="1500" kern="1200" spc="-70" dirty="0">
                <a:solidFill>
                  <a:schemeClr val="tx1"/>
                </a:solidFill>
                <a:latin typeface="+mn-lt"/>
                <a:ea typeface="+mn-ea"/>
                <a:cs typeface="+mn-cs"/>
              </a:rPr>
              <a:t>y</a:t>
            </a:r>
            <a:r>
              <a:rPr lang="en-US" sz="1500" kern="1200" spc="-110" dirty="0">
                <a:solidFill>
                  <a:schemeClr val="tx1"/>
                </a:solidFill>
                <a:latin typeface="+mn-lt"/>
                <a:ea typeface="+mn-ea"/>
                <a:cs typeface="+mn-cs"/>
              </a:rPr>
              <a:t> </a:t>
            </a:r>
            <a:r>
              <a:rPr lang="en-US" sz="1500" kern="1200" spc="20" dirty="0">
                <a:solidFill>
                  <a:schemeClr val="tx1"/>
                </a:solidFill>
                <a:latin typeface="+mn-lt"/>
                <a:ea typeface="+mn-ea"/>
                <a:cs typeface="+mn-cs"/>
              </a:rPr>
              <a:t>w</a:t>
            </a:r>
            <a:r>
              <a:rPr lang="en-US" sz="1500" kern="1200" spc="-70" dirty="0">
                <a:solidFill>
                  <a:schemeClr val="tx1"/>
                </a:solidFill>
                <a:latin typeface="+mn-lt"/>
                <a:ea typeface="+mn-ea"/>
                <a:cs typeface="+mn-cs"/>
              </a:rPr>
              <a:t>i</a:t>
            </a:r>
            <a:r>
              <a:rPr lang="en-US" sz="1500" kern="1200" spc="-110" dirty="0">
                <a:solidFill>
                  <a:schemeClr val="tx1"/>
                </a:solidFill>
                <a:latin typeface="+mn-lt"/>
                <a:ea typeface="+mn-ea"/>
                <a:cs typeface="+mn-cs"/>
              </a:rPr>
              <a:t>t</a:t>
            </a:r>
            <a:r>
              <a:rPr lang="en-US" sz="1500" kern="1200" spc="-30" dirty="0">
                <a:solidFill>
                  <a:schemeClr val="tx1"/>
                </a:solidFill>
                <a:latin typeface="+mn-lt"/>
                <a:ea typeface="+mn-ea"/>
                <a:cs typeface="+mn-cs"/>
              </a:rPr>
              <a:t>h</a:t>
            </a:r>
            <a:r>
              <a:rPr lang="en-US" sz="1500" kern="1200" spc="-90" dirty="0">
                <a:solidFill>
                  <a:schemeClr val="tx1"/>
                </a:solidFill>
                <a:latin typeface="+mn-lt"/>
                <a:ea typeface="+mn-ea"/>
                <a:cs typeface="+mn-cs"/>
              </a:rPr>
              <a:t> </a:t>
            </a:r>
            <a:r>
              <a:rPr lang="en-US" sz="1500" kern="1200" spc="95" dirty="0">
                <a:solidFill>
                  <a:schemeClr val="tx1"/>
                </a:solidFill>
                <a:latin typeface="+mn-lt"/>
                <a:ea typeface="+mn-ea"/>
                <a:cs typeface="+mn-cs"/>
              </a:rPr>
              <a:t>a</a:t>
            </a:r>
            <a:r>
              <a:rPr lang="en-US" sz="1500" kern="1200" spc="-90" dirty="0">
                <a:solidFill>
                  <a:schemeClr val="tx1"/>
                </a:solidFill>
                <a:latin typeface="+mn-lt"/>
                <a:ea typeface="+mn-ea"/>
                <a:cs typeface="+mn-cs"/>
              </a:rPr>
              <a:t> </a:t>
            </a:r>
            <a:r>
              <a:rPr lang="en-US" sz="1500" kern="1200" spc="25" dirty="0">
                <a:solidFill>
                  <a:schemeClr val="tx1"/>
                </a:solidFill>
                <a:latin typeface="+mn-lt"/>
                <a:ea typeface="+mn-ea"/>
                <a:cs typeface="+mn-cs"/>
              </a:rPr>
              <a:t>w</a:t>
            </a:r>
            <a:r>
              <a:rPr lang="en-US" sz="1500" kern="1200" spc="-105" dirty="0">
                <a:solidFill>
                  <a:schemeClr val="tx1"/>
                </a:solidFill>
                <a:latin typeface="+mn-lt"/>
                <a:ea typeface="+mn-ea"/>
                <a:cs typeface="+mn-cs"/>
              </a:rPr>
              <a:t>i</a:t>
            </a:r>
            <a:r>
              <a:rPr lang="en-US" sz="1500" kern="1200" spc="70" dirty="0">
                <a:solidFill>
                  <a:schemeClr val="tx1"/>
                </a:solidFill>
                <a:latin typeface="+mn-lt"/>
                <a:ea typeface="+mn-ea"/>
                <a:cs typeface="+mn-cs"/>
              </a:rPr>
              <a:t>d</a:t>
            </a:r>
            <a:r>
              <a:rPr lang="en-US" sz="1500" kern="1200" spc="65" dirty="0">
                <a:solidFill>
                  <a:schemeClr val="tx1"/>
                </a:solidFill>
                <a:latin typeface="+mn-lt"/>
                <a:ea typeface="+mn-ea"/>
                <a:cs typeface="+mn-cs"/>
              </a:rPr>
              <a:t>e</a:t>
            </a:r>
            <a:r>
              <a:rPr lang="en-US" sz="1500" kern="1200" spc="-90" dirty="0">
                <a:solidFill>
                  <a:schemeClr val="tx1"/>
                </a:solidFill>
                <a:latin typeface="+mn-lt"/>
                <a:ea typeface="+mn-ea"/>
                <a:cs typeface="+mn-cs"/>
              </a:rPr>
              <a:t> </a:t>
            </a:r>
            <a:r>
              <a:rPr lang="en-US" sz="1500" kern="1200" spc="-25" dirty="0">
                <a:solidFill>
                  <a:schemeClr val="tx1"/>
                </a:solidFill>
                <a:latin typeface="+mn-lt"/>
                <a:ea typeface="+mn-ea"/>
                <a:cs typeface="+mn-cs"/>
              </a:rPr>
              <a:t>r</a:t>
            </a:r>
            <a:r>
              <a:rPr lang="en-US" sz="1500" kern="1200" spc="-40" dirty="0">
                <a:solidFill>
                  <a:schemeClr val="tx1"/>
                </a:solidFill>
                <a:latin typeface="+mn-lt"/>
                <a:ea typeface="+mn-ea"/>
                <a:cs typeface="+mn-cs"/>
              </a:rPr>
              <a:t>a</a:t>
            </a:r>
            <a:r>
              <a:rPr lang="en-US" sz="1500" kern="1200" spc="15" dirty="0">
                <a:solidFill>
                  <a:schemeClr val="tx1"/>
                </a:solidFill>
                <a:latin typeface="+mn-lt"/>
                <a:ea typeface="+mn-ea"/>
                <a:cs typeface="+mn-cs"/>
              </a:rPr>
              <a:t>n</a:t>
            </a:r>
            <a:r>
              <a:rPr lang="en-US" sz="1500" kern="1200" spc="10" dirty="0">
                <a:solidFill>
                  <a:schemeClr val="tx1"/>
                </a:solidFill>
                <a:latin typeface="+mn-lt"/>
                <a:ea typeface="+mn-ea"/>
                <a:cs typeface="+mn-cs"/>
              </a:rPr>
              <a:t>g</a:t>
            </a:r>
            <a:r>
              <a:rPr lang="en-US" sz="1500" kern="1200" spc="65" dirty="0">
                <a:solidFill>
                  <a:schemeClr val="tx1"/>
                </a:solidFill>
                <a:latin typeface="+mn-lt"/>
                <a:ea typeface="+mn-ea"/>
                <a:cs typeface="+mn-cs"/>
              </a:rPr>
              <a:t>e</a:t>
            </a:r>
            <a:r>
              <a:rPr lang="en-US" sz="1500" kern="1200" spc="-90" dirty="0">
                <a:solidFill>
                  <a:schemeClr val="tx1"/>
                </a:solidFill>
                <a:latin typeface="+mn-lt"/>
                <a:ea typeface="+mn-ea"/>
                <a:cs typeface="+mn-cs"/>
              </a:rPr>
              <a:t> </a:t>
            </a:r>
            <a:r>
              <a:rPr lang="en-US" sz="1500" kern="1200" spc="45" dirty="0">
                <a:solidFill>
                  <a:schemeClr val="tx1"/>
                </a:solidFill>
                <a:latin typeface="+mn-lt"/>
                <a:ea typeface="+mn-ea"/>
                <a:cs typeface="+mn-cs"/>
              </a:rPr>
              <a:t>o</a:t>
            </a:r>
            <a:r>
              <a:rPr lang="en-US" sz="1500" kern="1200" spc="-50" dirty="0">
                <a:solidFill>
                  <a:schemeClr val="tx1"/>
                </a:solidFill>
                <a:latin typeface="+mn-lt"/>
                <a:ea typeface="+mn-ea"/>
                <a:cs typeface="+mn-cs"/>
              </a:rPr>
              <a:t>f</a:t>
            </a:r>
            <a:r>
              <a:rPr lang="en-US" sz="1500" kern="1200" spc="-95" dirty="0">
                <a:solidFill>
                  <a:schemeClr val="tx1"/>
                </a:solidFill>
                <a:latin typeface="+mn-lt"/>
                <a:ea typeface="+mn-ea"/>
                <a:cs typeface="+mn-cs"/>
              </a:rPr>
              <a:t> </a:t>
            </a:r>
            <a:r>
              <a:rPr lang="en-US" sz="1500" kern="1200" spc="-45" dirty="0">
                <a:solidFill>
                  <a:schemeClr val="tx1"/>
                </a:solidFill>
                <a:latin typeface="+mn-lt"/>
                <a:ea typeface="+mn-ea"/>
                <a:cs typeface="+mn-cs"/>
              </a:rPr>
              <a:t>m</a:t>
            </a:r>
            <a:r>
              <a:rPr lang="en-US" sz="1500" kern="1200" spc="65" dirty="0">
                <a:solidFill>
                  <a:schemeClr val="tx1"/>
                </a:solidFill>
                <a:latin typeface="+mn-lt"/>
                <a:ea typeface="+mn-ea"/>
                <a:cs typeface="+mn-cs"/>
              </a:rPr>
              <a:t>ed</a:t>
            </a:r>
            <a:r>
              <a:rPr lang="en-US" sz="1500" kern="1200" spc="-5" dirty="0">
                <a:solidFill>
                  <a:schemeClr val="tx1"/>
                </a:solidFill>
                <a:latin typeface="+mn-lt"/>
                <a:ea typeface="+mn-ea"/>
                <a:cs typeface="+mn-cs"/>
              </a:rPr>
              <a:t>i</a:t>
            </a:r>
            <a:r>
              <a:rPr lang="en-US" sz="1500" kern="1200" spc="5" dirty="0">
                <a:solidFill>
                  <a:schemeClr val="tx1"/>
                </a:solidFill>
                <a:latin typeface="+mn-lt"/>
                <a:ea typeface="+mn-ea"/>
                <a:cs typeface="+mn-cs"/>
              </a:rPr>
              <a:t>a</a:t>
            </a:r>
            <a:r>
              <a:rPr lang="en-US" sz="1500" kern="1200" spc="-95" dirty="0">
                <a:solidFill>
                  <a:schemeClr val="tx1"/>
                </a:solidFill>
                <a:latin typeface="+mn-lt"/>
                <a:ea typeface="+mn-ea"/>
                <a:cs typeface="+mn-cs"/>
              </a:rPr>
              <a:t> </a:t>
            </a:r>
            <a:r>
              <a:rPr lang="en-US" sz="1500" kern="1200" spc="40" dirty="0">
                <a:solidFill>
                  <a:schemeClr val="tx1"/>
                </a:solidFill>
                <a:latin typeface="+mn-lt"/>
                <a:ea typeface="+mn-ea"/>
                <a:cs typeface="+mn-cs"/>
              </a:rPr>
              <a:t>an</a:t>
            </a:r>
            <a:r>
              <a:rPr lang="en-US" sz="1500" kern="1200" spc="45" dirty="0">
                <a:solidFill>
                  <a:schemeClr val="tx1"/>
                </a:solidFill>
                <a:latin typeface="+mn-lt"/>
                <a:ea typeface="+mn-ea"/>
                <a:cs typeface="+mn-cs"/>
              </a:rPr>
              <a:t>d</a:t>
            </a:r>
            <a:r>
              <a:rPr lang="en-US" sz="1500" kern="1200" spc="-95" dirty="0">
                <a:solidFill>
                  <a:schemeClr val="tx1"/>
                </a:solidFill>
                <a:latin typeface="+mn-lt"/>
                <a:ea typeface="+mn-ea"/>
                <a:cs typeface="+mn-cs"/>
              </a:rPr>
              <a:t> </a:t>
            </a:r>
            <a:r>
              <a:rPr lang="en-US" sz="1500" kern="1200" spc="-35" dirty="0">
                <a:solidFill>
                  <a:schemeClr val="tx1"/>
                </a:solidFill>
                <a:latin typeface="+mn-lt"/>
                <a:ea typeface="+mn-ea"/>
                <a:cs typeface="+mn-cs"/>
              </a:rPr>
              <a:t>m</a:t>
            </a:r>
            <a:r>
              <a:rPr lang="en-US" sz="1500" kern="1200" spc="90" dirty="0">
                <a:solidFill>
                  <a:schemeClr val="tx1"/>
                </a:solidFill>
                <a:latin typeface="+mn-lt"/>
                <a:ea typeface="+mn-ea"/>
                <a:cs typeface="+mn-cs"/>
              </a:rPr>
              <a:t>a</a:t>
            </a:r>
            <a:r>
              <a:rPr lang="en-US" sz="1500" kern="1200" spc="-95" dirty="0">
                <a:solidFill>
                  <a:schemeClr val="tx1"/>
                </a:solidFill>
                <a:latin typeface="+mn-lt"/>
                <a:ea typeface="+mn-ea"/>
                <a:cs typeface="+mn-cs"/>
              </a:rPr>
              <a:t>t</a:t>
            </a:r>
            <a:r>
              <a:rPr lang="en-US" sz="1500" kern="1200" spc="-20" dirty="0">
                <a:solidFill>
                  <a:schemeClr val="tx1"/>
                </a:solidFill>
                <a:latin typeface="+mn-lt"/>
                <a:ea typeface="+mn-ea"/>
                <a:cs typeface="+mn-cs"/>
              </a:rPr>
              <a:t>eri</a:t>
            </a:r>
            <a:r>
              <a:rPr lang="en-US" sz="1500" kern="1200" spc="-30" dirty="0">
                <a:solidFill>
                  <a:schemeClr val="tx1"/>
                </a:solidFill>
                <a:latin typeface="+mn-lt"/>
                <a:ea typeface="+mn-ea"/>
                <a:cs typeface="+mn-cs"/>
              </a:rPr>
              <a:t>a</a:t>
            </a:r>
            <a:r>
              <a:rPr lang="en-US" sz="1500" kern="1200" spc="-70" dirty="0">
                <a:solidFill>
                  <a:schemeClr val="tx1"/>
                </a:solidFill>
                <a:latin typeface="+mn-lt"/>
                <a:ea typeface="+mn-ea"/>
                <a:cs typeface="+mn-cs"/>
              </a:rPr>
              <a:t>l</a:t>
            </a:r>
            <a:r>
              <a:rPr lang="en-US" sz="1500" kern="1200" spc="-165" dirty="0">
                <a:solidFill>
                  <a:schemeClr val="tx1"/>
                </a:solidFill>
                <a:latin typeface="+mn-lt"/>
                <a:ea typeface="+mn-ea"/>
                <a:cs typeface="+mn-cs"/>
              </a:rPr>
              <a:t>s</a:t>
            </a:r>
            <a:r>
              <a:rPr lang="en-US" sz="1500" kern="1200" spc="-110" dirty="0">
                <a:solidFill>
                  <a:schemeClr val="tx1"/>
                </a:solidFill>
                <a:latin typeface="+mn-lt"/>
                <a:ea typeface="+mn-ea"/>
                <a:cs typeface="+mn-cs"/>
              </a:rPr>
              <a:t>.</a:t>
            </a:r>
            <a:r>
              <a:rPr lang="en-US" sz="1500" kern="1200" spc="-100" dirty="0">
                <a:solidFill>
                  <a:schemeClr val="tx1"/>
                </a:solidFill>
                <a:latin typeface="+mn-lt"/>
                <a:ea typeface="+mn-ea"/>
                <a:cs typeface="+mn-cs"/>
              </a:rPr>
              <a:t> </a:t>
            </a:r>
            <a:r>
              <a:rPr lang="en-US" sz="1500" kern="1200" spc="-235" dirty="0">
                <a:solidFill>
                  <a:schemeClr val="tx1"/>
                </a:solidFill>
                <a:latin typeface="+mn-lt"/>
                <a:ea typeface="+mn-ea"/>
                <a:cs typeface="+mn-cs"/>
              </a:rPr>
              <a:t>T</a:t>
            </a:r>
            <a:r>
              <a:rPr lang="en-US" sz="1500" kern="1200" spc="10" dirty="0">
                <a:solidFill>
                  <a:schemeClr val="tx1"/>
                </a:solidFill>
                <a:latin typeface="+mn-lt"/>
                <a:ea typeface="+mn-ea"/>
                <a:cs typeface="+mn-cs"/>
              </a:rPr>
              <a:t>he  </a:t>
            </a:r>
            <a:r>
              <a:rPr lang="en-US" sz="1500" kern="1200" spc="40" dirty="0">
                <a:solidFill>
                  <a:schemeClr val="tx1"/>
                </a:solidFill>
                <a:latin typeface="+mn-lt"/>
                <a:ea typeface="+mn-ea"/>
                <a:cs typeface="+mn-cs"/>
              </a:rPr>
              <a:t>qu</a:t>
            </a:r>
            <a:r>
              <a:rPr lang="en-US" sz="1500" kern="1200" spc="25" dirty="0">
                <a:solidFill>
                  <a:schemeClr val="tx1"/>
                </a:solidFill>
                <a:latin typeface="+mn-lt"/>
                <a:ea typeface="+mn-ea"/>
                <a:cs typeface="+mn-cs"/>
              </a:rPr>
              <a:t>a</a:t>
            </a:r>
            <a:r>
              <a:rPr lang="en-US" sz="1500" kern="1200" spc="-70" dirty="0">
                <a:solidFill>
                  <a:schemeClr val="tx1"/>
                </a:solidFill>
                <a:latin typeface="+mn-lt"/>
                <a:ea typeface="+mn-ea"/>
                <a:cs typeface="+mn-cs"/>
              </a:rPr>
              <a:t>li</a:t>
            </a:r>
            <a:r>
              <a:rPr lang="en-US" sz="1500" kern="1200" spc="-110" dirty="0">
                <a:solidFill>
                  <a:schemeClr val="tx1"/>
                </a:solidFill>
                <a:latin typeface="+mn-lt"/>
                <a:ea typeface="+mn-ea"/>
                <a:cs typeface="+mn-cs"/>
              </a:rPr>
              <a:t>t</a:t>
            </a:r>
            <a:r>
              <a:rPr lang="en-US" sz="1500" kern="1200" spc="-70" dirty="0">
                <a:solidFill>
                  <a:schemeClr val="tx1"/>
                </a:solidFill>
                <a:latin typeface="+mn-lt"/>
                <a:ea typeface="+mn-ea"/>
                <a:cs typeface="+mn-cs"/>
              </a:rPr>
              <a:t>y</a:t>
            </a:r>
            <a:r>
              <a:rPr lang="en-US" sz="1500" kern="1200" spc="-100" dirty="0">
                <a:solidFill>
                  <a:schemeClr val="tx1"/>
                </a:solidFill>
                <a:latin typeface="+mn-lt"/>
                <a:ea typeface="+mn-ea"/>
                <a:cs typeface="+mn-cs"/>
              </a:rPr>
              <a:t> </a:t>
            </a:r>
            <a:r>
              <a:rPr lang="en-US" sz="1500" kern="1200" spc="40" dirty="0">
                <a:solidFill>
                  <a:schemeClr val="tx1"/>
                </a:solidFill>
                <a:latin typeface="+mn-lt"/>
                <a:ea typeface="+mn-ea"/>
                <a:cs typeface="+mn-cs"/>
              </a:rPr>
              <a:t>an</a:t>
            </a:r>
            <a:r>
              <a:rPr lang="en-US" sz="1500" kern="1200" spc="45" dirty="0">
                <a:solidFill>
                  <a:schemeClr val="tx1"/>
                </a:solidFill>
                <a:latin typeface="+mn-lt"/>
                <a:ea typeface="+mn-ea"/>
                <a:cs typeface="+mn-cs"/>
              </a:rPr>
              <a:t>d</a:t>
            </a:r>
            <a:r>
              <a:rPr lang="en-US" sz="1500" kern="1200" spc="-85" dirty="0">
                <a:solidFill>
                  <a:schemeClr val="tx1"/>
                </a:solidFill>
                <a:latin typeface="+mn-lt"/>
                <a:ea typeface="+mn-ea"/>
                <a:cs typeface="+mn-cs"/>
              </a:rPr>
              <a:t> </a:t>
            </a:r>
            <a:r>
              <a:rPr lang="en-US" sz="1500" kern="1200" spc="20" dirty="0">
                <a:solidFill>
                  <a:schemeClr val="tx1"/>
                </a:solidFill>
                <a:latin typeface="+mn-lt"/>
                <a:ea typeface="+mn-ea"/>
                <a:cs typeface="+mn-cs"/>
              </a:rPr>
              <a:t>va</a:t>
            </a:r>
            <a:r>
              <a:rPr lang="en-US" sz="1500" kern="1200" spc="-50" dirty="0">
                <a:solidFill>
                  <a:schemeClr val="tx1"/>
                </a:solidFill>
                <a:latin typeface="+mn-lt"/>
                <a:ea typeface="+mn-ea"/>
                <a:cs typeface="+mn-cs"/>
              </a:rPr>
              <a:t>ri</a:t>
            </a:r>
            <a:r>
              <a:rPr lang="en-US" sz="1500" kern="1200" spc="-80" dirty="0">
                <a:solidFill>
                  <a:schemeClr val="tx1"/>
                </a:solidFill>
                <a:latin typeface="+mn-lt"/>
                <a:ea typeface="+mn-ea"/>
                <a:cs typeface="+mn-cs"/>
              </a:rPr>
              <a:t>e</a:t>
            </a:r>
            <a:r>
              <a:rPr lang="en-US" sz="1500" kern="1200" spc="-85" dirty="0">
                <a:solidFill>
                  <a:schemeClr val="tx1"/>
                </a:solidFill>
                <a:latin typeface="+mn-lt"/>
                <a:ea typeface="+mn-ea"/>
                <a:cs typeface="+mn-cs"/>
              </a:rPr>
              <a:t>t</a:t>
            </a:r>
            <a:r>
              <a:rPr lang="en-US" sz="1500" kern="1200" spc="-70" dirty="0">
                <a:solidFill>
                  <a:schemeClr val="tx1"/>
                </a:solidFill>
                <a:latin typeface="+mn-lt"/>
                <a:ea typeface="+mn-ea"/>
                <a:cs typeface="+mn-cs"/>
              </a:rPr>
              <a:t>y</a:t>
            </a:r>
            <a:r>
              <a:rPr lang="en-US" sz="1500" kern="1200" spc="-85" dirty="0">
                <a:solidFill>
                  <a:schemeClr val="tx1"/>
                </a:solidFill>
                <a:latin typeface="+mn-lt"/>
                <a:ea typeface="+mn-ea"/>
                <a:cs typeface="+mn-cs"/>
              </a:rPr>
              <a:t> </a:t>
            </a:r>
            <a:r>
              <a:rPr lang="en-US" sz="1500" kern="1200" spc="60" dirty="0">
                <a:solidFill>
                  <a:schemeClr val="tx1"/>
                </a:solidFill>
                <a:latin typeface="+mn-lt"/>
                <a:ea typeface="+mn-ea"/>
                <a:cs typeface="+mn-cs"/>
              </a:rPr>
              <a:t>o</a:t>
            </a:r>
            <a:r>
              <a:rPr lang="en-US" sz="1500" kern="1200" spc="-50" dirty="0">
                <a:solidFill>
                  <a:schemeClr val="tx1"/>
                </a:solidFill>
                <a:latin typeface="+mn-lt"/>
                <a:ea typeface="+mn-ea"/>
                <a:cs typeface="+mn-cs"/>
              </a:rPr>
              <a:t>f</a:t>
            </a:r>
            <a:r>
              <a:rPr lang="en-US" sz="1500" kern="1200" spc="-95" dirty="0">
                <a:solidFill>
                  <a:schemeClr val="tx1"/>
                </a:solidFill>
                <a:latin typeface="+mn-lt"/>
                <a:ea typeface="+mn-ea"/>
                <a:cs typeface="+mn-cs"/>
              </a:rPr>
              <a:t> </a:t>
            </a:r>
            <a:r>
              <a:rPr lang="en-US" sz="1500" kern="1200" spc="25" dirty="0">
                <a:solidFill>
                  <a:schemeClr val="tx1"/>
                </a:solidFill>
                <a:latin typeface="+mn-lt"/>
                <a:ea typeface="+mn-ea"/>
                <a:cs typeface="+mn-cs"/>
              </a:rPr>
              <a:t>w</a:t>
            </a:r>
            <a:r>
              <a:rPr lang="en-US" sz="1500" kern="1200" spc="35" dirty="0">
                <a:solidFill>
                  <a:schemeClr val="tx1"/>
                </a:solidFill>
                <a:latin typeface="+mn-lt"/>
                <a:ea typeface="+mn-ea"/>
                <a:cs typeface="+mn-cs"/>
              </a:rPr>
              <a:t>h</a:t>
            </a:r>
            <a:r>
              <a:rPr lang="en-US" sz="1500" kern="1200" spc="25" dirty="0">
                <a:solidFill>
                  <a:schemeClr val="tx1"/>
                </a:solidFill>
                <a:latin typeface="+mn-lt"/>
                <a:ea typeface="+mn-ea"/>
                <a:cs typeface="+mn-cs"/>
              </a:rPr>
              <a:t>a</a:t>
            </a:r>
            <a:r>
              <a:rPr lang="en-US" sz="1500" kern="1200" spc="-70" dirty="0">
                <a:solidFill>
                  <a:schemeClr val="tx1"/>
                </a:solidFill>
                <a:latin typeface="+mn-lt"/>
                <a:ea typeface="+mn-ea"/>
                <a:cs typeface="+mn-cs"/>
              </a:rPr>
              <a:t>t</a:t>
            </a:r>
            <a:r>
              <a:rPr lang="en-US" sz="1500" kern="1200" spc="-114" dirty="0">
                <a:solidFill>
                  <a:schemeClr val="tx1"/>
                </a:solidFill>
                <a:latin typeface="+mn-lt"/>
                <a:ea typeface="+mn-ea"/>
                <a:cs typeface="+mn-cs"/>
              </a:rPr>
              <a:t> </a:t>
            </a:r>
            <a:r>
              <a:rPr lang="en-US" sz="1500" kern="1200" spc="155" dirty="0">
                <a:solidFill>
                  <a:schemeClr val="tx1"/>
                </a:solidFill>
                <a:latin typeface="+mn-lt"/>
                <a:ea typeface="+mn-ea"/>
                <a:cs typeface="+mn-cs"/>
              </a:rPr>
              <a:t>c</a:t>
            </a:r>
            <a:r>
              <a:rPr lang="en-US" sz="1500" kern="1200" spc="-80" dirty="0">
                <a:solidFill>
                  <a:schemeClr val="tx1"/>
                </a:solidFill>
                <a:latin typeface="+mn-lt"/>
                <a:ea typeface="+mn-ea"/>
                <a:cs typeface="+mn-cs"/>
              </a:rPr>
              <a:t>hi</a:t>
            </a:r>
            <a:r>
              <a:rPr lang="en-US" sz="1500" kern="1200" spc="-40" dirty="0">
                <a:solidFill>
                  <a:schemeClr val="tx1"/>
                </a:solidFill>
                <a:latin typeface="+mn-lt"/>
                <a:ea typeface="+mn-ea"/>
                <a:cs typeface="+mn-cs"/>
              </a:rPr>
              <a:t>l</a:t>
            </a:r>
            <a:r>
              <a:rPr lang="en-US" sz="1500" kern="1200" spc="70" dirty="0">
                <a:solidFill>
                  <a:schemeClr val="tx1"/>
                </a:solidFill>
                <a:latin typeface="+mn-lt"/>
                <a:ea typeface="+mn-ea"/>
                <a:cs typeface="+mn-cs"/>
              </a:rPr>
              <a:t>d</a:t>
            </a:r>
            <a:r>
              <a:rPr lang="en-US" sz="1500" kern="1200" spc="-40" dirty="0">
                <a:solidFill>
                  <a:schemeClr val="tx1"/>
                </a:solidFill>
                <a:latin typeface="+mn-lt"/>
                <a:ea typeface="+mn-ea"/>
                <a:cs typeface="+mn-cs"/>
              </a:rPr>
              <a:t>ren</a:t>
            </a:r>
            <a:r>
              <a:rPr lang="en-US" sz="1500" kern="1200" spc="-90" dirty="0">
                <a:solidFill>
                  <a:schemeClr val="tx1"/>
                </a:solidFill>
                <a:latin typeface="+mn-lt"/>
                <a:ea typeface="+mn-ea"/>
                <a:cs typeface="+mn-cs"/>
              </a:rPr>
              <a:t> </a:t>
            </a:r>
            <a:r>
              <a:rPr lang="en-US" sz="1500" kern="1200" spc="-160" dirty="0">
                <a:solidFill>
                  <a:schemeClr val="tx1"/>
                </a:solidFill>
                <a:latin typeface="+mn-lt"/>
                <a:ea typeface="+mn-ea"/>
                <a:cs typeface="+mn-cs"/>
              </a:rPr>
              <a:t>s</a:t>
            </a:r>
            <a:r>
              <a:rPr lang="en-US" sz="1500" kern="1200" spc="5" dirty="0">
                <a:solidFill>
                  <a:schemeClr val="tx1"/>
                </a:solidFill>
                <a:latin typeface="+mn-lt"/>
                <a:ea typeface="+mn-ea"/>
                <a:cs typeface="+mn-cs"/>
              </a:rPr>
              <a:t>ee,</a:t>
            </a:r>
            <a:r>
              <a:rPr lang="en-US" sz="1500" kern="1200" spc="-110" dirty="0">
                <a:solidFill>
                  <a:schemeClr val="tx1"/>
                </a:solidFill>
                <a:latin typeface="+mn-lt"/>
                <a:ea typeface="+mn-ea"/>
                <a:cs typeface="+mn-cs"/>
              </a:rPr>
              <a:t> </a:t>
            </a:r>
            <a:r>
              <a:rPr lang="en-US" sz="1500" kern="1200" spc="45" dirty="0">
                <a:solidFill>
                  <a:schemeClr val="tx1"/>
                </a:solidFill>
                <a:latin typeface="+mn-lt"/>
                <a:ea typeface="+mn-ea"/>
                <a:cs typeface="+mn-cs"/>
              </a:rPr>
              <a:t>he</a:t>
            </a:r>
            <a:r>
              <a:rPr lang="en-US" sz="1500" kern="1200" spc="35" dirty="0">
                <a:solidFill>
                  <a:schemeClr val="tx1"/>
                </a:solidFill>
                <a:latin typeface="+mn-lt"/>
                <a:ea typeface="+mn-ea"/>
                <a:cs typeface="+mn-cs"/>
              </a:rPr>
              <a:t>a</a:t>
            </a:r>
            <a:r>
              <a:rPr lang="en-US" sz="1500" kern="1200" spc="-155" dirty="0">
                <a:solidFill>
                  <a:schemeClr val="tx1"/>
                </a:solidFill>
                <a:latin typeface="+mn-lt"/>
                <a:ea typeface="+mn-ea"/>
                <a:cs typeface="+mn-cs"/>
              </a:rPr>
              <a:t>r</a:t>
            </a:r>
            <a:r>
              <a:rPr lang="en-US" sz="1500" kern="1200" spc="-90" dirty="0">
                <a:solidFill>
                  <a:schemeClr val="tx1"/>
                </a:solidFill>
                <a:latin typeface="+mn-lt"/>
                <a:ea typeface="+mn-ea"/>
                <a:cs typeface="+mn-cs"/>
              </a:rPr>
              <a:t> </a:t>
            </a:r>
            <a:r>
              <a:rPr lang="en-US" sz="1500" kern="1200" spc="40" dirty="0">
                <a:solidFill>
                  <a:schemeClr val="tx1"/>
                </a:solidFill>
                <a:latin typeface="+mn-lt"/>
                <a:ea typeface="+mn-ea"/>
                <a:cs typeface="+mn-cs"/>
              </a:rPr>
              <a:t>an</a:t>
            </a:r>
            <a:r>
              <a:rPr lang="en-US" sz="1500" kern="1200" spc="45" dirty="0">
                <a:solidFill>
                  <a:schemeClr val="tx1"/>
                </a:solidFill>
                <a:latin typeface="+mn-lt"/>
                <a:ea typeface="+mn-ea"/>
                <a:cs typeface="+mn-cs"/>
              </a:rPr>
              <a:t>d</a:t>
            </a:r>
            <a:r>
              <a:rPr lang="en-US" sz="1500" kern="1200" spc="-90" dirty="0">
                <a:solidFill>
                  <a:schemeClr val="tx1"/>
                </a:solidFill>
                <a:latin typeface="+mn-lt"/>
                <a:ea typeface="+mn-ea"/>
                <a:cs typeface="+mn-cs"/>
              </a:rPr>
              <a:t> </a:t>
            </a:r>
            <a:r>
              <a:rPr lang="en-US" sz="1500" kern="1200" dirty="0">
                <a:solidFill>
                  <a:schemeClr val="tx1"/>
                </a:solidFill>
                <a:latin typeface="+mn-lt"/>
                <a:ea typeface="+mn-ea"/>
                <a:cs typeface="+mn-cs"/>
              </a:rPr>
              <a:t>pa</a:t>
            </a:r>
            <a:r>
              <a:rPr lang="en-US" sz="1500" kern="1200" spc="5" dirty="0">
                <a:solidFill>
                  <a:schemeClr val="tx1"/>
                </a:solidFill>
                <a:latin typeface="+mn-lt"/>
                <a:ea typeface="+mn-ea"/>
                <a:cs typeface="+mn-cs"/>
              </a:rPr>
              <a:t>r</a:t>
            </a:r>
            <a:r>
              <a:rPr lang="en-US" sz="1500" kern="1200" spc="-95" dirty="0">
                <a:solidFill>
                  <a:schemeClr val="tx1"/>
                </a:solidFill>
                <a:latin typeface="+mn-lt"/>
                <a:ea typeface="+mn-ea"/>
                <a:cs typeface="+mn-cs"/>
              </a:rPr>
              <a:t>t</a:t>
            </a:r>
            <a:r>
              <a:rPr lang="en-US" sz="1500" kern="1200" spc="15" dirty="0">
                <a:solidFill>
                  <a:schemeClr val="tx1"/>
                </a:solidFill>
                <a:latin typeface="+mn-lt"/>
                <a:ea typeface="+mn-ea"/>
                <a:cs typeface="+mn-cs"/>
              </a:rPr>
              <a:t>i</a:t>
            </a:r>
            <a:r>
              <a:rPr lang="en-US" sz="1500" kern="1200" spc="40" dirty="0">
                <a:solidFill>
                  <a:schemeClr val="tx1"/>
                </a:solidFill>
                <a:latin typeface="+mn-lt"/>
                <a:ea typeface="+mn-ea"/>
                <a:cs typeface="+mn-cs"/>
              </a:rPr>
              <a:t>c</a:t>
            </a:r>
            <a:r>
              <a:rPr lang="en-US" sz="1500" kern="1200" spc="15" dirty="0">
                <a:solidFill>
                  <a:schemeClr val="tx1"/>
                </a:solidFill>
                <a:latin typeface="+mn-lt"/>
                <a:ea typeface="+mn-ea"/>
                <a:cs typeface="+mn-cs"/>
              </a:rPr>
              <a:t>ip</a:t>
            </a:r>
            <a:r>
              <a:rPr lang="en-US" sz="1500" kern="1200" spc="30" dirty="0">
                <a:solidFill>
                  <a:schemeClr val="tx1"/>
                </a:solidFill>
                <a:latin typeface="+mn-lt"/>
                <a:ea typeface="+mn-ea"/>
                <a:cs typeface="+mn-cs"/>
              </a:rPr>
              <a:t>a</a:t>
            </a:r>
            <a:r>
              <a:rPr lang="en-US" sz="1500" kern="1200" spc="-85" dirty="0">
                <a:solidFill>
                  <a:schemeClr val="tx1"/>
                </a:solidFill>
                <a:latin typeface="+mn-lt"/>
                <a:ea typeface="+mn-ea"/>
                <a:cs typeface="+mn-cs"/>
              </a:rPr>
              <a:t>t</a:t>
            </a:r>
            <a:r>
              <a:rPr lang="en-US" sz="1500" kern="1200" spc="65" dirty="0">
                <a:solidFill>
                  <a:schemeClr val="tx1"/>
                </a:solidFill>
                <a:latin typeface="+mn-lt"/>
                <a:ea typeface="+mn-ea"/>
                <a:cs typeface="+mn-cs"/>
              </a:rPr>
              <a:t>e</a:t>
            </a:r>
            <a:r>
              <a:rPr lang="en-US" sz="1500" kern="1200" spc="-80" dirty="0">
                <a:solidFill>
                  <a:schemeClr val="tx1"/>
                </a:solidFill>
                <a:latin typeface="+mn-lt"/>
                <a:ea typeface="+mn-ea"/>
                <a:cs typeface="+mn-cs"/>
              </a:rPr>
              <a:t> </a:t>
            </a:r>
            <a:r>
              <a:rPr lang="en-US" sz="1500" kern="1200" spc="-90" dirty="0">
                <a:solidFill>
                  <a:schemeClr val="tx1"/>
                </a:solidFill>
                <a:latin typeface="+mn-lt"/>
                <a:ea typeface="+mn-ea"/>
                <a:cs typeface="+mn-cs"/>
              </a:rPr>
              <a:t>i</a:t>
            </a:r>
            <a:r>
              <a:rPr lang="en-US" sz="1500" kern="1200" spc="-30" dirty="0">
                <a:solidFill>
                  <a:schemeClr val="tx1"/>
                </a:solidFill>
                <a:latin typeface="+mn-lt"/>
                <a:ea typeface="+mn-ea"/>
                <a:cs typeface="+mn-cs"/>
              </a:rPr>
              <a:t>n</a:t>
            </a:r>
            <a:r>
              <a:rPr lang="en-US" sz="1500" kern="1200" spc="-90" dirty="0">
                <a:solidFill>
                  <a:schemeClr val="tx1"/>
                </a:solidFill>
                <a:latin typeface="+mn-lt"/>
                <a:ea typeface="+mn-ea"/>
                <a:cs typeface="+mn-cs"/>
              </a:rPr>
              <a:t> i</a:t>
            </a:r>
            <a:r>
              <a:rPr lang="en-US" sz="1500" kern="1200" spc="-125" dirty="0">
                <a:solidFill>
                  <a:schemeClr val="tx1"/>
                </a:solidFill>
                <a:latin typeface="+mn-lt"/>
                <a:ea typeface="+mn-ea"/>
                <a:cs typeface="+mn-cs"/>
              </a:rPr>
              <a:t>s  </a:t>
            </a:r>
            <a:r>
              <a:rPr lang="en-US" sz="1500" kern="1200" dirty="0">
                <a:solidFill>
                  <a:schemeClr val="tx1"/>
                </a:solidFill>
                <a:latin typeface="+mn-lt"/>
                <a:ea typeface="+mn-ea"/>
                <a:cs typeface="+mn-cs"/>
              </a:rPr>
              <a:t>crucial </a:t>
            </a:r>
            <a:r>
              <a:rPr lang="en-US" sz="1500" kern="1200" spc="-50" dirty="0">
                <a:solidFill>
                  <a:schemeClr val="tx1"/>
                </a:solidFill>
                <a:latin typeface="+mn-lt"/>
                <a:ea typeface="+mn-ea"/>
                <a:cs typeface="+mn-cs"/>
              </a:rPr>
              <a:t>for </a:t>
            </a:r>
            <a:r>
              <a:rPr lang="en-US" sz="1500" kern="1200" spc="10" dirty="0">
                <a:solidFill>
                  <a:schemeClr val="tx1"/>
                </a:solidFill>
                <a:latin typeface="+mn-lt"/>
                <a:ea typeface="+mn-ea"/>
                <a:cs typeface="+mn-cs"/>
              </a:rPr>
              <a:t>developing </a:t>
            </a:r>
            <a:r>
              <a:rPr lang="en-US" sz="1500" kern="1200" spc="-60" dirty="0">
                <a:solidFill>
                  <a:schemeClr val="tx1"/>
                </a:solidFill>
                <a:latin typeface="+mn-lt"/>
                <a:ea typeface="+mn-ea"/>
                <a:cs typeface="+mn-cs"/>
              </a:rPr>
              <a:t>their </a:t>
            </a:r>
            <a:r>
              <a:rPr lang="en-US" sz="1500" kern="1200" spc="-25" dirty="0">
                <a:solidFill>
                  <a:schemeClr val="tx1"/>
                </a:solidFill>
                <a:latin typeface="+mn-lt"/>
                <a:ea typeface="+mn-ea"/>
                <a:cs typeface="+mn-cs"/>
              </a:rPr>
              <a:t>understanding, </a:t>
            </a:r>
            <a:r>
              <a:rPr lang="en-US" sz="1500" kern="1200" spc="-60" dirty="0">
                <a:solidFill>
                  <a:schemeClr val="tx1"/>
                </a:solidFill>
                <a:latin typeface="+mn-lt"/>
                <a:ea typeface="+mn-ea"/>
                <a:cs typeface="+mn-cs"/>
              </a:rPr>
              <a:t>self-expression, </a:t>
            </a:r>
            <a:r>
              <a:rPr lang="en-US" sz="1500" kern="1200" spc="-55" dirty="0">
                <a:solidFill>
                  <a:schemeClr val="tx1"/>
                </a:solidFill>
                <a:latin typeface="+mn-lt"/>
                <a:ea typeface="+mn-ea"/>
                <a:cs typeface="+mn-cs"/>
              </a:rPr>
              <a:t> </a:t>
            </a:r>
            <a:r>
              <a:rPr lang="en-US" sz="1500" kern="1200" spc="5" dirty="0">
                <a:solidFill>
                  <a:schemeClr val="tx1"/>
                </a:solidFill>
                <a:latin typeface="+mn-lt"/>
                <a:ea typeface="+mn-ea"/>
                <a:cs typeface="+mn-cs"/>
              </a:rPr>
              <a:t>vocabulary </a:t>
            </a:r>
            <a:r>
              <a:rPr lang="en-US" sz="1500" kern="1200" spc="45" dirty="0">
                <a:solidFill>
                  <a:schemeClr val="tx1"/>
                </a:solidFill>
                <a:latin typeface="+mn-lt"/>
                <a:ea typeface="+mn-ea"/>
                <a:cs typeface="+mn-cs"/>
              </a:rPr>
              <a:t>and </a:t>
            </a:r>
            <a:r>
              <a:rPr lang="en-US" sz="1500" kern="1200" spc="-40" dirty="0">
                <a:solidFill>
                  <a:schemeClr val="tx1"/>
                </a:solidFill>
                <a:latin typeface="+mn-lt"/>
                <a:ea typeface="+mn-ea"/>
                <a:cs typeface="+mn-cs"/>
              </a:rPr>
              <a:t>ability </a:t>
            </a:r>
            <a:r>
              <a:rPr lang="en-US" sz="1500" kern="1200" spc="-15" dirty="0">
                <a:solidFill>
                  <a:schemeClr val="tx1"/>
                </a:solidFill>
                <a:latin typeface="+mn-lt"/>
                <a:ea typeface="+mn-ea"/>
                <a:cs typeface="+mn-cs"/>
              </a:rPr>
              <a:t>to </a:t>
            </a:r>
            <a:r>
              <a:rPr lang="en-US" sz="1500" kern="1200" spc="15" dirty="0">
                <a:solidFill>
                  <a:schemeClr val="tx1"/>
                </a:solidFill>
                <a:latin typeface="+mn-lt"/>
                <a:ea typeface="+mn-ea"/>
                <a:cs typeface="+mn-cs"/>
              </a:rPr>
              <a:t>communicate </a:t>
            </a:r>
            <a:r>
              <a:rPr lang="en-US" sz="1500" kern="1200" spc="-30" dirty="0">
                <a:solidFill>
                  <a:schemeClr val="tx1"/>
                </a:solidFill>
                <a:latin typeface="+mn-lt"/>
                <a:ea typeface="+mn-ea"/>
                <a:cs typeface="+mn-cs"/>
              </a:rPr>
              <a:t>through </a:t>
            </a:r>
            <a:r>
              <a:rPr lang="en-US" sz="1500" kern="1200" spc="-20" dirty="0">
                <a:solidFill>
                  <a:schemeClr val="tx1"/>
                </a:solidFill>
                <a:latin typeface="+mn-lt"/>
                <a:ea typeface="+mn-ea"/>
                <a:cs typeface="+mn-cs"/>
              </a:rPr>
              <a:t>the </a:t>
            </a:r>
            <a:r>
              <a:rPr lang="en-US" sz="1500" kern="1200" spc="-80" dirty="0">
                <a:solidFill>
                  <a:schemeClr val="tx1"/>
                </a:solidFill>
                <a:latin typeface="+mn-lt"/>
                <a:ea typeface="+mn-ea"/>
                <a:cs typeface="+mn-cs"/>
              </a:rPr>
              <a:t>arts. </a:t>
            </a:r>
            <a:r>
              <a:rPr lang="en-US" sz="1500" kern="1200" spc="-70" dirty="0">
                <a:solidFill>
                  <a:schemeClr val="tx1"/>
                </a:solidFill>
                <a:latin typeface="+mn-lt"/>
                <a:ea typeface="+mn-ea"/>
                <a:cs typeface="+mn-cs"/>
              </a:rPr>
              <a:t>The </a:t>
            </a:r>
            <a:r>
              <a:rPr lang="en-US" sz="1500" kern="1200" spc="-65" dirty="0">
                <a:solidFill>
                  <a:schemeClr val="tx1"/>
                </a:solidFill>
                <a:latin typeface="+mn-lt"/>
                <a:ea typeface="+mn-ea"/>
                <a:cs typeface="+mn-cs"/>
              </a:rPr>
              <a:t> </a:t>
            </a:r>
            <a:r>
              <a:rPr lang="en-US" sz="1500" kern="1200" spc="-55" dirty="0">
                <a:solidFill>
                  <a:schemeClr val="tx1"/>
                </a:solidFill>
                <a:latin typeface="+mn-lt"/>
                <a:ea typeface="+mn-ea"/>
                <a:cs typeface="+mn-cs"/>
              </a:rPr>
              <a:t>f</a:t>
            </a:r>
            <a:r>
              <a:rPr lang="en-US" sz="1500" kern="1200" spc="5" dirty="0">
                <a:solidFill>
                  <a:schemeClr val="tx1"/>
                </a:solidFill>
                <a:latin typeface="+mn-lt"/>
                <a:ea typeface="+mn-ea"/>
                <a:cs typeface="+mn-cs"/>
              </a:rPr>
              <a:t>requenc</a:t>
            </a:r>
            <a:r>
              <a:rPr lang="en-US" sz="1500" kern="1200" dirty="0">
                <a:solidFill>
                  <a:schemeClr val="tx1"/>
                </a:solidFill>
                <a:latin typeface="+mn-lt"/>
                <a:ea typeface="+mn-ea"/>
                <a:cs typeface="+mn-cs"/>
              </a:rPr>
              <a:t>y</a:t>
            </a:r>
            <a:r>
              <a:rPr lang="en-US" sz="1500" kern="1200" spc="-105" dirty="0">
                <a:solidFill>
                  <a:schemeClr val="tx1"/>
                </a:solidFill>
                <a:latin typeface="+mn-lt"/>
                <a:ea typeface="+mn-ea"/>
                <a:cs typeface="+mn-cs"/>
              </a:rPr>
              <a:t>,</a:t>
            </a:r>
            <a:r>
              <a:rPr lang="en-US" sz="1500" kern="1200" spc="-100" dirty="0">
                <a:solidFill>
                  <a:schemeClr val="tx1"/>
                </a:solidFill>
                <a:latin typeface="+mn-lt"/>
                <a:ea typeface="+mn-ea"/>
                <a:cs typeface="+mn-cs"/>
              </a:rPr>
              <a:t> </a:t>
            </a:r>
            <a:r>
              <a:rPr lang="en-US" sz="1500" kern="1200" spc="10" dirty="0">
                <a:solidFill>
                  <a:schemeClr val="tx1"/>
                </a:solidFill>
                <a:latin typeface="Comic Sans MS" panose="030F0702030302020204" pitchFamily="66" charset="0"/>
                <a:ea typeface="+mn-ea"/>
                <a:cs typeface="+mn-cs"/>
              </a:rPr>
              <a:t>rep</a:t>
            </a:r>
            <a:r>
              <a:rPr lang="en-US" sz="1500" kern="1200" spc="20" dirty="0">
                <a:solidFill>
                  <a:schemeClr val="tx1"/>
                </a:solidFill>
                <a:latin typeface="Comic Sans MS" panose="030F0702030302020204" pitchFamily="66" charset="0"/>
                <a:ea typeface="+mn-ea"/>
                <a:cs typeface="+mn-cs"/>
              </a:rPr>
              <a:t>e</a:t>
            </a:r>
            <a:r>
              <a:rPr lang="en-US" sz="1500" kern="1200" spc="-85" dirty="0">
                <a:solidFill>
                  <a:schemeClr val="tx1"/>
                </a:solidFill>
                <a:latin typeface="Comic Sans MS" panose="030F0702030302020204" pitchFamily="66" charset="0"/>
                <a:ea typeface="+mn-ea"/>
                <a:cs typeface="+mn-cs"/>
              </a:rPr>
              <a:t>t</a:t>
            </a:r>
            <a:r>
              <a:rPr lang="en-US" sz="1500" kern="1200" spc="-80" dirty="0">
                <a:solidFill>
                  <a:schemeClr val="tx1"/>
                </a:solidFill>
                <a:latin typeface="Comic Sans MS" panose="030F0702030302020204" pitchFamily="66" charset="0"/>
                <a:ea typeface="+mn-ea"/>
                <a:cs typeface="+mn-cs"/>
              </a:rPr>
              <a:t>i</a:t>
            </a:r>
            <a:r>
              <a:rPr lang="en-US" sz="1500" kern="1200" spc="-85" dirty="0">
                <a:solidFill>
                  <a:schemeClr val="tx1"/>
                </a:solidFill>
                <a:latin typeface="Comic Sans MS" panose="030F0702030302020204" pitchFamily="66" charset="0"/>
                <a:ea typeface="+mn-ea"/>
                <a:cs typeface="+mn-cs"/>
              </a:rPr>
              <a:t>t</a:t>
            </a:r>
            <a:r>
              <a:rPr lang="en-US" sz="1500" kern="1200" spc="-80" dirty="0">
                <a:solidFill>
                  <a:schemeClr val="tx1"/>
                </a:solidFill>
                <a:latin typeface="Comic Sans MS" panose="030F0702030302020204" pitchFamily="66" charset="0"/>
                <a:ea typeface="+mn-ea"/>
                <a:cs typeface="+mn-cs"/>
              </a:rPr>
              <a:t>i</a:t>
            </a:r>
            <a:r>
              <a:rPr lang="en-US" sz="1500" kern="1200" spc="45" dirty="0">
                <a:solidFill>
                  <a:schemeClr val="tx1"/>
                </a:solidFill>
                <a:latin typeface="Comic Sans MS" panose="030F0702030302020204" pitchFamily="66" charset="0"/>
                <a:ea typeface="+mn-ea"/>
                <a:cs typeface="+mn-cs"/>
              </a:rPr>
              <a:t>o</a:t>
            </a:r>
            <a:r>
              <a:rPr lang="en-US" sz="1500" kern="1200" spc="-30" dirty="0">
                <a:solidFill>
                  <a:schemeClr val="tx1"/>
                </a:solidFill>
                <a:latin typeface="Comic Sans MS" panose="030F0702030302020204" pitchFamily="66" charset="0"/>
                <a:ea typeface="+mn-ea"/>
                <a:cs typeface="+mn-cs"/>
              </a:rPr>
              <a:t>n</a:t>
            </a:r>
            <a:r>
              <a:rPr lang="en-US" sz="1500" kern="1200" spc="-80" dirty="0">
                <a:solidFill>
                  <a:schemeClr val="tx1"/>
                </a:solidFill>
                <a:latin typeface="+mn-lt"/>
                <a:ea typeface="+mn-ea"/>
                <a:cs typeface="+mn-cs"/>
              </a:rPr>
              <a:t> </a:t>
            </a:r>
            <a:r>
              <a:rPr lang="en-US" sz="1500" kern="1200" spc="40" dirty="0">
                <a:solidFill>
                  <a:schemeClr val="tx1"/>
                </a:solidFill>
                <a:latin typeface="+mn-lt"/>
                <a:ea typeface="+mn-ea"/>
                <a:cs typeface="+mn-cs"/>
              </a:rPr>
              <a:t>an</a:t>
            </a:r>
            <a:r>
              <a:rPr lang="en-US" sz="1500" kern="1200" spc="45" dirty="0">
                <a:solidFill>
                  <a:schemeClr val="tx1"/>
                </a:solidFill>
                <a:latin typeface="+mn-lt"/>
                <a:ea typeface="+mn-ea"/>
                <a:cs typeface="+mn-cs"/>
              </a:rPr>
              <a:t>d</a:t>
            </a:r>
            <a:r>
              <a:rPr lang="en-US" sz="1500" kern="1200" spc="-85" dirty="0">
                <a:solidFill>
                  <a:schemeClr val="tx1"/>
                </a:solidFill>
                <a:latin typeface="+mn-lt"/>
                <a:ea typeface="+mn-ea"/>
                <a:cs typeface="+mn-cs"/>
              </a:rPr>
              <a:t> </a:t>
            </a:r>
            <a:r>
              <a:rPr lang="en-US" sz="1500" kern="1200" spc="75" dirty="0">
                <a:solidFill>
                  <a:schemeClr val="tx1"/>
                </a:solidFill>
                <a:latin typeface="+mn-lt"/>
                <a:ea typeface="+mn-ea"/>
                <a:cs typeface="+mn-cs"/>
              </a:rPr>
              <a:t>d</a:t>
            </a:r>
            <a:r>
              <a:rPr lang="en-US" sz="1500" kern="1200" spc="25" dirty="0">
                <a:solidFill>
                  <a:schemeClr val="tx1"/>
                </a:solidFill>
                <a:latin typeface="+mn-lt"/>
                <a:ea typeface="+mn-ea"/>
                <a:cs typeface="+mn-cs"/>
              </a:rPr>
              <a:t>ep</a:t>
            </a:r>
            <a:r>
              <a:rPr lang="en-US" sz="1500" kern="1200" spc="-15" dirty="0">
                <a:solidFill>
                  <a:schemeClr val="tx1"/>
                </a:solidFill>
                <a:latin typeface="+mn-lt"/>
                <a:ea typeface="+mn-ea"/>
                <a:cs typeface="+mn-cs"/>
              </a:rPr>
              <a:t>t</a:t>
            </a:r>
            <a:r>
              <a:rPr lang="en-US" sz="1500" kern="1200" spc="-30" dirty="0">
                <a:solidFill>
                  <a:schemeClr val="tx1"/>
                </a:solidFill>
                <a:latin typeface="+mn-lt"/>
                <a:ea typeface="+mn-ea"/>
                <a:cs typeface="+mn-cs"/>
              </a:rPr>
              <a:t>h</a:t>
            </a:r>
            <a:r>
              <a:rPr lang="en-US" sz="1500" kern="1200" spc="-90" dirty="0">
                <a:solidFill>
                  <a:schemeClr val="tx1"/>
                </a:solidFill>
                <a:latin typeface="+mn-lt"/>
                <a:ea typeface="+mn-ea"/>
                <a:cs typeface="+mn-cs"/>
              </a:rPr>
              <a:t> </a:t>
            </a:r>
            <a:r>
              <a:rPr lang="en-US" sz="1500" kern="1200" spc="5" dirty="0">
                <a:solidFill>
                  <a:schemeClr val="tx1"/>
                </a:solidFill>
                <a:latin typeface="+mn-lt"/>
                <a:ea typeface="+mn-ea"/>
                <a:cs typeface="+mn-cs"/>
              </a:rPr>
              <a:t>of</a:t>
            </a:r>
            <a:r>
              <a:rPr lang="en-US" sz="1500" kern="1200" spc="-85" dirty="0">
                <a:solidFill>
                  <a:schemeClr val="tx1"/>
                </a:solidFill>
                <a:latin typeface="+mn-lt"/>
                <a:ea typeface="+mn-ea"/>
                <a:cs typeface="+mn-cs"/>
              </a:rPr>
              <a:t> t</a:t>
            </a:r>
            <a:r>
              <a:rPr lang="en-US" sz="1500" kern="1200" spc="-55" dirty="0">
                <a:solidFill>
                  <a:schemeClr val="tx1"/>
                </a:solidFill>
                <a:latin typeface="+mn-lt"/>
                <a:ea typeface="+mn-ea"/>
                <a:cs typeface="+mn-cs"/>
              </a:rPr>
              <a:t>heir</a:t>
            </a:r>
            <a:r>
              <a:rPr lang="en-US" sz="1500" kern="1200" spc="-90" dirty="0">
                <a:solidFill>
                  <a:schemeClr val="tx1"/>
                </a:solidFill>
                <a:latin typeface="+mn-lt"/>
                <a:ea typeface="+mn-ea"/>
                <a:cs typeface="+mn-cs"/>
              </a:rPr>
              <a:t> </a:t>
            </a:r>
            <a:r>
              <a:rPr lang="en-US" sz="1500" kern="1200" spc="75" dirty="0">
                <a:solidFill>
                  <a:schemeClr val="tx1"/>
                </a:solidFill>
                <a:latin typeface="+mn-lt"/>
                <a:ea typeface="+mn-ea"/>
                <a:cs typeface="+mn-cs"/>
              </a:rPr>
              <a:t>e</a:t>
            </a:r>
            <a:r>
              <a:rPr lang="en-US" sz="1500" kern="1200" spc="-45" dirty="0">
                <a:solidFill>
                  <a:schemeClr val="tx1"/>
                </a:solidFill>
                <a:latin typeface="+mn-lt"/>
                <a:ea typeface="+mn-ea"/>
                <a:cs typeface="+mn-cs"/>
              </a:rPr>
              <a:t>xpe</a:t>
            </a:r>
            <a:r>
              <a:rPr lang="en-US" sz="1500" kern="1200" spc="-35" dirty="0">
                <a:solidFill>
                  <a:schemeClr val="tx1"/>
                </a:solidFill>
                <a:latin typeface="+mn-lt"/>
                <a:ea typeface="+mn-ea"/>
                <a:cs typeface="+mn-cs"/>
              </a:rPr>
              <a:t>r</a:t>
            </a:r>
            <a:r>
              <a:rPr lang="en-US" sz="1500" kern="1200" spc="15" dirty="0">
                <a:solidFill>
                  <a:schemeClr val="tx1"/>
                </a:solidFill>
                <a:latin typeface="+mn-lt"/>
                <a:ea typeface="+mn-ea"/>
                <a:cs typeface="+mn-cs"/>
              </a:rPr>
              <a:t>ien</a:t>
            </a:r>
            <a:r>
              <a:rPr lang="en-US" sz="1500" kern="1200" spc="25" dirty="0">
                <a:solidFill>
                  <a:schemeClr val="tx1"/>
                </a:solidFill>
                <a:latin typeface="+mn-lt"/>
                <a:ea typeface="+mn-ea"/>
                <a:cs typeface="+mn-cs"/>
              </a:rPr>
              <a:t>c</a:t>
            </a:r>
            <a:r>
              <a:rPr lang="en-US" sz="1500" kern="1200" spc="-50" dirty="0">
                <a:solidFill>
                  <a:schemeClr val="tx1"/>
                </a:solidFill>
                <a:latin typeface="+mn-lt"/>
                <a:ea typeface="+mn-ea"/>
                <a:cs typeface="+mn-cs"/>
              </a:rPr>
              <a:t>es</a:t>
            </a:r>
            <a:r>
              <a:rPr lang="en-US" sz="1500" kern="1200" spc="-85" dirty="0">
                <a:solidFill>
                  <a:schemeClr val="tx1"/>
                </a:solidFill>
                <a:latin typeface="+mn-lt"/>
                <a:ea typeface="+mn-ea"/>
                <a:cs typeface="+mn-cs"/>
              </a:rPr>
              <a:t> </a:t>
            </a:r>
            <a:r>
              <a:rPr lang="en-US" sz="1500" kern="1200" spc="90" dirty="0">
                <a:solidFill>
                  <a:schemeClr val="tx1"/>
                </a:solidFill>
                <a:latin typeface="+mn-lt"/>
                <a:ea typeface="+mn-ea"/>
                <a:cs typeface="+mn-cs"/>
              </a:rPr>
              <a:t>a</a:t>
            </a:r>
            <a:r>
              <a:rPr lang="en-US" sz="1500" kern="1200" spc="-40" dirty="0">
                <a:solidFill>
                  <a:schemeClr val="tx1"/>
                </a:solidFill>
                <a:latin typeface="+mn-lt"/>
                <a:ea typeface="+mn-ea"/>
                <a:cs typeface="+mn-cs"/>
              </a:rPr>
              <a:t>re  </a:t>
            </a:r>
            <a:r>
              <a:rPr lang="en-US" sz="1500" kern="1200" spc="-5" dirty="0">
                <a:solidFill>
                  <a:schemeClr val="tx1"/>
                </a:solidFill>
                <a:latin typeface="+mn-lt"/>
                <a:ea typeface="+mn-ea"/>
                <a:cs typeface="+mn-cs"/>
              </a:rPr>
              <a:t>fundamental </a:t>
            </a:r>
            <a:r>
              <a:rPr lang="en-US" sz="1500" kern="1200" spc="-15" dirty="0">
                <a:solidFill>
                  <a:schemeClr val="tx1"/>
                </a:solidFill>
                <a:latin typeface="+mn-lt"/>
                <a:ea typeface="+mn-ea"/>
                <a:cs typeface="+mn-cs"/>
              </a:rPr>
              <a:t>to </a:t>
            </a:r>
            <a:r>
              <a:rPr lang="en-US" sz="1500" kern="1200" spc="-60" dirty="0">
                <a:solidFill>
                  <a:schemeClr val="tx1"/>
                </a:solidFill>
                <a:latin typeface="+mn-lt"/>
                <a:ea typeface="+mn-ea"/>
                <a:cs typeface="+mn-cs"/>
              </a:rPr>
              <a:t>their </a:t>
            </a:r>
            <a:r>
              <a:rPr lang="en-US" sz="1500" kern="1200" spc="-50" dirty="0">
                <a:solidFill>
                  <a:schemeClr val="tx1"/>
                </a:solidFill>
                <a:latin typeface="+mn-lt"/>
                <a:ea typeface="+mn-ea"/>
                <a:cs typeface="+mn-cs"/>
              </a:rPr>
              <a:t>progress </a:t>
            </a:r>
            <a:r>
              <a:rPr lang="en-US" sz="1500" kern="1200" spc="-60" dirty="0">
                <a:solidFill>
                  <a:schemeClr val="tx1"/>
                </a:solidFill>
                <a:latin typeface="+mn-lt"/>
                <a:ea typeface="+mn-ea"/>
                <a:cs typeface="+mn-cs"/>
              </a:rPr>
              <a:t>in </a:t>
            </a:r>
            <a:r>
              <a:rPr lang="en-US" sz="1500" kern="1200" spc="-40" dirty="0">
                <a:solidFill>
                  <a:schemeClr val="tx1"/>
                </a:solidFill>
                <a:latin typeface="+mn-lt"/>
                <a:ea typeface="+mn-ea"/>
                <a:cs typeface="+mn-cs"/>
              </a:rPr>
              <a:t>interpreting </a:t>
            </a:r>
            <a:r>
              <a:rPr lang="en-US" sz="1500" kern="1200" spc="45" dirty="0">
                <a:solidFill>
                  <a:schemeClr val="tx1"/>
                </a:solidFill>
                <a:latin typeface="+mn-lt"/>
                <a:ea typeface="+mn-ea"/>
                <a:cs typeface="+mn-cs"/>
              </a:rPr>
              <a:t>and </a:t>
            </a:r>
            <a:r>
              <a:rPr lang="en-US" sz="1500" kern="1200" spc="10" dirty="0">
                <a:solidFill>
                  <a:schemeClr val="tx1"/>
                </a:solidFill>
                <a:latin typeface="+mn-lt"/>
                <a:ea typeface="+mn-ea"/>
                <a:cs typeface="+mn-cs"/>
              </a:rPr>
              <a:t>appreciating </a:t>
            </a:r>
            <a:r>
              <a:rPr lang="en-US" sz="1500" kern="1200" spc="5" dirty="0">
                <a:solidFill>
                  <a:schemeClr val="tx1"/>
                </a:solidFill>
                <a:latin typeface="+mn-lt"/>
                <a:ea typeface="+mn-ea"/>
                <a:cs typeface="+mn-cs"/>
              </a:rPr>
              <a:t>what </a:t>
            </a:r>
            <a:r>
              <a:rPr lang="en-US" sz="1500" kern="1200" spc="-409" dirty="0">
                <a:solidFill>
                  <a:schemeClr val="tx1"/>
                </a:solidFill>
                <a:latin typeface="+mn-lt"/>
                <a:ea typeface="+mn-ea"/>
                <a:cs typeface="+mn-cs"/>
              </a:rPr>
              <a:t> </a:t>
            </a:r>
            <a:r>
              <a:rPr lang="en-US" sz="1500" kern="1200" spc="-85" dirty="0">
                <a:solidFill>
                  <a:schemeClr val="tx1"/>
                </a:solidFill>
                <a:latin typeface="+mn-lt"/>
                <a:ea typeface="+mn-ea"/>
                <a:cs typeface="+mn-cs"/>
              </a:rPr>
              <a:t>t</a:t>
            </a:r>
            <a:r>
              <a:rPr lang="en-US" sz="1500" kern="1200" spc="-10" dirty="0">
                <a:solidFill>
                  <a:schemeClr val="tx1"/>
                </a:solidFill>
                <a:latin typeface="+mn-lt"/>
                <a:ea typeface="+mn-ea"/>
                <a:cs typeface="+mn-cs"/>
              </a:rPr>
              <a:t>hey</a:t>
            </a:r>
            <a:r>
              <a:rPr lang="en-US" sz="1500" kern="1200" spc="-100" dirty="0">
                <a:solidFill>
                  <a:schemeClr val="tx1"/>
                </a:solidFill>
                <a:latin typeface="+mn-lt"/>
                <a:ea typeface="+mn-ea"/>
                <a:cs typeface="+mn-cs"/>
              </a:rPr>
              <a:t> </a:t>
            </a:r>
            <a:r>
              <a:rPr lang="en-US" sz="1500" kern="1200" spc="15" dirty="0">
                <a:solidFill>
                  <a:schemeClr val="tx1"/>
                </a:solidFill>
                <a:latin typeface="+mn-lt"/>
                <a:ea typeface="+mn-ea"/>
                <a:cs typeface="+mn-cs"/>
              </a:rPr>
              <a:t>he</a:t>
            </a:r>
            <a:r>
              <a:rPr lang="en-US" sz="1500" kern="1200" spc="100" dirty="0">
                <a:solidFill>
                  <a:schemeClr val="tx1"/>
                </a:solidFill>
                <a:latin typeface="+mn-lt"/>
                <a:ea typeface="+mn-ea"/>
                <a:cs typeface="+mn-cs"/>
              </a:rPr>
              <a:t>a</a:t>
            </a:r>
            <a:r>
              <a:rPr lang="en-US" sz="1500" kern="1200" spc="-130" dirty="0">
                <a:solidFill>
                  <a:schemeClr val="tx1"/>
                </a:solidFill>
                <a:latin typeface="+mn-lt"/>
                <a:ea typeface="+mn-ea"/>
                <a:cs typeface="+mn-cs"/>
              </a:rPr>
              <a:t>r,</a:t>
            </a:r>
            <a:r>
              <a:rPr lang="en-US" sz="1500" kern="1200" spc="-100" dirty="0">
                <a:solidFill>
                  <a:schemeClr val="tx1"/>
                </a:solidFill>
                <a:latin typeface="+mn-lt"/>
                <a:ea typeface="+mn-ea"/>
                <a:cs typeface="+mn-cs"/>
              </a:rPr>
              <a:t> </a:t>
            </a:r>
            <a:r>
              <a:rPr lang="en-US" sz="1500" kern="1200" spc="-85" dirty="0">
                <a:solidFill>
                  <a:schemeClr val="tx1"/>
                </a:solidFill>
                <a:latin typeface="+mn-lt"/>
                <a:ea typeface="+mn-ea"/>
                <a:cs typeface="+mn-cs"/>
              </a:rPr>
              <a:t>res</a:t>
            </a:r>
            <a:r>
              <a:rPr lang="en-US" sz="1500" kern="1200" spc="75" dirty="0">
                <a:solidFill>
                  <a:schemeClr val="tx1"/>
                </a:solidFill>
                <a:latin typeface="+mn-lt"/>
                <a:ea typeface="+mn-ea"/>
                <a:cs typeface="+mn-cs"/>
              </a:rPr>
              <a:t>p</a:t>
            </a:r>
            <a:r>
              <a:rPr lang="en-US" sz="1500" kern="1200" spc="45" dirty="0">
                <a:solidFill>
                  <a:schemeClr val="tx1"/>
                </a:solidFill>
                <a:latin typeface="+mn-lt"/>
                <a:ea typeface="+mn-ea"/>
                <a:cs typeface="+mn-cs"/>
              </a:rPr>
              <a:t>o</a:t>
            </a:r>
            <a:r>
              <a:rPr lang="en-US" sz="1500" kern="1200" spc="20" dirty="0">
                <a:solidFill>
                  <a:schemeClr val="tx1"/>
                </a:solidFill>
                <a:latin typeface="+mn-lt"/>
                <a:ea typeface="+mn-ea"/>
                <a:cs typeface="+mn-cs"/>
              </a:rPr>
              <a:t>nd</a:t>
            </a:r>
            <a:r>
              <a:rPr lang="en-US" sz="1500" kern="1200" spc="-75" dirty="0">
                <a:solidFill>
                  <a:schemeClr val="tx1"/>
                </a:solidFill>
                <a:latin typeface="+mn-lt"/>
                <a:ea typeface="+mn-ea"/>
                <a:cs typeface="+mn-cs"/>
              </a:rPr>
              <a:t> </a:t>
            </a:r>
            <a:r>
              <a:rPr lang="en-US" sz="1500" kern="1200" spc="-85" dirty="0">
                <a:solidFill>
                  <a:schemeClr val="tx1"/>
                </a:solidFill>
                <a:latin typeface="+mn-lt"/>
                <a:ea typeface="+mn-ea"/>
                <a:cs typeface="+mn-cs"/>
              </a:rPr>
              <a:t>t</a:t>
            </a:r>
            <a:r>
              <a:rPr lang="en-US" sz="1500" kern="1200" spc="55" dirty="0">
                <a:solidFill>
                  <a:schemeClr val="tx1"/>
                </a:solidFill>
                <a:latin typeface="+mn-lt"/>
                <a:ea typeface="+mn-ea"/>
                <a:cs typeface="+mn-cs"/>
              </a:rPr>
              <a:t>o</a:t>
            </a:r>
            <a:r>
              <a:rPr lang="en-US" sz="1500" kern="1200" spc="-100" dirty="0">
                <a:solidFill>
                  <a:schemeClr val="tx1"/>
                </a:solidFill>
                <a:latin typeface="+mn-lt"/>
                <a:ea typeface="+mn-ea"/>
                <a:cs typeface="+mn-cs"/>
              </a:rPr>
              <a:t> </a:t>
            </a:r>
            <a:r>
              <a:rPr lang="en-US" sz="1500" kern="1200" spc="100" dirty="0">
                <a:solidFill>
                  <a:schemeClr val="tx1"/>
                </a:solidFill>
                <a:latin typeface="+mn-lt"/>
                <a:ea typeface="+mn-ea"/>
                <a:cs typeface="+mn-cs"/>
              </a:rPr>
              <a:t>a</a:t>
            </a:r>
            <a:r>
              <a:rPr lang="en-US" sz="1500" kern="1200" spc="20" dirty="0">
                <a:solidFill>
                  <a:schemeClr val="tx1"/>
                </a:solidFill>
                <a:latin typeface="+mn-lt"/>
                <a:ea typeface="+mn-ea"/>
                <a:cs typeface="+mn-cs"/>
              </a:rPr>
              <a:t>nd</a:t>
            </a:r>
            <a:r>
              <a:rPr lang="en-US" sz="1500" kern="1200" spc="-85" dirty="0">
                <a:solidFill>
                  <a:schemeClr val="tx1"/>
                </a:solidFill>
                <a:latin typeface="+mn-lt"/>
                <a:ea typeface="+mn-ea"/>
                <a:cs typeface="+mn-cs"/>
              </a:rPr>
              <a:t> </a:t>
            </a:r>
            <a:r>
              <a:rPr lang="en-US" sz="1500" kern="1200" spc="60" dirty="0">
                <a:solidFill>
                  <a:schemeClr val="tx1"/>
                </a:solidFill>
                <a:latin typeface="+mn-lt"/>
                <a:ea typeface="+mn-ea"/>
                <a:cs typeface="+mn-cs"/>
              </a:rPr>
              <a:t>ob</a:t>
            </a:r>
            <a:r>
              <a:rPr lang="en-US" sz="1500" kern="1200" spc="-80" dirty="0">
                <a:solidFill>
                  <a:schemeClr val="tx1"/>
                </a:solidFill>
                <a:latin typeface="+mn-lt"/>
                <a:ea typeface="+mn-ea"/>
                <a:cs typeface="+mn-cs"/>
              </a:rPr>
              <a:t>serv</a:t>
            </a:r>
            <a:r>
              <a:rPr lang="en-US" sz="1500" kern="1200" spc="-20" dirty="0">
                <a:solidFill>
                  <a:schemeClr val="tx1"/>
                </a:solidFill>
                <a:latin typeface="+mn-lt"/>
                <a:ea typeface="+mn-ea"/>
                <a:cs typeface="+mn-cs"/>
              </a:rPr>
              <a:t>e.</a:t>
            </a:r>
            <a:endParaRPr lang="en-US" sz="1500" kern="1200" dirty="0">
              <a:solidFill>
                <a:schemeClr val="tx1"/>
              </a:solidFill>
              <a:latin typeface="+mn-lt"/>
              <a:ea typeface="+mn-ea"/>
              <a:cs typeface="+mn-cs"/>
            </a:endParaRPr>
          </a:p>
        </p:txBody>
      </p:sp>
      <p:pic>
        <p:nvPicPr>
          <p:cNvPr id="13" name="Picture 12" descr="A group of children sitting at a table painting&#10;&#10;Description automatically generated with low confidence">
            <a:extLst>
              <a:ext uri="{FF2B5EF4-FFF2-40B4-BE49-F238E27FC236}">
                <a16:creationId xmlns:a16="http://schemas.microsoft.com/office/drawing/2014/main" id="{63807CB4-C11C-94DB-999D-2AADB50674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252" r="42619" b="1"/>
          <a:stretch/>
        </p:blipFill>
        <p:spPr>
          <a:xfrm>
            <a:off x="4658805" y="10"/>
            <a:ext cx="6033259" cy="75628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object 10"/>
          <p:cNvSpPr txBox="1">
            <a:spLocks noGrp="1"/>
          </p:cNvSpPr>
          <p:nvPr>
            <p:ph type="sldNum" sz="quarter" idx="7"/>
          </p:nvPr>
        </p:nvSpPr>
        <p:spPr>
          <a:xfrm>
            <a:off x="9156223" y="7009641"/>
            <a:ext cx="802005" cy="402652"/>
          </a:xfrm>
          <a:prstGeom prst="rect">
            <a:avLst/>
          </a:prstGeom>
        </p:spPr>
        <p:txBody>
          <a:bodyPr vert="horz" lIns="91440" tIns="45720" rIns="91440" bIns="45720" rtlCol="0" anchor="ctr">
            <a:normAutofit/>
          </a:bodyPr>
          <a:lstStyle/>
          <a:p>
            <a:pPr algn="r" rtl="0">
              <a:spcAft>
                <a:spcPts val="600"/>
              </a:spcAft>
              <a:defRPr/>
            </a:pPr>
            <a:fld id="{81D60167-4931-47E6-BA6A-407CBD079E47}" type="slidenum">
              <a:rPr lang="en-US" kern="1200">
                <a:solidFill>
                  <a:srgbClr val="FFFFFF"/>
                </a:solidFill>
                <a:latin typeface="Calibri" panose="020F0502020204030204"/>
                <a:ea typeface="+mn-ea"/>
                <a:cs typeface="+mn-cs"/>
              </a:rPr>
              <a:pPr algn="r" rtl="0">
                <a:spcAft>
                  <a:spcPts val="600"/>
                </a:spcAft>
                <a:defRPr/>
              </a:pPr>
              <a:t>23</a:t>
            </a:fld>
            <a:endParaRPr lang="en-US" kern="1200">
              <a:solidFill>
                <a:srgbClr val="FFFFFF"/>
              </a:solidFill>
              <a:latin typeface="Calibri" panose="020F0502020204030204"/>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C21F37DF-A535-0808-26F2-4D075D3CA5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2274" y="1084887"/>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84500" y="504310"/>
            <a:ext cx="3888740" cy="425758"/>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10" dirty="0">
                <a:latin typeface="Tahoma"/>
                <a:cs typeface="Tahoma"/>
              </a:rPr>
              <a:t> </a:t>
            </a:r>
            <a:r>
              <a:rPr sz="1400" b="1" spc="-70" dirty="0">
                <a:latin typeface="Tahoma"/>
                <a:cs typeface="Tahoma"/>
              </a:rPr>
              <a:t>Nursery</a:t>
            </a:r>
            <a:r>
              <a:rPr sz="1400" b="1" spc="-10" dirty="0">
                <a:latin typeface="Tahoma"/>
                <a:cs typeface="Tahoma"/>
              </a:rPr>
              <a:t> </a:t>
            </a:r>
            <a:endParaRPr lang="en-GB" sz="1400" b="1" i="1" spc="-250" dirty="0">
              <a:solidFill>
                <a:srgbClr val="808080"/>
              </a:solidFill>
              <a:latin typeface="Verdana"/>
              <a:cs typeface="Tahoma"/>
            </a:endParaRPr>
          </a:p>
          <a:p>
            <a:pPr marL="12700" algn="ctr">
              <a:lnSpc>
                <a:spcPct val="100000"/>
              </a:lnSpc>
              <a:spcBef>
                <a:spcPts val="100"/>
              </a:spcBef>
            </a:pPr>
            <a:r>
              <a:rPr sz="1200" b="1" spc="-45" dirty="0">
                <a:latin typeface="Tahoma"/>
                <a:cs typeface="Tahoma"/>
              </a:rPr>
              <a:t>Expressive</a:t>
            </a:r>
            <a:r>
              <a:rPr sz="1200" b="1" spc="-20" dirty="0">
                <a:latin typeface="Tahoma"/>
                <a:cs typeface="Tahoma"/>
              </a:rPr>
              <a:t> </a:t>
            </a:r>
            <a:r>
              <a:rPr sz="1200" b="1" spc="-75" dirty="0">
                <a:latin typeface="Tahoma"/>
                <a:cs typeface="Tahoma"/>
              </a:rPr>
              <a:t>Arts</a:t>
            </a:r>
            <a:r>
              <a:rPr sz="1200" b="1" spc="-15" dirty="0">
                <a:latin typeface="Tahoma"/>
                <a:cs typeface="Tahoma"/>
              </a:rPr>
              <a:t> </a:t>
            </a:r>
            <a:r>
              <a:rPr sz="1200" b="1" spc="15" dirty="0">
                <a:latin typeface="Tahoma"/>
                <a:cs typeface="Tahoma"/>
              </a:rPr>
              <a:t>an</a:t>
            </a:r>
            <a:r>
              <a:rPr sz="1200" b="1" spc="20" dirty="0">
                <a:latin typeface="Tahoma"/>
                <a:cs typeface="Tahoma"/>
              </a:rPr>
              <a:t>d</a:t>
            </a:r>
            <a:r>
              <a:rPr sz="1200" b="1" spc="-20" dirty="0">
                <a:latin typeface="Tahoma"/>
                <a:cs typeface="Tahoma"/>
              </a:rPr>
              <a:t> </a:t>
            </a:r>
            <a:r>
              <a:rPr sz="1200" b="1" spc="-40" dirty="0">
                <a:latin typeface="Tahoma"/>
                <a:cs typeface="Tahoma"/>
              </a:rPr>
              <a:t>Design</a:t>
            </a:r>
            <a:endParaRPr sz="1200"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516855438"/>
              </p:ext>
            </p:extLst>
          </p:nvPr>
        </p:nvGraphicFramePr>
        <p:xfrm>
          <a:off x="472440" y="1163066"/>
          <a:ext cx="9742805" cy="5461000"/>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379095">
                <a:tc>
                  <a:txBody>
                    <a:bodyPr/>
                    <a:lstStyle/>
                    <a:p>
                      <a:pPr marL="68580">
                        <a:lnSpc>
                          <a:spcPct val="100000"/>
                        </a:lnSpc>
                        <a:spcBef>
                          <a:spcPts val="45"/>
                        </a:spcBef>
                      </a:pPr>
                      <a:r>
                        <a:rPr sz="1200" b="1" spc="10" dirty="0">
                          <a:solidFill>
                            <a:srgbClr val="FFFFFF"/>
                          </a:solidFill>
                          <a:latin typeface="Tahoma"/>
                          <a:cs typeface="Tahoma"/>
                        </a:rPr>
                        <a:t>Area</a:t>
                      </a:r>
                      <a:r>
                        <a:rPr sz="1200" b="1" spc="-15" dirty="0">
                          <a:solidFill>
                            <a:srgbClr val="FFFFFF"/>
                          </a:solidFill>
                          <a:latin typeface="Tahoma"/>
                          <a:cs typeface="Tahoma"/>
                        </a:rPr>
                        <a:t> </a:t>
                      </a:r>
                      <a:r>
                        <a:rPr sz="1200" b="1" spc="-55" dirty="0">
                          <a:solidFill>
                            <a:srgbClr val="FFFFFF"/>
                          </a:solidFill>
                          <a:latin typeface="Tahoma"/>
                          <a:cs typeface="Tahoma"/>
                        </a:rPr>
                        <a:t>of</a:t>
                      </a:r>
                      <a:r>
                        <a:rPr sz="1200" b="1" spc="-20" dirty="0">
                          <a:solidFill>
                            <a:srgbClr val="FFFFFF"/>
                          </a:solidFill>
                          <a:latin typeface="Tahoma"/>
                          <a:cs typeface="Tahoma"/>
                        </a:rPr>
                        <a:t> </a:t>
                      </a:r>
                      <a:r>
                        <a:rPr sz="1200" b="1" spc="-40" dirty="0">
                          <a:solidFill>
                            <a:srgbClr val="FFFFFF"/>
                          </a:solidFill>
                          <a:latin typeface="Tahoma"/>
                          <a:cs typeface="Tahoma"/>
                        </a:rPr>
                        <a:t>Learning</a:t>
                      </a:r>
                      <a:r>
                        <a:rPr sz="1200" b="1" spc="-20" dirty="0">
                          <a:solidFill>
                            <a:srgbClr val="FFFFFF"/>
                          </a:solidFill>
                          <a:latin typeface="Tahoma"/>
                          <a:cs typeface="Tahoma"/>
                        </a:rPr>
                        <a:t> </a:t>
                      </a:r>
                      <a:r>
                        <a:rPr sz="1200" b="1" spc="-105" dirty="0">
                          <a:solidFill>
                            <a:srgbClr val="FFFFFF"/>
                          </a:solidFill>
                          <a:latin typeface="Tahoma"/>
                          <a:cs typeface="Tahoma"/>
                        </a:rPr>
                        <a:t>:</a:t>
                      </a:r>
                      <a:r>
                        <a:rPr sz="1200" b="1" spc="-20" dirty="0">
                          <a:solidFill>
                            <a:srgbClr val="FFFFFF"/>
                          </a:solidFill>
                          <a:latin typeface="Tahoma"/>
                          <a:cs typeface="Tahoma"/>
                        </a:rPr>
                        <a:t> </a:t>
                      </a:r>
                      <a:r>
                        <a:rPr sz="1200" b="1" spc="-45" dirty="0">
                          <a:solidFill>
                            <a:srgbClr val="FFFFFF"/>
                          </a:solidFill>
                          <a:latin typeface="Tahoma"/>
                          <a:cs typeface="Tahoma"/>
                        </a:rPr>
                        <a:t>Expressive</a:t>
                      </a:r>
                      <a:r>
                        <a:rPr sz="1200" b="1" spc="-20" dirty="0">
                          <a:solidFill>
                            <a:srgbClr val="FFFFFF"/>
                          </a:solidFill>
                          <a:latin typeface="Tahoma"/>
                          <a:cs typeface="Tahoma"/>
                        </a:rPr>
                        <a:t> </a:t>
                      </a:r>
                      <a:r>
                        <a:rPr sz="1200" b="1" spc="-75" dirty="0">
                          <a:solidFill>
                            <a:srgbClr val="FFFFFF"/>
                          </a:solidFill>
                          <a:latin typeface="Tahoma"/>
                          <a:cs typeface="Tahoma"/>
                        </a:rPr>
                        <a:t>Arts</a:t>
                      </a:r>
                      <a:r>
                        <a:rPr sz="1200" b="1" spc="-15" dirty="0">
                          <a:solidFill>
                            <a:srgbClr val="FFFFFF"/>
                          </a:solidFill>
                          <a:latin typeface="Tahoma"/>
                          <a:cs typeface="Tahoma"/>
                        </a:rPr>
                        <a:t> </a:t>
                      </a:r>
                      <a:r>
                        <a:rPr sz="1200" b="1" spc="15" dirty="0">
                          <a:solidFill>
                            <a:srgbClr val="FFFFFF"/>
                          </a:solidFill>
                          <a:latin typeface="Tahoma"/>
                          <a:cs typeface="Tahoma"/>
                        </a:rPr>
                        <a:t>and</a:t>
                      </a:r>
                      <a:r>
                        <a:rPr sz="1200" b="1" spc="-20" dirty="0">
                          <a:solidFill>
                            <a:srgbClr val="FFFFFF"/>
                          </a:solidFill>
                          <a:latin typeface="Tahoma"/>
                          <a:cs typeface="Tahoma"/>
                        </a:rPr>
                        <a:t> </a:t>
                      </a:r>
                      <a:r>
                        <a:rPr sz="1200" b="1" spc="-40" dirty="0">
                          <a:solidFill>
                            <a:srgbClr val="FFFFFF"/>
                          </a:solidFill>
                          <a:latin typeface="Tahoma"/>
                          <a:cs typeface="Tahoma"/>
                        </a:rPr>
                        <a:t>Design</a:t>
                      </a:r>
                      <a:endParaRPr sz="1200">
                        <a:latin typeface="Tahoma"/>
                        <a:cs typeface="Tahoma"/>
                      </a:endParaRPr>
                    </a:p>
                  </a:txBody>
                  <a:tcPr marL="0" marR="0" marT="571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solidFill>
                      <a:srgbClr val="000000"/>
                    </a:solidFill>
                  </a:tcPr>
                </a:tc>
                <a:extLst>
                  <a:ext uri="{0D108BD9-81ED-4DB2-BD59-A6C34878D82A}">
                    <a16:rowId xmlns:a16="http://schemas.microsoft.com/office/drawing/2014/main" val="10000"/>
                  </a:ext>
                </a:extLst>
              </a:tr>
              <a:tr h="286385">
                <a:tc>
                  <a:txBody>
                    <a:bodyPr/>
                    <a:lstStyle/>
                    <a:p>
                      <a:pPr marL="68580">
                        <a:lnSpc>
                          <a:spcPct val="100000"/>
                        </a:lnSpc>
                        <a:spcBef>
                          <a:spcPts val="35"/>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1015"/>
                        </a:lnSpc>
                        <a:spcBef>
                          <a:spcPts val="25"/>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0" dirty="0">
                          <a:latin typeface="Tahoma"/>
                          <a:cs typeface="Tahoma"/>
                        </a:rPr>
                        <a:t> </a:t>
                      </a:r>
                      <a:r>
                        <a:rPr sz="900" b="1" spc="-40" dirty="0">
                          <a:latin typeface="Tahoma"/>
                          <a:cs typeface="Tahoma"/>
                        </a:rPr>
                        <a:t>Summer</a:t>
                      </a:r>
                      <a:r>
                        <a:rPr sz="900" b="1" spc="-10" dirty="0">
                          <a:latin typeface="Tahoma"/>
                          <a:cs typeface="Tahoma"/>
                        </a:rPr>
                        <a:t> </a:t>
                      </a:r>
                      <a:r>
                        <a:rPr sz="900" b="1" spc="-55" dirty="0">
                          <a:latin typeface="Tahoma"/>
                          <a:cs typeface="Tahoma"/>
                        </a:rPr>
                        <a:t>term</a:t>
                      </a:r>
                      <a:r>
                        <a:rPr sz="900" b="1" spc="-10"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0"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50" dirty="0">
                          <a:latin typeface="Tahoma"/>
                          <a:cs typeface="Tahoma"/>
                        </a:rPr>
                        <a:t>to</a:t>
                      </a:r>
                      <a:endParaRPr sz="900">
                        <a:latin typeface="Tahoma"/>
                        <a:cs typeface="Tahom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solidFill>
                      <a:srgbClr val="A6A6A6"/>
                    </a:solidFill>
                  </a:tcPr>
                </a:tc>
                <a:extLst>
                  <a:ext uri="{0D108BD9-81ED-4DB2-BD59-A6C34878D82A}">
                    <a16:rowId xmlns:a16="http://schemas.microsoft.com/office/drawing/2014/main" val="10001"/>
                  </a:ext>
                </a:extLst>
              </a:tr>
              <a:tr h="224790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respond</a:t>
                      </a:r>
                      <a:r>
                        <a:rPr sz="900" spc="-60"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music</a:t>
                      </a:r>
                      <a:r>
                        <a:rPr sz="900" spc="-7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patterns</a:t>
                      </a:r>
                      <a:r>
                        <a:rPr sz="900" spc="-75" dirty="0">
                          <a:latin typeface="Verdana"/>
                          <a:cs typeface="Verdana"/>
                        </a:rPr>
                        <a:t> </a:t>
                      </a:r>
                      <a:r>
                        <a:rPr sz="900" spc="-40" dirty="0">
                          <a:latin typeface="Verdana"/>
                          <a:cs typeface="Verdana"/>
                        </a:rPr>
                        <a:t>in</a:t>
                      </a:r>
                      <a:r>
                        <a:rPr sz="900" spc="-60" dirty="0">
                          <a:latin typeface="Verdana"/>
                          <a:cs typeface="Verdana"/>
                        </a:rPr>
                        <a:t> </a:t>
                      </a:r>
                      <a:r>
                        <a:rPr sz="900" spc="-40" dirty="0">
                          <a:latin typeface="Verdana"/>
                          <a:cs typeface="Verdana"/>
                        </a:rPr>
                        <a:t>music,</a:t>
                      </a:r>
                      <a:r>
                        <a:rPr sz="900" spc="-70" dirty="0">
                          <a:latin typeface="Verdana"/>
                          <a:cs typeface="Verdana"/>
                        </a:rPr>
                        <a:t> </a:t>
                      </a:r>
                      <a:r>
                        <a:rPr sz="900" dirty="0">
                          <a:latin typeface="Verdana"/>
                          <a:cs typeface="Verdana"/>
                        </a:rPr>
                        <a:t>matching</a:t>
                      </a:r>
                      <a:r>
                        <a:rPr sz="900" spc="-70" dirty="0">
                          <a:latin typeface="Verdana"/>
                          <a:cs typeface="Verdana"/>
                        </a:rPr>
                        <a:t> </a:t>
                      </a:r>
                      <a:r>
                        <a:rPr sz="900" spc="-10" dirty="0">
                          <a:latin typeface="Verdana"/>
                          <a:cs typeface="Verdana"/>
                        </a:rPr>
                        <a:t>the</a:t>
                      </a:r>
                      <a:r>
                        <a:rPr sz="900" spc="-55" dirty="0">
                          <a:latin typeface="Verdana"/>
                          <a:cs typeface="Verdana"/>
                        </a:rPr>
                        <a:t> </a:t>
                      </a:r>
                      <a:r>
                        <a:rPr sz="900" spc="-15" dirty="0">
                          <a:latin typeface="Verdana"/>
                          <a:cs typeface="Verdana"/>
                        </a:rPr>
                        <a:t>sound</a:t>
                      </a:r>
                      <a:r>
                        <a:rPr sz="900" spc="-70" dirty="0">
                          <a:latin typeface="Verdana"/>
                          <a:cs typeface="Verdana"/>
                        </a:rPr>
                        <a:t> </a:t>
                      </a:r>
                      <a:r>
                        <a:rPr sz="900" spc="-5" dirty="0">
                          <a:latin typeface="Verdana"/>
                          <a:cs typeface="Verdana"/>
                        </a:rPr>
                        <a:t>of</a:t>
                      </a:r>
                      <a:r>
                        <a:rPr sz="900" spc="-55" dirty="0">
                          <a:latin typeface="Verdana"/>
                          <a:cs typeface="Verdana"/>
                        </a:rPr>
                        <a:t> </a:t>
                      </a:r>
                      <a:r>
                        <a:rPr sz="900" spc="70" dirty="0">
                          <a:latin typeface="Verdana"/>
                          <a:cs typeface="Verdana"/>
                        </a:rPr>
                        <a:t>a</a:t>
                      </a:r>
                      <a:r>
                        <a:rPr sz="900" spc="-70" dirty="0">
                          <a:latin typeface="Verdana"/>
                          <a:cs typeface="Verdana"/>
                        </a:rPr>
                        <a:t> </a:t>
                      </a:r>
                      <a:r>
                        <a:rPr sz="900" spc="-25" dirty="0">
                          <a:latin typeface="Verdana"/>
                          <a:cs typeface="Verdana"/>
                        </a:rPr>
                        <a:t>musical</a:t>
                      </a:r>
                      <a:r>
                        <a:rPr sz="900" spc="-65" dirty="0">
                          <a:latin typeface="Verdana"/>
                          <a:cs typeface="Verdana"/>
                        </a:rPr>
                        <a:t> </a:t>
                      </a:r>
                      <a:r>
                        <a:rPr sz="900" spc="-55" dirty="0">
                          <a:latin typeface="Verdana"/>
                          <a:cs typeface="Verdana"/>
                        </a:rPr>
                        <a:t>instrument,</a:t>
                      </a:r>
                      <a:r>
                        <a:rPr sz="900" spc="-70" dirty="0">
                          <a:latin typeface="Verdana"/>
                          <a:cs typeface="Verdana"/>
                        </a:rPr>
                        <a:t> </a:t>
                      </a:r>
                      <a:r>
                        <a:rPr sz="900" spc="15" dirty="0">
                          <a:latin typeface="Verdana"/>
                          <a:cs typeface="Verdana"/>
                        </a:rPr>
                        <a:t>copying</a:t>
                      </a:r>
                      <a:r>
                        <a:rPr sz="900" spc="-65"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sound</a:t>
                      </a:r>
                      <a:r>
                        <a:rPr sz="900" spc="-65" dirty="0">
                          <a:latin typeface="Verdana"/>
                          <a:cs typeface="Verdana"/>
                        </a:rPr>
                        <a:t> </a:t>
                      </a:r>
                      <a:r>
                        <a:rPr sz="900" spc="-15" dirty="0">
                          <a:latin typeface="Verdana"/>
                          <a:cs typeface="Verdana"/>
                        </a:rPr>
                        <a:t>pattern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Moves</a:t>
                      </a:r>
                      <a:r>
                        <a:rPr sz="900" spc="-70" dirty="0">
                          <a:latin typeface="Verdana"/>
                          <a:cs typeface="Verdana"/>
                        </a:rPr>
                        <a:t> </a:t>
                      </a:r>
                      <a:r>
                        <a:rPr sz="900" spc="-15" dirty="0">
                          <a:latin typeface="Verdana"/>
                          <a:cs typeface="Verdana"/>
                        </a:rPr>
                        <a:t>creatively</a:t>
                      </a:r>
                      <a:r>
                        <a:rPr sz="900" spc="-80" dirty="0">
                          <a:latin typeface="Verdana"/>
                          <a:cs typeface="Verdana"/>
                        </a:rPr>
                        <a:t> </a:t>
                      </a:r>
                      <a:r>
                        <a:rPr sz="900" spc="-40" dirty="0">
                          <a:latin typeface="Verdana"/>
                          <a:cs typeface="Verdana"/>
                        </a:rPr>
                        <a:t>in</a:t>
                      </a:r>
                      <a:r>
                        <a:rPr sz="900" spc="-70" dirty="0">
                          <a:latin typeface="Verdana"/>
                          <a:cs typeface="Verdana"/>
                        </a:rPr>
                        <a:t> </a:t>
                      </a:r>
                      <a:r>
                        <a:rPr sz="900" spc="-30" dirty="0">
                          <a:latin typeface="Verdana"/>
                          <a:cs typeface="Verdana"/>
                        </a:rPr>
                        <a:t>response</a:t>
                      </a:r>
                      <a:r>
                        <a:rPr sz="900" spc="-70" dirty="0">
                          <a:latin typeface="Verdana"/>
                          <a:cs typeface="Verdana"/>
                        </a:rPr>
                        <a:t> </a:t>
                      </a:r>
                      <a:r>
                        <a:rPr sz="900" spc="-5" dirty="0">
                          <a:latin typeface="Verdana"/>
                          <a:cs typeface="Verdana"/>
                        </a:rPr>
                        <a:t>to</a:t>
                      </a:r>
                      <a:r>
                        <a:rPr sz="900" spc="-75" dirty="0">
                          <a:latin typeface="Verdana"/>
                          <a:cs typeface="Verdana"/>
                        </a:rPr>
                        <a:t> </a:t>
                      </a:r>
                      <a:r>
                        <a:rPr sz="900" spc="-30" dirty="0">
                          <a:latin typeface="Verdana"/>
                          <a:cs typeface="Verdana"/>
                        </a:rPr>
                        <a:t>music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Sing</a:t>
                      </a:r>
                      <a:r>
                        <a:rPr sz="900" spc="-70"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simple</a:t>
                      </a:r>
                      <a:r>
                        <a:rPr sz="900" spc="-55" dirty="0">
                          <a:latin typeface="Verdana"/>
                          <a:cs typeface="Verdana"/>
                        </a:rPr>
                        <a:t> </a:t>
                      </a:r>
                      <a:r>
                        <a:rPr sz="900" spc="-60" dirty="0">
                          <a:latin typeface="Verdana"/>
                          <a:cs typeface="Verdana"/>
                        </a:rPr>
                        <a:t>nursery</a:t>
                      </a:r>
                      <a:r>
                        <a:rPr sz="900" spc="-75" dirty="0">
                          <a:latin typeface="Verdana"/>
                          <a:cs typeface="Verdana"/>
                        </a:rPr>
                        <a:t> </a:t>
                      </a:r>
                      <a:r>
                        <a:rPr sz="900" spc="-40" dirty="0">
                          <a:latin typeface="Verdana"/>
                          <a:cs typeface="Verdana"/>
                        </a:rPr>
                        <a:t>rhyme</a:t>
                      </a:r>
                      <a:r>
                        <a:rPr sz="900" spc="-65"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song</a:t>
                      </a:r>
                      <a:r>
                        <a:rPr sz="900" spc="-70" dirty="0">
                          <a:latin typeface="Verdana"/>
                          <a:cs typeface="Verdana"/>
                        </a:rPr>
                        <a:t> </a:t>
                      </a:r>
                      <a:r>
                        <a:rPr sz="900" spc="-25" dirty="0">
                          <a:latin typeface="Verdana"/>
                          <a:cs typeface="Verdana"/>
                        </a:rPr>
                        <a:t>all</a:t>
                      </a:r>
                      <a:r>
                        <a:rPr sz="900" spc="-65" dirty="0">
                          <a:latin typeface="Verdana"/>
                          <a:cs typeface="Verdana"/>
                        </a:rPr>
                        <a:t> </a:t>
                      </a:r>
                      <a:r>
                        <a:rPr sz="900" spc="-15" dirty="0">
                          <a:latin typeface="Verdana"/>
                          <a:cs typeface="Verdana"/>
                        </a:rPr>
                        <a:t>the</a:t>
                      </a:r>
                      <a:r>
                        <a:rPr sz="900" spc="-60" dirty="0">
                          <a:latin typeface="Verdana"/>
                          <a:cs typeface="Verdana"/>
                        </a:rPr>
                        <a:t> </a:t>
                      </a:r>
                      <a:r>
                        <a:rPr sz="900" spc="10" dirty="0">
                          <a:latin typeface="Verdana"/>
                          <a:cs typeface="Verdana"/>
                        </a:rPr>
                        <a:t>way</a:t>
                      </a:r>
                      <a:r>
                        <a:rPr sz="900" spc="-65" dirty="0">
                          <a:latin typeface="Verdana"/>
                          <a:cs typeface="Verdana"/>
                        </a:rPr>
                        <a:t> </a:t>
                      </a:r>
                      <a:r>
                        <a:rPr sz="900" spc="-20" dirty="0">
                          <a:latin typeface="Verdana"/>
                          <a:cs typeface="Verdana"/>
                        </a:rPr>
                        <a:t>through</a:t>
                      </a:r>
                      <a:r>
                        <a:rPr sz="900" spc="-70" dirty="0">
                          <a:latin typeface="Verdana"/>
                          <a:cs typeface="Verdana"/>
                        </a:rPr>
                        <a:t> </a:t>
                      </a:r>
                      <a:r>
                        <a:rPr sz="900" spc="-20" dirty="0">
                          <a:latin typeface="Verdana"/>
                          <a:cs typeface="Verdana"/>
                        </a:rPr>
                        <a:t>e.g.</a:t>
                      </a:r>
                      <a:r>
                        <a:rPr sz="900" spc="-75" dirty="0">
                          <a:latin typeface="Verdana"/>
                          <a:cs typeface="Verdana"/>
                        </a:rPr>
                        <a:t> </a:t>
                      </a:r>
                      <a:r>
                        <a:rPr sz="900" spc="-55" dirty="0">
                          <a:latin typeface="Verdana"/>
                          <a:cs typeface="Verdana"/>
                        </a:rPr>
                        <a:t>Twinkle,</a:t>
                      </a:r>
                      <a:r>
                        <a:rPr sz="900" spc="-70" dirty="0">
                          <a:latin typeface="Verdana"/>
                          <a:cs typeface="Verdana"/>
                        </a:rPr>
                        <a:t> </a:t>
                      </a:r>
                      <a:r>
                        <a:rPr sz="900" spc="-55" dirty="0">
                          <a:latin typeface="Verdana"/>
                          <a:cs typeface="Verdana"/>
                        </a:rPr>
                        <a:t>Twinkle,</a:t>
                      </a:r>
                      <a:r>
                        <a:rPr sz="900" spc="-75" dirty="0">
                          <a:latin typeface="Verdana"/>
                          <a:cs typeface="Verdana"/>
                        </a:rPr>
                        <a:t> </a:t>
                      </a:r>
                      <a:r>
                        <a:rPr sz="900" spc="-35" dirty="0">
                          <a:latin typeface="Verdana"/>
                          <a:cs typeface="Verdana"/>
                        </a:rPr>
                        <a:t>Humpty</a:t>
                      </a:r>
                      <a:r>
                        <a:rPr sz="900" spc="-65" dirty="0">
                          <a:latin typeface="Verdana"/>
                          <a:cs typeface="Verdana"/>
                        </a:rPr>
                        <a:t> </a:t>
                      </a:r>
                      <a:r>
                        <a:rPr sz="900" spc="-35" dirty="0">
                          <a:latin typeface="Verdana"/>
                          <a:cs typeface="Verdana"/>
                        </a:rPr>
                        <a:t>Dumpty,</a:t>
                      </a:r>
                      <a:r>
                        <a:rPr sz="900" spc="-70" dirty="0">
                          <a:latin typeface="Verdana"/>
                          <a:cs typeface="Verdana"/>
                        </a:rPr>
                        <a:t> </a:t>
                      </a:r>
                      <a:r>
                        <a:rPr sz="900" spc="-10" dirty="0">
                          <a:latin typeface="Verdana"/>
                          <a:cs typeface="Verdana"/>
                        </a:rPr>
                        <a:t>Baa,</a:t>
                      </a:r>
                      <a:r>
                        <a:rPr sz="900" spc="-75" dirty="0">
                          <a:latin typeface="Verdana"/>
                          <a:cs typeface="Verdana"/>
                        </a:rPr>
                        <a:t> </a:t>
                      </a:r>
                      <a:r>
                        <a:rPr sz="900" spc="15" dirty="0">
                          <a:latin typeface="Verdana"/>
                          <a:cs typeface="Verdana"/>
                        </a:rPr>
                        <a:t>Baa</a:t>
                      </a:r>
                      <a:r>
                        <a:rPr sz="900" spc="-65" dirty="0">
                          <a:latin typeface="Verdana"/>
                          <a:cs typeface="Verdana"/>
                        </a:rPr>
                        <a:t> </a:t>
                      </a:r>
                      <a:r>
                        <a:rPr sz="900" spc="-15" dirty="0">
                          <a:latin typeface="Verdana"/>
                          <a:cs typeface="Verdana"/>
                        </a:rPr>
                        <a:t>Black</a:t>
                      </a:r>
                      <a:r>
                        <a:rPr sz="900" spc="-55" dirty="0">
                          <a:latin typeface="Verdana"/>
                          <a:cs typeface="Verdana"/>
                        </a:rPr>
                        <a:t> </a:t>
                      </a:r>
                      <a:r>
                        <a:rPr sz="900" spc="-10" dirty="0">
                          <a:latin typeface="Verdana"/>
                          <a:cs typeface="Verdana"/>
                        </a:rPr>
                        <a:t>Sheep</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Draws</a:t>
                      </a:r>
                      <a:r>
                        <a:rPr sz="900" spc="-65" dirty="0">
                          <a:latin typeface="Verdana"/>
                          <a:cs typeface="Verdana"/>
                        </a:rPr>
                        <a:t> </a:t>
                      </a:r>
                      <a:r>
                        <a:rPr sz="900" spc="20" dirty="0">
                          <a:latin typeface="Verdana"/>
                          <a:cs typeface="Verdana"/>
                        </a:rPr>
                        <a:t>an</a:t>
                      </a:r>
                      <a:r>
                        <a:rPr sz="900" spc="-60" dirty="0">
                          <a:latin typeface="Verdana"/>
                          <a:cs typeface="Verdana"/>
                        </a:rPr>
                        <a:t> </a:t>
                      </a:r>
                      <a:r>
                        <a:rPr sz="900" spc="-15" dirty="0">
                          <a:latin typeface="Verdana"/>
                          <a:cs typeface="Verdana"/>
                        </a:rPr>
                        <a:t>identifiable</a:t>
                      </a:r>
                      <a:r>
                        <a:rPr sz="900" spc="-60" dirty="0">
                          <a:latin typeface="Verdana"/>
                          <a:cs typeface="Verdana"/>
                        </a:rPr>
                        <a:t> </a:t>
                      </a:r>
                      <a:r>
                        <a:rPr sz="900" spc="-10" dirty="0">
                          <a:latin typeface="Verdana"/>
                          <a:cs typeface="Verdana"/>
                        </a:rPr>
                        <a:t>picture</a:t>
                      </a:r>
                      <a:r>
                        <a:rPr sz="900" spc="-65" dirty="0">
                          <a:latin typeface="Verdana"/>
                          <a:cs typeface="Verdana"/>
                        </a:rPr>
                        <a:t> </a:t>
                      </a:r>
                      <a:r>
                        <a:rPr sz="900" dirty="0">
                          <a:latin typeface="Verdana"/>
                          <a:cs typeface="Verdana"/>
                        </a:rPr>
                        <a:t>of</a:t>
                      </a:r>
                      <a:r>
                        <a:rPr sz="900" spc="-60" dirty="0">
                          <a:latin typeface="Verdana"/>
                          <a:cs typeface="Verdana"/>
                        </a:rPr>
                        <a:t> </a:t>
                      </a:r>
                      <a:r>
                        <a:rPr sz="900" spc="70" dirty="0">
                          <a:latin typeface="Verdana"/>
                          <a:cs typeface="Verdana"/>
                        </a:rPr>
                        <a:t>a</a:t>
                      </a:r>
                      <a:r>
                        <a:rPr sz="900" spc="-65" dirty="0">
                          <a:latin typeface="Verdana"/>
                          <a:cs typeface="Verdana"/>
                        </a:rPr>
                        <a:t> </a:t>
                      </a:r>
                      <a:r>
                        <a:rPr sz="900" spc="-25" dirty="0">
                          <a:latin typeface="Verdana"/>
                          <a:cs typeface="Verdana"/>
                        </a:rPr>
                        <a:t>person</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basic</a:t>
                      </a:r>
                      <a:r>
                        <a:rPr sz="900" spc="-55" dirty="0">
                          <a:latin typeface="Verdana"/>
                          <a:cs typeface="Verdana"/>
                        </a:rPr>
                        <a:t> </a:t>
                      </a:r>
                      <a:r>
                        <a:rPr sz="900" spc="-15" dirty="0">
                          <a:latin typeface="Verdana"/>
                          <a:cs typeface="Verdana"/>
                        </a:rPr>
                        <a:t>animal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Explores</a:t>
                      </a:r>
                      <a:r>
                        <a:rPr sz="900" spc="-60" dirty="0">
                          <a:latin typeface="Verdana"/>
                          <a:cs typeface="Verdana"/>
                        </a:rPr>
                        <a:t> </a:t>
                      </a:r>
                      <a:r>
                        <a:rPr sz="900" spc="-5" dirty="0">
                          <a:latin typeface="Verdana"/>
                          <a:cs typeface="Verdana"/>
                        </a:rPr>
                        <a:t>colour</a:t>
                      </a:r>
                      <a:r>
                        <a:rPr sz="900" spc="-65" dirty="0">
                          <a:latin typeface="Verdana"/>
                          <a:cs typeface="Verdana"/>
                        </a:rPr>
                        <a:t> </a:t>
                      </a:r>
                      <a:r>
                        <a:rPr sz="900" spc="-40" dirty="0">
                          <a:latin typeface="Verdana"/>
                          <a:cs typeface="Verdana"/>
                        </a:rPr>
                        <a:t>mixing</a:t>
                      </a:r>
                      <a:r>
                        <a:rPr sz="900" spc="-50" dirty="0">
                          <a:latin typeface="Verdana"/>
                          <a:cs typeface="Verdana"/>
                        </a:rPr>
                        <a:t> </a:t>
                      </a:r>
                      <a:r>
                        <a:rPr sz="900" spc="-40" dirty="0">
                          <a:latin typeface="Verdana"/>
                          <a:cs typeface="Verdana"/>
                        </a:rPr>
                        <a:t>with</a:t>
                      </a:r>
                      <a:r>
                        <a:rPr sz="900" spc="-60"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50" dirty="0">
                          <a:latin typeface="Verdana"/>
                          <a:cs typeface="Verdana"/>
                        </a:rPr>
                        <a:t> </a:t>
                      </a:r>
                      <a:r>
                        <a:rPr sz="900" spc="-5" dirty="0">
                          <a:latin typeface="Verdana"/>
                          <a:cs typeface="Verdana"/>
                        </a:rPr>
                        <a:t>media,</a:t>
                      </a:r>
                      <a:r>
                        <a:rPr sz="900" spc="-70" dirty="0">
                          <a:latin typeface="Verdana"/>
                          <a:cs typeface="Verdana"/>
                        </a:rPr>
                        <a:t> </a:t>
                      </a:r>
                      <a:r>
                        <a:rPr sz="900" spc="-20" dirty="0">
                          <a:latin typeface="Verdana"/>
                          <a:cs typeface="Verdana"/>
                        </a:rPr>
                        <a:t>e.g.</a:t>
                      </a:r>
                      <a:r>
                        <a:rPr sz="900" spc="-70" dirty="0">
                          <a:latin typeface="Verdana"/>
                          <a:cs typeface="Verdana"/>
                        </a:rPr>
                        <a:t> </a:t>
                      </a:r>
                      <a:r>
                        <a:rPr sz="900" spc="-60" dirty="0">
                          <a:latin typeface="Verdana"/>
                          <a:cs typeface="Verdana"/>
                        </a:rPr>
                        <a:t>tissue</a:t>
                      </a:r>
                      <a:r>
                        <a:rPr sz="900" spc="-55" dirty="0">
                          <a:latin typeface="Verdana"/>
                          <a:cs typeface="Verdana"/>
                        </a:rPr>
                        <a:t> </a:t>
                      </a:r>
                      <a:r>
                        <a:rPr sz="900" dirty="0">
                          <a:latin typeface="Verdana"/>
                          <a:cs typeface="Verdana"/>
                        </a:rPr>
                        <a:t>paper,</a:t>
                      </a:r>
                      <a:r>
                        <a:rPr sz="900" spc="-70" dirty="0">
                          <a:latin typeface="Verdana"/>
                          <a:cs typeface="Verdana"/>
                        </a:rPr>
                        <a:t> </a:t>
                      </a:r>
                      <a:r>
                        <a:rPr sz="900" spc="25" dirty="0">
                          <a:latin typeface="Verdana"/>
                          <a:cs typeface="Verdana"/>
                        </a:rPr>
                        <a:t>food</a:t>
                      </a:r>
                      <a:r>
                        <a:rPr sz="900" spc="-60" dirty="0">
                          <a:latin typeface="Verdana"/>
                          <a:cs typeface="Verdana"/>
                        </a:rPr>
                        <a:t> </a:t>
                      </a:r>
                      <a:r>
                        <a:rPr sz="900" spc="-15" dirty="0">
                          <a:latin typeface="Verdana"/>
                          <a:cs typeface="Verdana"/>
                        </a:rPr>
                        <a:t>colouring/water,</a:t>
                      </a:r>
                      <a:r>
                        <a:rPr sz="900" spc="-70" dirty="0">
                          <a:latin typeface="Verdana"/>
                          <a:cs typeface="Verdana"/>
                        </a:rPr>
                        <a:t> </a:t>
                      </a:r>
                      <a:r>
                        <a:rPr sz="900" spc="-35" dirty="0">
                          <a:latin typeface="Verdana"/>
                          <a:cs typeface="Verdana"/>
                        </a:rPr>
                        <a:t>light</a:t>
                      </a:r>
                      <a:r>
                        <a:rPr sz="900" spc="-65" dirty="0">
                          <a:latin typeface="Verdana"/>
                          <a:cs typeface="Verdana"/>
                        </a:rPr>
                        <a:t> </a:t>
                      </a:r>
                      <a:r>
                        <a:rPr sz="900" spc="-35" dirty="0">
                          <a:latin typeface="Verdana"/>
                          <a:cs typeface="Verdana"/>
                        </a:rPr>
                        <a:t>boxes,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Hold</a:t>
                      </a:r>
                      <a:r>
                        <a:rPr sz="900" spc="-70" dirty="0">
                          <a:latin typeface="Verdana"/>
                          <a:cs typeface="Verdana"/>
                        </a:rPr>
                        <a:t> </a:t>
                      </a:r>
                      <a:r>
                        <a:rPr sz="900" spc="-15" dirty="0">
                          <a:latin typeface="Verdana"/>
                          <a:cs typeface="Verdana"/>
                        </a:rPr>
                        <a:t>equipment/tools</a:t>
                      </a:r>
                      <a:r>
                        <a:rPr sz="900" spc="-65" dirty="0">
                          <a:latin typeface="Verdana"/>
                          <a:cs typeface="Verdana"/>
                        </a:rPr>
                        <a:t> </a:t>
                      </a:r>
                      <a:r>
                        <a:rPr sz="900" spc="-35" dirty="0">
                          <a:latin typeface="Verdana"/>
                          <a:cs typeface="Verdana"/>
                        </a:rPr>
                        <a:t>consistently</a:t>
                      </a:r>
                      <a:r>
                        <a:rPr sz="900" spc="-65" dirty="0">
                          <a:latin typeface="Verdana"/>
                          <a:cs typeface="Verdana"/>
                        </a:rPr>
                        <a:t> </a:t>
                      </a:r>
                      <a:r>
                        <a:rPr sz="900" spc="-35" dirty="0">
                          <a:latin typeface="Verdana"/>
                          <a:cs typeface="Verdana"/>
                        </a:rPr>
                        <a:t>in</a:t>
                      </a:r>
                      <a:r>
                        <a:rPr sz="900" spc="-6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same</a:t>
                      </a:r>
                      <a:r>
                        <a:rPr sz="900" spc="-65" dirty="0">
                          <a:latin typeface="Verdana"/>
                          <a:cs typeface="Verdana"/>
                        </a:rPr>
                        <a:t> </a:t>
                      </a:r>
                      <a:r>
                        <a:rPr sz="900" dirty="0">
                          <a:latin typeface="Verdana"/>
                          <a:cs typeface="Verdana"/>
                        </a:rPr>
                        <a:t>hand,</a:t>
                      </a:r>
                      <a:r>
                        <a:rPr sz="900" spc="-75" dirty="0">
                          <a:latin typeface="Verdana"/>
                          <a:cs typeface="Verdana"/>
                        </a:rPr>
                        <a:t> </a:t>
                      </a:r>
                      <a:r>
                        <a:rPr sz="900" spc="-30" dirty="0">
                          <a:latin typeface="Verdana"/>
                          <a:cs typeface="Verdana"/>
                        </a:rPr>
                        <a:t>e.g.,</a:t>
                      </a:r>
                      <a:r>
                        <a:rPr sz="900" spc="-70" dirty="0">
                          <a:latin typeface="Verdana"/>
                          <a:cs typeface="Verdana"/>
                        </a:rPr>
                        <a:t> </a:t>
                      </a:r>
                      <a:r>
                        <a:rPr sz="900" spc="-5" dirty="0">
                          <a:latin typeface="Verdana"/>
                          <a:cs typeface="Verdana"/>
                        </a:rPr>
                        <a:t>pencil,</a:t>
                      </a:r>
                      <a:r>
                        <a:rPr sz="900" spc="-75" dirty="0">
                          <a:latin typeface="Verdana"/>
                          <a:cs typeface="Verdana"/>
                        </a:rPr>
                        <a:t> </a:t>
                      </a:r>
                      <a:r>
                        <a:rPr sz="900" spc="-5" dirty="0">
                          <a:latin typeface="Verdana"/>
                          <a:cs typeface="Verdana"/>
                        </a:rPr>
                        <a:t>paint</a:t>
                      </a:r>
                      <a:r>
                        <a:rPr sz="900" spc="-75" dirty="0">
                          <a:latin typeface="Verdana"/>
                          <a:cs typeface="Verdana"/>
                        </a:rPr>
                        <a:t> </a:t>
                      </a:r>
                      <a:r>
                        <a:rPr sz="900" spc="-55" dirty="0">
                          <a:latin typeface="Verdana"/>
                          <a:cs typeface="Verdana"/>
                        </a:rPr>
                        <a:t>brush,</a:t>
                      </a:r>
                      <a:r>
                        <a:rPr sz="900" spc="-70" dirty="0">
                          <a:latin typeface="Verdana"/>
                          <a:cs typeface="Verdana"/>
                        </a:rPr>
                        <a:t> </a:t>
                      </a:r>
                      <a:r>
                        <a:rPr sz="900" spc="-5" dirty="0">
                          <a:latin typeface="Verdana"/>
                          <a:cs typeface="Verdana"/>
                        </a:rPr>
                        <a:t>glue</a:t>
                      </a:r>
                      <a:r>
                        <a:rPr sz="900" spc="-70" dirty="0">
                          <a:latin typeface="Verdana"/>
                          <a:cs typeface="Verdana"/>
                        </a:rPr>
                        <a:t> </a:t>
                      </a:r>
                      <a:r>
                        <a:rPr sz="900" spc="-20" dirty="0">
                          <a:latin typeface="Verdana"/>
                          <a:cs typeface="Verdana"/>
                        </a:rPr>
                        <a:t>spreader.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Hold</a:t>
                      </a:r>
                      <a:r>
                        <a:rPr sz="900" spc="-70"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pencil</a:t>
                      </a:r>
                      <a:r>
                        <a:rPr sz="900" spc="-75" dirty="0">
                          <a:latin typeface="Verdana"/>
                          <a:cs typeface="Verdana"/>
                        </a:rPr>
                        <a:t> </a:t>
                      </a:r>
                      <a:r>
                        <a:rPr sz="900" spc="-35" dirty="0">
                          <a:latin typeface="Verdana"/>
                          <a:cs typeface="Verdana"/>
                        </a:rPr>
                        <a:t>consistently</a:t>
                      </a:r>
                      <a:r>
                        <a:rPr sz="900" spc="-75"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same</a:t>
                      </a:r>
                      <a:r>
                        <a:rPr sz="900" spc="-65" dirty="0">
                          <a:latin typeface="Verdana"/>
                          <a:cs typeface="Verdana"/>
                        </a:rPr>
                        <a:t> </a:t>
                      </a:r>
                      <a:r>
                        <a:rPr sz="900" spc="20" dirty="0">
                          <a:latin typeface="Verdana"/>
                          <a:cs typeface="Verdana"/>
                        </a:rPr>
                        <a:t>hand</a:t>
                      </a:r>
                      <a:r>
                        <a:rPr sz="900" spc="-70" dirty="0">
                          <a:latin typeface="Verdana"/>
                          <a:cs typeface="Verdana"/>
                        </a:rPr>
                        <a:t> </a:t>
                      </a:r>
                      <a:r>
                        <a:rPr sz="900" spc="-40" dirty="0">
                          <a:latin typeface="Verdana"/>
                          <a:cs typeface="Verdana"/>
                        </a:rPr>
                        <a:t>using</a:t>
                      </a:r>
                      <a:r>
                        <a:rPr sz="900" spc="-65" dirty="0">
                          <a:latin typeface="Verdana"/>
                          <a:cs typeface="Verdana"/>
                        </a:rPr>
                        <a:t> </a:t>
                      </a:r>
                      <a:r>
                        <a:rPr sz="900" spc="70" dirty="0">
                          <a:latin typeface="Verdana"/>
                          <a:cs typeface="Verdana"/>
                        </a:rPr>
                        <a:t>a</a:t>
                      </a:r>
                      <a:r>
                        <a:rPr sz="900" spc="-65" dirty="0">
                          <a:latin typeface="Verdana"/>
                          <a:cs typeface="Verdana"/>
                        </a:rPr>
                        <a:t> </a:t>
                      </a:r>
                      <a:r>
                        <a:rPr lang="en-GB" sz="900" spc="-20" dirty="0">
                          <a:latin typeface="Verdana"/>
                          <a:cs typeface="Verdana"/>
                        </a:rPr>
                        <a:t>comfortable</a:t>
                      </a:r>
                      <a:r>
                        <a:rPr sz="900" spc="-70" dirty="0">
                          <a:latin typeface="Verdana"/>
                          <a:cs typeface="Verdana"/>
                        </a:rPr>
                        <a:t> </a:t>
                      </a:r>
                      <a:r>
                        <a:rPr sz="900" spc="-20" dirty="0">
                          <a:latin typeface="Verdana"/>
                          <a:cs typeface="Verdana"/>
                        </a:rPr>
                        <a:t>grip</a:t>
                      </a:r>
                      <a:r>
                        <a:rPr lang="en-GB" sz="900" spc="-20" dirty="0">
                          <a:latin typeface="Verdana"/>
                          <a:cs typeface="Verdana"/>
                        </a:rPr>
                        <a:t> (tripod where possible)</a:t>
                      </a:r>
                      <a:r>
                        <a:rPr sz="900" spc="-65" dirty="0">
                          <a:latin typeface="Verdana"/>
                          <a:cs typeface="Verdana"/>
                        </a:rPr>
                        <a:t> </a:t>
                      </a:r>
                      <a:r>
                        <a:rPr sz="900" spc="-40" dirty="0">
                          <a:latin typeface="Verdana"/>
                          <a:cs typeface="Verdana"/>
                        </a:rPr>
                        <a:t>for</a:t>
                      </a:r>
                      <a:r>
                        <a:rPr sz="900" spc="-60" dirty="0">
                          <a:latin typeface="Verdana"/>
                          <a:cs typeface="Verdana"/>
                        </a:rPr>
                        <a:t> </a:t>
                      </a:r>
                      <a:r>
                        <a:rPr sz="900" spc="-45" dirty="0">
                          <a:latin typeface="Verdana"/>
                          <a:cs typeface="Verdana"/>
                        </a:rPr>
                        <a:t>mark</a:t>
                      </a:r>
                      <a:r>
                        <a:rPr sz="900" spc="-60" dirty="0">
                          <a:latin typeface="Verdana"/>
                          <a:cs typeface="Verdana"/>
                        </a:rPr>
                        <a:t> </a:t>
                      </a:r>
                      <a:r>
                        <a:rPr sz="900" spc="-30" dirty="0">
                          <a:latin typeface="Verdana"/>
                          <a:cs typeface="Verdana"/>
                        </a:rPr>
                        <a:t>making,</a:t>
                      </a:r>
                      <a:r>
                        <a:rPr sz="900" spc="-75" dirty="0">
                          <a:latin typeface="Verdana"/>
                          <a:cs typeface="Verdana"/>
                        </a:rPr>
                        <a:t> </a:t>
                      </a:r>
                      <a:r>
                        <a:rPr sz="900" spc="10" dirty="0">
                          <a:latin typeface="Verdana"/>
                          <a:cs typeface="Verdana"/>
                        </a:rPr>
                        <a:t>name</a:t>
                      </a:r>
                      <a:r>
                        <a:rPr sz="900" spc="-65" dirty="0">
                          <a:latin typeface="Verdana"/>
                          <a:cs typeface="Verdana"/>
                        </a:rPr>
                        <a:t> </a:t>
                      </a:r>
                      <a:r>
                        <a:rPr sz="900" spc="-45" dirty="0">
                          <a:latin typeface="Verdana"/>
                          <a:cs typeface="Verdana"/>
                        </a:rPr>
                        <a:t>writing,</a:t>
                      </a:r>
                      <a:r>
                        <a:rPr sz="900" spc="-75" dirty="0">
                          <a:latin typeface="Verdana"/>
                          <a:cs typeface="Verdana"/>
                        </a:rPr>
                        <a:t> </a:t>
                      </a:r>
                      <a:r>
                        <a:rPr sz="900" spc="-5" dirty="0">
                          <a:latin typeface="Verdana"/>
                          <a:cs typeface="Verdana"/>
                        </a:rPr>
                        <a:t>drawing</a:t>
                      </a:r>
                      <a:r>
                        <a:rPr sz="900" spc="-65" dirty="0">
                          <a:latin typeface="Verdana"/>
                          <a:cs typeface="Verdana"/>
                        </a:rPr>
                        <a:t> </a:t>
                      </a:r>
                      <a:r>
                        <a:rPr sz="900" spc="5" dirty="0">
                          <a:latin typeface="Verdana"/>
                          <a:cs typeface="Verdana"/>
                        </a:rPr>
                        <a:t>etc.</a:t>
                      </a:r>
                      <a:endParaRPr sz="900" dirty="0">
                        <a:latin typeface="Verdana"/>
                        <a:cs typeface="Verdana"/>
                      </a:endParaRPr>
                    </a:p>
                    <a:p>
                      <a:pPr marL="525780" marR="381000" indent="-228600">
                        <a:lnSpc>
                          <a:spcPct val="102200"/>
                        </a:lnSpc>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70" dirty="0">
                          <a:latin typeface="Verdana"/>
                          <a:cs typeface="Verdana"/>
                        </a:rPr>
                        <a:t> </a:t>
                      </a:r>
                      <a:r>
                        <a:rPr sz="900" spc="-25" dirty="0">
                          <a:latin typeface="Verdana"/>
                          <a:cs typeface="Verdana"/>
                        </a:rPr>
                        <a:t>finger</a:t>
                      </a:r>
                      <a:r>
                        <a:rPr sz="900" spc="-55" dirty="0">
                          <a:latin typeface="Verdana"/>
                          <a:cs typeface="Verdana"/>
                        </a:rPr>
                        <a:t> </a:t>
                      </a:r>
                      <a:r>
                        <a:rPr sz="900" spc="-40" dirty="0">
                          <a:latin typeface="Verdana"/>
                          <a:cs typeface="Verdana"/>
                        </a:rPr>
                        <a:t>strength</a:t>
                      </a:r>
                      <a:r>
                        <a:rPr sz="900" spc="-6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control</a:t>
                      </a:r>
                      <a:r>
                        <a:rPr sz="900" spc="-75" dirty="0">
                          <a:latin typeface="Verdana"/>
                          <a:cs typeface="Verdana"/>
                        </a:rPr>
                        <a:t> </a:t>
                      </a:r>
                      <a:r>
                        <a:rPr sz="900" spc="-40" dirty="0">
                          <a:latin typeface="Verdana"/>
                          <a:cs typeface="Verdana"/>
                        </a:rPr>
                        <a:t>in</a:t>
                      </a:r>
                      <a:r>
                        <a:rPr sz="900" spc="-60" dirty="0">
                          <a:latin typeface="Verdana"/>
                          <a:cs typeface="Verdana"/>
                        </a:rPr>
                        <a:t> </a:t>
                      </a:r>
                      <a:r>
                        <a:rPr sz="900" spc="-20" dirty="0">
                          <a:latin typeface="Verdana"/>
                          <a:cs typeface="Verdana"/>
                        </a:rPr>
                        <a:t>order</a:t>
                      </a:r>
                      <a:r>
                        <a:rPr sz="900" spc="-5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manipulate</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use</a:t>
                      </a:r>
                      <a:r>
                        <a:rPr sz="900" spc="-55" dirty="0">
                          <a:latin typeface="Verdana"/>
                          <a:cs typeface="Verdana"/>
                        </a:rPr>
                        <a:t> </a:t>
                      </a:r>
                      <a:r>
                        <a:rPr sz="900" spc="-35" dirty="0">
                          <a:latin typeface="Verdana"/>
                          <a:cs typeface="Verdana"/>
                        </a:rPr>
                        <a:t>tools</a:t>
                      </a:r>
                      <a:r>
                        <a:rPr sz="900" spc="-65" dirty="0">
                          <a:latin typeface="Verdana"/>
                          <a:cs typeface="Verdana"/>
                        </a:rPr>
                        <a:t> </a:t>
                      </a:r>
                      <a:r>
                        <a:rPr sz="900" spc="-5" dirty="0">
                          <a:latin typeface="Verdana"/>
                          <a:cs typeface="Verdana"/>
                        </a:rPr>
                        <a:t>independently</a:t>
                      </a:r>
                      <a:r>
                        <a:rPr sz="900" spc="-60" dirty="0">
                          <a:latin typeface="Verdana"/>
                          <a:cs typeface="Verdana"/>
                        </a:rPr>
                        <a:t> </a:t>
                      </a:r>
                      <a:r>
                        <a:rPr sz="900" spc="45" dirty="0">
                          <a:latin typeface="Verdana"/>
                          <a:cs typeface="Verdana"/>
                        </a:rPr>
                        <a:t>and</a:t>
                      </a:r>
                      <a:r>
                        <a:rPr sz="900" spc="-65" dirty="0">
                          <a:latin typeface="Verdana"/>
                          <a:cs typeface="Verdana"/>
                        </a:rPr>
                        <a:t> </a:t>
                      </a:r>
                      <a:r>
                        <a:rPr sz="900" spc="-10" dirty="0">
                          <a:latin typeface="Verdana"/>
                          <a:cs typeface="Verdana"/>
                        </a:rPr>
                        <a:t>effectively</a:t>
                      </a:r>
                      <a:r>
                        <a:rPr sz="900" spc="-60" dirty="0">
                          <a:latin typeface="Verdana"/>
                          <a:cs typeface="Verdana"/>
                        </a:rPr>
                        <a:t> </a:t>
                      </a:r>
                      <a:r>
                        <a:rPr sz="900" spc="-25" dirty="0">
                          <a:latin typeface="Verdana"/>
                          <a:cs typeface="Verdana"/>
                        </a:rPr>
                        <a:t>e.g.</a:t>
                      </a:r>
                      <a:r>
                        <a:rPr sz="900" spc="-75" dirty="0">
                          <a:latin typeface="Verdana"/>
                          <a:cs typeface="Verdana"/>
                        </a:rPr>
                        <a:t> </a:t>
                      </a:r>
                      <a:r>
                        <a:rPr sz="900" dirty="0">
                          <a:latin typeface="Verdana"/>
                          <a:cs typeface="Verdana"/>
                        </a:rPr>
                        <a:t>hold</a:t>
                      </a:r>
                      <a:r>
                        <a:rPr sz="900" spc="-6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operate</a:t>
                      </a:r>
                      <a:r>
                        <a:rPr sz="900" spc="-60" dirty="0">
                          <a:latin typeface="Verdana"/>
                          <a:cs typeface="Verdana"/>
                        </a:rPr>
                        <a:t> </a:t>
                      </a:r>
                      <a:r>
                        <a:rPr sz="900" spc="-65" dirty="0">
                          <a:latin typeface="Verdana"/>
                          <a:cs typeface="Verdana"/>
                        </a:rPr>
                        <a:t>scissors</a:t>
                      </a:r>
                      <a:r>
                        <a:rPr sz="900" spc="-80" dirty="0">
                          <a:latin typeface="Verdana"/>
                          <a:cs typeface="Verdana"/>
                        </a:rPr>
                        <a:t> </a:t>
                      </a:r>
                      <a:r>
                        <a:rPr sz="900" spc="-15" dirty="0">
                          <a:latin typeface="Verdana"/>
                          <a:cs typeface="Verdana"/>
                        </a:rPr>
                        <a:t>correctly</a:t>
                      </a:r>
                      <a:r>
                        <a:rPr sz="900" spc="-60" dirty="0">
                          <a:latin typeface="Verdana"/>
                          <a:cs typeface="Verdana"/>
                        </a:rPr>
                        <a:t> </a:t>
                      </a:r>
                      <a:r>
                        <a:rPr sz="900" spc="-10" dirty="0">
                          <a:latin typeface="Verdana"/>
                          <a:cs typeface="Verdana"/>
                        </a:rPr>
                        <a:t>to</a:t>
                      </a:r>
                      <a:r>
                        <a:rPr sz="900" spc="-60" dirty="0">
                          <a:latin typeface="Verdana"/>
                          <a:cs typeface="Verdana"/>
                        </a:rPr>
                        <a:t> </a:t>
                      </a:r>
                      <a:r>
                        <a:rPr sz="900" dirty="0">
                          <a:latin typeface="Verdana"/>
                          <a:cs typeface="Verdana"/>
                        </a:rPr>
                        <a:t>make</a:t>
                      </a:r>
                      <a:r>
                        <a:rPr sz="900" spc="-60" dirty="0">
                          <a:latin typeface="Verdana"/>
                          <a:cs typeface="Verdana"/>
                        </a:rPr>
                        <a:t> </a:t>
                      </a:r>
                      <a:r>
                        <a:rPr sz="900" spc="-55" dirty="0">
                          <a:latin typeface="Verdana"/>
                          <a:cs typeface="Verdana"/>
                        </a:rPr>
                        <a:t>snips</a:t>
                      </a:r>
                      <a:r>
                        <a:rPr sz="900" spc="-75" dirty="0">
                          <a:latin typeface="Verdana"/>
                          <a:cs typeface="Verdana"/>
                        </a:rPr>
                        <a:t> </a:t>
                      </a:r>
                      <a:r>
                        <a:rPr sz="900" spc="-50" dirty="0">
                          <a:latin typeface="Verdana"/>
                          <a:cs typeface="Verdana"/>
                        </a:rPr>
                        <a:t>in </a:t>
                      </a:r>
                      <a:r>
                        <a:rPr sz="900" spc="-45" dirty="0">
                          <a:latin typeface="Verdana"/>
                          <a:cs typeface="Verdana"/>
                        </a:rPr>
                        <a:t> </a:t>
                      </a:r>
                      <a:r>
                        <a:rPr sz="900" spc="15" dirty="0">
                          <a:latin typeface="Verdana"/>
                          <a:cs typeface="Verdana"/>
                        </a:rPr>
                        <a:t>paper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65" dirty="0">
                          <a:latin typeface="Verdana"/>
                          <a:cs typeface="Verdana"/>
                        </a:rPr>
                        <a:t> </a:t>
                      </a:r>
                      <a:r>
                        <a:rPr sz="900" spc="-30" dirty="0">
                          <a:latin typeface="Verdana"/>
                          <a:cs typeface="Verdana"/>
                        </a:rPr>
                        <a:t>resources</a:t>
                      </a:r>
                      <a:r>
                        <a:rPr sz="900" spc="-60" dirty="0">
                          <a:latin typeface="Verdana"/>
                          <a:cs typeface="Verdana"/>
                        </a:rPr>
                        <a:t> </a:t>
                      </a:r>
                      <a:r>
                        <a:rPr sz="900" spc="-10" dirty="0">
                          <a:latin typeface="Verdana"/>
                          <a:cs typeface="Verdana"/>
                        </a:rPr>
                        <a:t>to</a:t>
                      </a:r>
                      <a:r>
                        <a:rPr sz="900" spc="-75" dirty="0">
                          <a:latin typeface="Verdana"/>
                          <a:cs typeface="Verdana"/>
                        </a:rPr>
                        <a:t> </a:t>
                      </a:r>
                      <a:r>
                        <a:rPr sz="900" spc="-10" dirty="0">
                          <a:latin typeface="Verdana"/>
                          <a:cs typeface="Verdana"/>
                        </a:rPr>
                        <a:t>build</a:t>
                      </a:r>
                      <a:r>
                        <a:rPr sz="900" spc="-65" dirty="0">
                          <a:latin typeface="Verdana"/>
                          <a:cs typeface="Verdana"/>
                        </a:rPr>
                        <a:t> </a:t>
                      </a:r>
                      <a:r>
                        <a:rPr sz="900" spc="-40" dirty="0">
                          <a:latin typeface="Verdana"/>
                          <a:cs typeface="Verdana"/>
                        </a:rPr>
                        <a:t>with</a:t>
                      </a:r>
                      <a:r>
                        <a:rPr sz="900" spc="-60"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purpose</a:t>
                      </a:r>
                      <a:r>
                        <a:rPr sz="900" spc="-75" dirty="0">
                          <a:latin typeface="Verdana"/>
                          <a:cs typeface="Verdana"/>
                        </a:rPr>
                        <a:t> </a:t>
                      </a:r>
                      <a:r>
                        <a:rPr sz="900" spc="-40" dirty="0">
                          <a:latin typeface="Verdana"/>
                          <a:cs typeface="Verdana"/>
                        </a:rPr>
                        <a:t>or</a:t>
                      </a:r>
                      <a:r>
                        <a:rPr sz="900" spc="-55" dirty="0">
                          <a:latin typeface="Verdana"/>
                          <a:cs typeface="Verdana"/>
                        </a:rPr>
                        <a:t> </a:t>
                      </a:r>
                      <a:r>
                        <a:rPr sz="900" dirty="0">
                          <a:latin typeface="Verdana"/>
                          <a:cs typeface="Verdana"/>
                        </a:rPr>
                        <a:t>meaning</a:t>
                      </a:r>
                      <a:r>
                        <a:rPr sz="900" spc="-75" dirty="0">
                          <a:latin typeface="Verdana"/>
                          <a:cs typeface="Verdana"/>
                        </a:rPr>
                        <a:t> </a:t>
                      </a:r>
                      <a:r>
                        <a:rPr sz="900" spc="-25" dirty="0">
                          <a:latin typeface="Verdana"/>
                          <a:cs typeface="Verdana"/>
                        </a:rPr>
                        <a:t>e.g.</a:t>
                      </a:r>
                      <a:r>
                        <a:rPr sz="900" spc="-70" dirty="0">
                          <a:latin typeface="Verdana"/>
                          <a:cs typeface="Verdana"/>
                        </a:rPr>
                        <a:t> </a:t>
                      </a:r>
                      <a:r>
                        <a:rPr sz="900" spc="-65" dirty="0">
                          <a:latin typeface="Verdana"/>
                          <a:cs typeface="Verdana"/>
                        </a:rPr>
                        <a:t>junk</a:t>
                      </a:r>
                      <a:r>
                        <a:rPr sz="900" spc="-55" dirty="0">
                          <a:latin typeface="Verdana"/>
                          <a:cs typeface="Verdana"/>
                        </a:rPr>
                        <a:t> </a:t>
                      </a:r>
                      <a:r>
                        <a:rPr sz="900" spc="-20" dirty="0">
                          <a:latin typeface="Verdana"/>
                          <a:cs typeface="Verdana"/>
                        </a:rPr>
                        <a:t>modelling,</a:t>
                      </a:r>
                      <a:r>
                        <a:rPr sz="900" spc="-30" dirty="0">
                          <a:latin typeface="Verdana"/>
                          <a:cs typeface="Verdana"/>
                        </a:rPr>
                        <a:t> </a:t>
                      </a:r>
                      <a:r>
                        <a:rPr sz="900" spc="-15" dirty="0">
                          <a:latin typeface="Verdana"/>
                          <a:cs typeface="Verdana"/>
                        </a:rPr>
                        <a:t>construction</a:t>
                      </a:r>
                      <a:r>
                        <a:rPr sz="900" spc="-60" dirty="0">
                          <a:latin typeface="Verdana"/>
                          <a:cs typeface="Verdana"/>
                        </a:rPr>
                        <a:t> </a:t>
                      </a:r>
                      <a:r>
                        <a:rPr sz="900" spc="-80" dirty="0">
                          <a:latin typeface="Verdana"/>
                          <a:cs typeface="Verdana"/>
                        </a:rPr>
                        <a:t>kits,</a:t>
                      </a:r>
                      <a:r>
                        <a:rPr sz="900" spc="-70" dirty="0">
                          <a:latin typeface="Verdana"/>
                          <a:cs typeface="Verdana"/>
                        </a:rPr>
                        <a:t> </a:t>
                      </a:r>
                      <a:r>
                        <a:rPr sz="900" spc="-15" dirty="0">
                          <a:latin typeface="Verdana"/>
                          <a:cs typeface="Verdana"/>
                        </a:rPr>
                        <a:t>loose</a:t>
                      </a:r>
                      <a:r>
                        <a:rPr sz="900" spc="-55" dirty="0">
                          <a:latin typeface="Verdana"/>
                          <a:cs typeface="Verdana"/>
                        </a:rPr>
                        <a:t> </a:t>
                      </a:r>
                      <a:r>
                        <a:rPr sz="900" spc="-45" dirty="0">
                          <a:latin typeface="Verdana"/>
                          <a:cs typeface="Verdana"/>
                        </a:rPr>
                        <a:t>parts,</a:t>
                      </a:r>
                      <a:r>
                        <a:rPr sz="900" spc="-70" dirty="0">
                          <a:latin typeface="Verdana"/>
                          <a:cs typeface="Verdana"/>
                        </a:rPr>
                        <a:t> </a:t>
                      </a:r>
                      <a:r>
                        <a:rPr sz="900" spc="25" dirty="0">
                          <a:latin typeface="Verdana"/>
                          <a:cs typeface="Verdana"/>
                        </a:rPr>
                        <a:t>wooden</a:t>
                      </a:r>
                      <a:r>
                        <a:rPr sz="900" spc="-60" dirty="0">
                          <a:latin typeface="Verdana"/>
                          <a:cs typeface="Verdana"/>
                        </a:rPr>
                        <a:t> </a:t>
                      </a:r>
                      <a:r>
                        <a:rPr sz="900" spc="-15" dirty="0">
                          <a:latin typeface="Verdana"/>
                          <a:cs typeface="Verdana"/>
                        </a:rPr>
                        <a:t>blocks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Engage</a:t>
                      </a:r>
                      <a:r>
                        <a:rPr sz="900" spc="-65" dirty="0">
                          <a:latin typeface="Verdana"/>
                          <a:cs typeface="Verdana"/>
                        </a:rPr>
                        <a:t> </a:t>
                      </a:r>
                      <a:r>
                        <a:rPr sz="900" spc="-40" dirty="0">
                          <a:latin typeface="Verdana"/>
                          <a:cs typeface="Verdana"/>
                        </a:rPr>
                        <a:t>in</a:t>
                      </a:r>
                      <a:r>
                        <a:rPr sz="900" spc="-65" dirty="0">
                          <a:latin typeface="Verdana"/>
                          <a:cs typeface="Verdana"/>
                        </a:rPr>
                        <a:t> </a:t>
                      </a:r>
                      <a:r>
                        <a:rPr sz="900" spc="-15" dirty="0">
                          <a:latin typeface="Verdana"/>
                          <a:cs typeface="Verdana"/>
                        </a:rPr>
                        <a:t>imaginative</a:t>
                      </a:r>
                      <a:r>
                        <a:rPr sz="900" spc="-60" dirty="0">
                          <a:latin typeface="Verdana"/>
                          <a:cs typeface="Verdana"/>
                        </a:rPr>
                        <a:t> </a:t>
                      </a:r>
                      <a:r>
                        <a:rPr sz="900" spc="-5" dirty="0">
                          <a:latin typeface="Verdana"/>
                          <a:cs typeface="Verdana"/>
                        </a:rPr>
                        <a:t>play</a:t>
                      </a:r>
                      <a:r>
                        <a:rPr sz="900" spc="-70" dirty="0">
                          <a:latin typeface="Verdana"/>
                          <a:cs typeface="Verdana"/>
                        </a:rPr>
                        <a:t> </a:t>
                      </a:r>
                      <a:r>
                        <a:rPr sz="900" spc="15" dirty="0">
                          <a:latin typeface="Verdana"/>
                          <a:cs typeface="Verdana"/>
                        </a:rPr>
                        <a:t>based</a:t>
                      </a:r>
                      <a:r>
                        <a:rPr sz="900" spc="-65" dirty="0">
                          <a:latin typeface="Verdana"/>
                          <a:cs typeface="Verdana"/>
                        </a:rPr>
                        <a:t> </a:t>
                      </a:r>
                      <a:r>
                        <a:rPr sz="900" spc="10" dirty="0">
                          <a:latin typeface="Verdana"/>
                          <a:cs typeface="Verdana"/>
                        </a:rPr>
                        <a:t>on</a:t>
                      </a:r>
                      <a:r>
                        <a:rPr sz="900" spc="-55" dirty="0">
                          <a:latin typeface="Verdana"/>
                          <a:cs typeface="Verdana"/>
                        </a:rPr>
                        <a:t> </a:t>
                      </a:r>
                      <a:r>
                        <a:rPr sz="900" spc="5" dirty="0">
                          <a:latin typeface="Verdana"/>
                          <a:cs typeface="Verdana"/>
                        </a:rPr>
                        <a:t>own</a:t>
                      </a:r>
                      <a:r>
                        <a:rPr sz="900" spc="-60" dirty="0">
                          <a:latin typeface="Verdana"/>
                          <a:cs typeface="Verdana"/>
                        </a:rPr>
                        <a:t> </a:t>
                      </a:r>
                      <a:r>
                        <a:rPr sz="900" spc="-5" dirty="0">
                          <a:latin typeface="Verdana"/>
                          <a:cs typeface="Verdana"/>
                        </a:rPr>
                        <a:t>ideas</a:t>
                      </a:r>
                      <a:r>
                        <a:rPr sz="900" spc="-65" dirty="0">
                          <a:latin typeface="Verdana"/>
                          <a:cs typeface="Verdana"/>
                        </a:rPr>
                        <a:t> </a:t>
                      </a:r>
                      <a:r>
                        <a:rPr sz="900" spc="-40" dirty="0">
                          <a:latin typeface="Verdana"/>
                          <a:cs typeface="Verdana"/>
                        </a:rPr>
                        <a:t>or</a:t>
                      </a:r>
                      <a:r>
                        <a:rPr sz="900" spc="-65" dirty="0">
                          <a:latin typeface="Verdana"/>
                          <a:cs typeface="Verdana"/>
                        </a:rPr>
                        <a:t> </a:t>
                      </a:r>
                      <a:r>
                        <a:rPr sz="900" spc="-45" dirty="0">
                          <a:latin typeface="Verdana"/>
                          <a:cs typeface="Verdana"/>
                        </a:rPr>
                        <a:t>first-hand</a:t>
                      </a:r>
                      <a:r>
                        <a:rPr sz="900" spc="-65" dirty="0">
                          <a:latin typeface="Verdana"/>
                          <a:cs typeface="Verdana"/>
                        </a:rPr>
                        <a:t> </a:t>
                      </a:r>
                      <a:r>
                        <a:rPr sz="900" spc="-40" dirty="0">
                          <a:latin typeface="Verdana"/>
                          <a:cs typeface="Verdana"/>
                        </a:rPr>
                        <a:t>or</a:t>
                      </a:r>
                      <a:r>
                        <a:rPr sz="900" spc="-55" dirty="0">
                          <a:latin typeface="Verdana"/>
                          <a:cs typeface="Verdana"/>
                        </a:rPr>
                        <a:t> </a:t>
                      </a:r>
                      <a:r>
                        <a:rPr sz="900" spc="5" dirty="0">
                          <a:latin typeface="Verdana"/>
                          <a:cs typeface="Verdana"/>
                        </a:rPr>
                        <a:t>peer</a:t>
                      </a:r>
                      <a:r>
                        <a:rPr sz="900" spc="-70" dirty="0">
                          <a:latin typeface="Verdana"/>
                          <a:cs typeface="Verdana"/>
                        </a:rPr>
                        <a:t> </a:t>
                      </a:r>
                      <a:r>
                        <a:rPr sz="900" spc="-10" dirty="0">
                          <a:latin typeface="Verdana"/>
                          <a:cs typeface="Verdana"/>
                        </a:rPr>
                        <a:t>experiences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develop</a:t>
                      </a:r>
                      <a:r>
                        <a:rPr sz="900" spc="-70" dirty="0">
                          <a:latin typeface="Verdana"/>
                          <a:cs typeface="Verdana"/>
                        </a:rPr>
                        <a:t> </a:t>
                      </a:r>
                      <a:r>
                        <a:rPr sz="900" dirty="0">
                          <a:latin typeface="Verdana"/>
                          <a:cs typeface="Verdana"/>
                        </a:rPr>
                        <a:t>complex</a:t>
                      </a:r>
                      <a:r>
                        <a:rPr sz="900" spc="-60" dirty="0">
                          <a:latin typeface="Verdana"/>
                          <a:cs typeface="Verdana"/>
                        </a:rPr>
                        <a:t> </a:t>
                      </a:r>
                      <a:r>
                        <a:rPr sz="900" spc="-55" dirty="0">
                          <a:latin typeface="Verdana"/>
                          <a:cs typeface="Verdana"/>
                        </a:rPr>
                        <a:t>stories</a:t>
                      </a:r>
                      <a:r>
                        <a:rPr sz="900" spc="-80" dirty="0">
                          <a:latin typeface="Verdana"/>
                          <a:cs typeface="Verdana"/>
                        </a:rPr>
                        <a:t> </a:t>
                      </a:r>
                      <a:r>
                        <a:rPr sz="900" spc="-40" dirty="0">
                          <a:latin typeface="Verdana"/>
                          <a:cs typeface="Verdana"/>
                        </a:rPr>
                        <a:t>using</a:t>
                      </a:r>
                      <a:r>
                        <a:rPr sz="900" spc="-70" dirty="0">
                          <a:latin typeface="Verdana"/>
                          <a:cs typeface="Verdana"/>
                        </a:rPr>
                        <a:t> </a:t>
                      </a:r>
                      <a:r>
                        <a:rPr sz="900" spc="-50" dirty="0">
                          <a:latin typeface="Verdana"/>
                          <a:cs typeface="Verdana"/>
                        </a:rPr>
                        <a:t>small</a:t>
                      </a:r>
                      <a:r>
                        <a:rPr sz="900" spc="-65" dirty="0">
                          <a:latin typeface="Verdana"/>
                          <a:cs typeface="Verdana"/>
                        </a:rPr>
                        <a:t> </a:t>
                      </a:r>
                      <a:r>
                        <a:rPr sz="900" spc="-20" dirty="0">
                          <a:latin typeface="Verdana"/>
                          <a:cs typeface="Verdana"/>
                        </a:rPr>
                        <a:t>world</a:t>
                      </a:r>
                      <a:r>
                        <a:rPr sz="900" spc="-70" dirty="0">
                          <a:latin typeface="Verdana"/>
                          <a:cs typeface="Verdana"/>
                        </a:rPr>
                        <a:t> </a:t>
                      </a:r>
                      <a:r>
                        <a:rPr sz="900" dirty="0">
                          <a:latin typeface="Verdana"/>
                          <a:cs typeface="Verdana"/>
                        </a:rPr>
                        <a:t>equipment</a:t>
                      </a:r>
                      <a:r>
                        <a:rPr sz="900" spc="-70" dirty="0">
                          <a:latin typeface="Verdana"/>
                          <a:cs typeface="Verdana"/>
                        </a:rPr>
                        <a:t> </a:t>
                      </a:r>
                      <a:r>
                        <a:rPr sz="900" spc="-40" dirty="0">
                          <a:latin typeface="Verdana"/>
                          <a:cs typeface="Verdana"/>
                        </a:rPr>
                        <a:t>like</a:t>
                      </a:r>
                      <a:r>
                        <a:rPr sz="900" spc="-80" dirty="0">
                          <a:latin typeface="Verdana"/>
                          <a:cs typeface="Verdana"/>
                        </a:rPr>
                        <a:t> </a:t>
                      </a:r>
                      <a:r>
                        <a:rPr sz="900" spc="-15" dirty="0">
                          <a:latin typeface="Verdana"/>
                          <a:cs typeface="Verdana"/>
                        </a:rPr>
                        <a:t>animal</a:t>
                      </a:r>
                      <a:r>
                        <a:rPr sz="900" spc="-65" dirty="0">
                          <a:latin typeface="Verdana"/>
                          <a:cs typeface="Verdana"/>
                        </a:rPr>
                        <a:t> </a:t>
                      </a:r>
                      <a:r>
                        <a:rPr sz="900" spc="-70" dirty="0">
                          <a:latin typeface="Verdana"/>
                          <a:cs typeface="Verdana"/>
                        </a:rPr>
                        <a:t>sets,</a:t>
                      </a:r>
                      <a:r>
                        <a:rPr sz="900" spc="-75" dirty="0">
                          <a:latin typeface="Verdana"/>
                          <a:cs typeface="Verdana"/>
                        </a:rPr>
                        <a:t> </a:t>
                      </a:r>
                      <a:r>
                        <a:rPr sz="900" spc="-35" dirty="0">
                          <a:latin typeface="Verdana"/>
                          <a:cs typeface="Verdana"/>
                        </a:rPr>
                        <a:t>dolls</a:t>
                      </a:r>
                      <a:r>
                        <a:rPr sz="900" spc="-50" dirty="0">
                          <a:latin typeface="Verdana"/>
                          <a:cs typeface="Verdana"/>
                        </a:rPr>
                        <a:t> </a:t>
                      </a:r>
                      <a:r>
                        <a:rPr sz="900" spc="30" dirty="0">
                          <a:latin typeface="Verdana"/>
                          <a:cs typeface="Verdana"/>
                        </a:rPr>
                        <a:t>and</a:t>
                      </a:r>
                      <a:r>
                        <a:rPr sz="900" spc="-70" dirty="0">
                          <a:latin typeface="Verdana"/>
                          <a:cs typeface="Verdana"/>
                        </a:rPr>
                        <a:t> </a:t>
                      </a:r>
                      <a:r>
                        <a:rPr sz="900" spc="-35" dirty="0">
                          <a:latin typeface="Verdana"/>
                          <a:cs typeface="Verdana"/>
                        </a:rPr>
                        <a:t>dolls</a:t>
                      </a:r>
                      <a:r>
                        <a:rPr sz="900" spc="-70" dirty="0">
                          <a:latin typeface="Verdana"/>
                          <a:cs typeface="Verdana"/>
                        </a:rPr>
                        <a:t> </a:t>
                      </a:r>
                      <a:r>
                        <a:rPr sz="900" spc="-35" dirty="0">
                          <a:latin typeface="Verdana"/>
                          <a:cs typeface="Verdana"/>
                        </a:rPr>
                        <a:t>houses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5" dirty="0">
                          <a:latin typeface="Verdana"/>
                          <a:cs typeface="Verdana"/>
                        </a:rPr>
                        <a:t>available</a:t>
                      </a:r>
                      <a:r>
                        <a:rPr sz="900" spc="-60" dirty="0">
                          <a:latin typeface="Verdana"/>
                          <a:cs typeface="Verdana"/>
                        </a:rPr>
                        <a:t> </a:t>
                      </a:r>
                      <a:r>
                        <a:rPr sz="900" spc="-30" dirty="0">
                          <a:latin typeface="Verdana"/>
                          <a:cs typeface="Verdana"/>
                        </a:rPr>
                        <a:t>resources</a:t>
                      </a:r>
                      <a:r>
                        <a:rPr sz="900" spc="-65" dirty="0">
                          <a:latin typeface="Verdana"/>
                          <a:cs typeface="Verdana"/>
                        </a:rPr>
                        <a:t> </a:t>
                      </a:r>
                      <a:r>
                        <a:rPr sz="900" spc="-10" dirty="0">
                          <a:latin typeface="Verdana"/>
                          <a:cs typeface="Verdana"/>
                        </a:rPr>
                        <a:t>to</a:t>
                      </a:r>
                      <a:r>
                        <a:rPr sz="900" spc="-75" dirty="0">
                          <a:latin typeface="Verdana"/>
                          <a:cs typeface="Verdana"/>
                        </a:rPr>
                        <a:t> </a:t>
                      </a:r>
                      <a:r>
                        <a:rPr sz="900" spc="15" dirty="0">
                          <a:latin typeface="Verdana"/>
                          <a:cs typeface="Verdana"/>
                        </a:rPr>
                        <a:t>create</a:t>
                      </a:r>
                      <a:r>
                        <a:rPr sz="900" spc="-65" dirty="0">
                          <a:latin typeface="Verdana"/>
                          <a:cs typeface="Verdana"/>
                        </a:rPr>
                        <a:t> </a:t>
                      </a:r>
                      <a:r>
                        <a:rPr sz="900" spc="-20" dirty="0">
                          <a:latin typeface="Verdana"/>
                          <a:cs typeface="Verdana"/>
                        </a:rPr>
                        <a:t>props</a:t>
                      </a:r>
                      <a:r>
                        <a:rPr sz="900" spc="-65" dirty="0">
                          <a:latin typeface="Verdana"/>
                          <a:cs typeface="Verdana"/>
                        </a:rPr>
                        <a:t> </a:t>
                      </a:r>
                      <a:r>
                        <a:rPr sz="900" spc="-40" dirty="0">
                          <a:latin typeface="Verdana"/>
                          <a:cs typeface="Verdana"/>
                        </a:rPr>
                        <a:t>or</a:t>
                      </a:r>
                      <a:r>
                        <a:rPr sz="900" spc="-75" dirty="0">
                          <a:latin typeface="Verdana"/>
                          <a:cs typeface="Verdana"/>
                        </a:rPr>
                        <a:t> </a:t>
                      </a:r>
                      <a:r>
                        <a:rPr sz="900" spc="-5" dirty="0">
                          <a:latin typeface="Verdana"/>
                          <a:cs typeface="Verdana"/>
                        </a:rPr>
                        <a:t>creates</a:t>
                      </a:r>
                      <a:r>
                        <a:rPr sz="900" spc="-75" dirty="0">
                          <a:latin typeface="Verdana"/>
                          <a:cs typeface="Verdana"/>
                        </a:rPr>
                        <a:t> </a:t>
                      </a:r>
                      <a:r>
                        <a:rPr sz="900" spc="-20" dirty="0">
                          <a:latin typeface="Verdana"/>
                          <a:cs typeface="Verdana"/>
                        </a:rPr>
                        <a:t>imaginary</a:t>
                      </a:r>
                      <a:r>
                        <a:rPr sz="900" spc="-65" dirty="0">
                          <a:latin typeface="Verdana"/>
                          <a:cs typeface="Verdana"/>
                        </a:rPr>
                        <a:t> </a:t>
                      </a:r>
                      <a:r>
                        <a:rPr sz="900" spc="-20" dirty="0">
                          <a:latin typeface="Verdana"/>
                          <a:cs typeface="Verdana"/>
                        </a:rPr>
                        <a:t>ones</a:t>
                      </a:r>
                      <a:r>
                        <a:rPr sz="900" spc="-65" dirty="0">
                          <a:latin typeface="Verdana"/>
                          <a:cs typeface="Verdana"/>
                        </a:rPr>
                        <a:t> </a:t>
                      </a:r>
                      <a:r>
                        <a:rPr sz="900" spc="-10" dirty="0">
                          <a:latin typeface="Verdana"/>
                          <a:cs typeface="Verdana"/>
                        </a:rPr>
                        <a:t>to</a:t>
                      </a:r>
                      <a:r>
                        <a:rPr sz="900" spc="-65" dirty="0">
                          <a:latin typeface="Verdana"/>
                          <a:cs typeface="Verdana"/>
                        </a:rPr>
                        <a:t> </a:t>
                      </a:r>
                      <a:r>
                        <a:rPr sz="900" spc="-25" dirty="0">
                          <a:latin typeface="Verdana"/>
                          <a:cs typeface="Verdana"/>
                        </a:rPr>
                        <a:t>support</a:t>
                      </a:r>
                      <a:r>
                        <a:rPr sz="900" spc="-75" dirty="0">
                          <a:latin typeface="Verdana"/>
                          <a:cs typeface="Verdana"/>
                        </a:rPr>
                        <a:t> </a:t>
                      </a:r>
                      <a:r>
                        <a:rPr sz="900" spc="-5" dirty="0">
                          <a:latin typeface="Verdana"/>
                          <a:cs typeface="Verdana"/>
                        </a:rPr>
                        <a:t>play</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Play</a:t>
                      </a:r>
                      <a:r>
                        <a:rPr sz="900" spc="-6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one</a:t>
                      </a:r>
                      <a:r>
                        <a:rPr sz="900" spc="-65"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more</a:t>
                      </a:r>
                      <a:r>
                        <a:rPr sz="900" spc="-65" dirty="0">
                          <a:latin typeface="Verdana"/>
                          <a:cs typeface="Verdana"/>
                        </a:rPr>
                        <a:t> </a:t>
                      </a:r>
                      <a:r>
                        <a:rPr sz="900" spc="-20" dirty="0">
                          <a:latin typeface="Verdana"/>
                          <a:cs typeface="Verdana"/>
                        </a:rPr>
                        <a:t>other</a:t>
                      </a:r>
                      <a:r>
                        <a:rPr sz="900" spc="-70" dirty="0">
                          <a:latin typeface="Verdana"/>
                          <a:cs typeface="Verdana"/>
                        </a:rPr>
                        <a:t> </a:t>
                      </a:r>
                      <a:r>
                        <a:rPr sz="900" spc="-20" dirty="0">
                          <a:latin typeface="Verdana"/>
                          <a:cs typeface="Verdana"/>
                        </a:rPr>
                        <a:t>children,</a:t>
                      </a:r>
                      <a:r>
                        <a:rPr sz="900" spc="-55" dirty="0">
                          <a:latin typeface="Verdana"/>
                          <a:cs typeface="Verdana"/>
                        </a:rPr>
                        <a:t> </a:t>
                      </a:r>
                      <a:r>
                        <a:rPr sz="900" spc="-10" dirty="0">
                          <a:latin typeface="Verdana"/>
                          <a:cs typeface="Verdana"/>
                        </a:rPr>
                        <a:t>extending</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elaborating</a:t>
                      </a:r>
                      <a:r>
                        <a:rPr sz="900" spc="-70" dirty="0">
                          <a:latin typeface="Verdana"/>
                          <a:cs typeface="Verdana"/>
                        </a:rPr>
                        <a:t> </a:t>
                      </a:r>
                      <a:r>
                        <a:rPr sz="900" spc="-5" dirty="0">
                          <a:latin typeface="Verdana"/>
                          <a:cs typeface="Verdana"/>
                        </a:rPr>
                        <a:t>play</a:t>
                      </a:r>
                      <a:r>
                        <a:rPr sz="900" spc="-65" dirty="0">
                          <a:latin typeface="Verdana"/>
                          <a:cs typeface="Verdana"/>
                        </a:rPr>
                        <a:t> </a:t>
                      </a:r>
                      <a:r>
                        <a:rPr sz="900" spc="-5" dirty="0">
                          <a:latin typeface="Verdana"/>
                          <a:cs typeface="Verdana"/>
                        </a:rPr>
                        <a:t>ideas</a:t>
                      </a:r>
                      <a:endParaRPr sz="900" dirty="0">
                        <a:latin typeface="Verdana"/>
                        <a:cs typeface="Verdan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5" dirty="0">
                          <a:latin typeface="Verdana"/>
                          <a:cs typeface="Verdana"/>
                        </a:rPr>
                        <a:t>drawing</a:t>
                      </a:r>
                      <a:r>
                        <a:rPr sz="900" spc="-7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represent</a:t>
                      </a:r>
                      <a:r>
                        <a:rPr sz="900" spc="-75" dirty="0">
                          <a:latin typeface="Verdana"/>
                          <a:cs typeface="Verdana"/>
                        </a:rPr>
                        <a:t> </a:t>
                      </a:r>
                      <a:r>
                        <a:rPr sz="900" spc="-5" dirty="0">
                          <a:latin typeface="Verdana"/>
                          <a:cs typeface="Verdana"/>
                        </a:rPr>
                        <a:t>ideas</a:t>
                      </a:r>
                      <a:r>
                        <a:rPr sz="900" spc="-65" dirty="0">
                          <a:latin typeface="Verdana"/>
                          <a:cs typeface="Verdana"/>
                        </a:rPr>
                        <a:t> </a:t>
                      </a:r>
                      <a:r>
                        <a:rPr sz="900" spc="-45" dirty="0">
                          <a:latin typeface="Verdana"/>
                          <a:cs typeface="Verdana"/>
                        </a:rPr>
                        <a:t>like</a:t>
                      </a:r>
                      <a:r>
                        <a:rPr sz="900" spc="-65" dirty="0">
                          <a:latin typeface="Verdana"/>
                          <a:cs typeface="Verdana"/>
                        </a:rPr>
                        <a:t> </a:t>
                      </a:r>
                      <a:r>
                        <a:rPr sz="900" spc="-10" dirty="0">
                          <a:latin typeface="Verdana"/>
                          <a:cs typeface="Verdana"/>
                        </a:rPr>
                        <a:t>movement</a:t>
                      </a:r>
                      <a:r>
                        <a:rPr sz="900" spc="-70" dirty="0">
                          <a:latin typeface="Verdana"/>
                          <a:cs typeface="Verdana"/>
                        </a:rPr>
                        <a:t> </a:t>
                      </a:r>
                      <a:r>
                        <a:rPr sz="900" spc="-40" dirty="0">
                          <a:latin typeface="Verdana"/>
                          <a:cs typeface="Verdana"/>
                        </a:rPr>
                        <a:t>or</a:t>
                      </a:r>
                      <a:r>
                        <a:rPr sz="900" spc="-55" dirty="0">
                          <a:latin typeface="Verdana"/>
                          <a:cs typeface="Verdana"/>
                        </a:rPr>
                        <a:t> </a:t>
                      </a:r>
                      <a:r>
                        <a:rPr sz="900" dirty="0">
                          <a:latin typeface="Verdana"/>
                          <a:cs typeface="Verdana"/>
                        </a:rPr>
                        <a:t>loud</a:t>
                      </a:r>
                      <a:r>
                        <a:rPr sz="900" spc="-70" dirty="0">
                          <a:latin typeface="Verdana"/>
                          <a:cs typeface="Verdana"/>
                        </a:rPr>
                        <a:t> </a:t>
                      </a:r>
                      <a:r>
                        <a:rPr sz="900" spc="-50" dirty="0">
                          <a:latin typeface="Verdana"/>
                          <a:cs typeface="Verdana"/>
                        </a:rPr>
                        <a:t>noises,</a:t>
                      </a:r>
                      <a:r>
                        <a:rPr sz="900" spc="-75"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movement</a:t>
                      </a:r>
                      <a:r>
                        <a:rPr sz="900" spc="-70" dirty="0">
                          <a:latin typeface="Verdana"/>
                          <a:cs typeface="Verdana"/>
                        </a:rPr>
                        <a:t> </a:t>
                      </a:r>
                      <a:r>
                        <a:rPr sz="900" spc="-20" dirty="0">
                          <a:latin typeface="Verdana"/>
                          <a:cs typeface="Verdana"/>
                        </a:rPr>
                        <a:t>/</a:t>
                      </a:r>
                      <a:r>
                        <a:rPr sz="900" spc="-45" dirty="0">
                          <a:latin typeface="Verdana"/>
                          <a:cs typeface="Verdana"/>
                        </a:rPr>
                        <a:t> </a:t>
                      </a:r>
                      <a:r>
                        <a:rPr sz="900" spc="-35" dirty="0">
                          <a:latin typeface="Verdana"/>
                          <a:cs typeface="Verdana"/>
                        </a:rPr>
                        <a:t>art</a:t>
                      </a:r>
                      <a:r>
                        <a:rPr sz="900" spc="-7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music</a:t>
                      </a:r>
                      <a:endParaRPr sz="900" dirty="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different</a:t>
                      </a:r>
                      <a:r>
                        <a:rPr sz="900" spc="-70" dirty="0">
                          <a:latin typeface="Verdana"/>
                          <a:cs typeface="Verdana"/>
                        </a:rPr>
                        <a:t> </a:t>
                      </a:r>
                      <a:r>
                        <a:rPr sz="900" spc="-25" dirty="0">
                          <a:latin typeface="Verdana"/>
                          <a:cs typeface="Verdana"/>
                        </a:rPr>
                        <a:t>emotions</a:t>
                      </a:r>
                      <a:r>
                        <a:rPr sz="900" spc="-75" dirty="0">
                          <a:latin typeface="Verdana"/>
                          <a:cs typeface="Verdana"/>
                        </a:rPr>
                        <a:t> </a:t>
                      </a:r>
                      <a:r>
                        <a:rPr sz="900" spc="-40" dirty="0">
                          <a:latin typeface="Verdana"/>
                          <a:cs typeface="Verdana"/>
                        </a:rPr>
                        <a:t>in</a:t>
                      </a:r>
                      <a:r>
                        <a:rPr sz="900" spc="-65"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drawing</a:t>
                      </a:r>
                      <a:r>
                        <a:rPr sz="900" spc="-70" dirty="0">
                          <a:latin typeface="Verdana"/>
                          <a:cs typeface="Verdana"/>
                        </a:rPr>
                        <a:t> </a:t>
                      </a:r>
                      <a:r>
                        <a:rPr sz="900" spc="-20" dirty="0">
                          <a:latin typeface="Verdana"/>
                          <a:cs typeface="Verdana"/>
                        </a:rPr>
                        <a:t>/</a:t>
                      </a:r>
                      <a:r>
                        <a:rPr sz="900" spc="-60" dirty="0">
                          <a:latin typeface="Verdana"/>
                          <a:cs typeface="Verdana"/>
                        </a:rPr>
                        <a:t> </a:t>
                      </a:r>
                      <a:r>
                        <a:rPr sz="900" spc="-25" dirty="0">
                          <a:latin typeface="Verdana"/>
                          <a:cs typeface="Verdana"/>
                        </a:rPr>
                        <a:t>paintings</a:t>
                      </a:r>
                      <a:r>
                        <a:rPr sz="900" spc="-60" dirty="0">
                          <a:latin typeface="Verdana"/>
                          <a:cs typeface="Verdana"/>
                        </a:rPr>
                        <a:t> </a:t>
                      </a:r>
                      <a:r>
                        <a:rPr sz="900" spc="-45" dirty="0">
                          <a:latin typeface="Verdana"/>
                          <a:cs typeface="Verdana"/>
                        </a:rPr>
                        <a:t>like</a:t>
                      </a:r>
                      <a:r>
                        <a:rPr sz="900" spc="-70" dirty="0">
                          <a:latin typeface="Verdana"/>
                          <a:cs typeface="Verdana"/>
                        </a:rPr>
                        <a:t> </a:t>
                      </a:r>
                      <a:r>
                        <a:rPr sz="900" spc="-25" dirty="0">
                          <a:latin typeface="Verdana"/>
                          <a:cs typeface="Verdana"/>
                        </a:rPr>
                        <a:t>happiness,</a:t>
                      </a:r>
                      <a:r>
                        <a:rPr sz="900" spc="-75" dirty="0">
                          <a:latin typeface="Verdana"/>
                          <a:cs typeface="Verdana"/>
                        </a:rPr>
                        <a:t> </a:t>
                      </a:r>
                      <a:r>
                        <a:rPr sz="900" spc="-40" dirty="0">
                          <a:latin typeface="Verdana"/>
                          <a:cs typeface="Verdana"/>
                        </a:rPr>
                        <a:t>sadness,</a:t>
                      </a:r>
                      <a:r>
                        <a:rPr sz="900" spc="-75" dirty="0">
                          <a:latin typeface="Verdana"/>
                          <a:cs typeface="Verdana"/>
                        </a:rPr>
                        <a:t> </a:t>
                      </a:r>
                      <a:r>
                        <a:rPr sz="900" spc="-10" dirty="0">
                          <a:latin typeface="Verdana"/>
                          <a:cs typeface="Verdana"/>
                        </a:rPr>
                        <a:t>fear</a:t>
                      </a:r>
                      <a:r>
                        <a:rPr sz="900" spc="-60" dirty="0">
                          <a:latin typeface="Verdana"/>
                          <a:cs typeface="Verdana"/>
                        </a:rPr>
                        <a:t> </a:t>
                      </a:r>
                      <a:r>
                        <a:rPr sz="900" spc="-25" dirty="0">
                          <a:latin typeface="Verdana"/>
                          <a:cs typeface="Verdana"/>
                        </a:rPr>
                        <a:t>e.g.</a:t>
                      </a:r>
                      <a:r>
                        <a:rPr sz="900" spc="-70" dirty="0">
                          <a:latin typeface="Verdana"/>
                          <a:cs typeface="Verdana"/>
                        </a:rPr>
                        <a:t> </a:t>
                      </a:r>
                      <a:r>
                        <a:rPr sz="900" spc="10" dirty="0">
                          <a:latin typeface="Verdana"/>
                          <a:cs typeface="Verdana"/>
                        </a:rPr>
                        <a:t>on</a:t>
                      </a:r>
                      <a:r>
                        <a:rPr sz="900" spc="-60" dirty="0">
                          <a:latin typeface="Verdana"/>
                          <a:cs typeface="Verdana"/>
                        </a:rPr>
                        <a:t> </a:t>
                      </a:r>
                      <a:r>
                        <a:rPr sz="900" spc="10" dirty="0">
                          <a:latin typeface="Verdana"/>
                          <a:cs typeface="Verdana"/>
                        </a:rPr>
                        <a:t>people’s</a:t>
                      </a:r>
                      <a:r>
                        <a:rPr sz="900" spc="-65" dirty="0">
                          <a:latin typeface="Verdana"/>
                          <a:cs typeface="Verdana"/>
                        </a:rPr>
                        <a:t> </a:t>
                      </a:r>
                      <a:r>
                        <a:rPr sz="900" spc="15" dirty="0">
                          <a:latin typeface="Verdana"/>
                          <a:cs typeface="Verdana"/>
                        </a:rPr>
                        <a:t>faces</a:t>
                      </a:r>
                      <a:endParaRPr sz="900" dirty="0">
                        <a:latin typeface="Verdana"/>
                        <a:cs typeface="Verdan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tcPr>
                </a:tc>
                <a:extLst>
                  <a:ext uri="{0D108BD9-81ED-4DB2-BD59-A6C34878D82A}">
                    <a16:rowId xmlns:a16="http://schemas.microsoft.com/office/drawing/2014/main" val="10002"/>
                  </a:ext>
                </a:extLst>
              </a:tr>
              <a:tr h="286385">
                <a:tc>
                  <a:txBody>
                    <a:bodyPr/>
                    <a:lstStyle/>
                    <a:p>
                      <a:pPr marL="68580">
                        <a:lnSpc>
                          <a:spcPct val="100000"/>
                        </a:lnSpc>
                        <a:spcBef>
                          <a:spcPts val="45"/>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r>
                        <a:rPr sz="900" b="1" dirty="0">
                          <a:solidFill>
                            <a:srgbClr val="FFFFFF"/>
                          </a:solidFill>
                          <a:latin typeface="Tahoma"/>
                          <a:cs typeface="Tahoma"/>
                        </a:rPr>
                        <a:t>=)</a:t>
                      </a:r>
                      <a:endParaRPr sz="900">
                        <a:latin typeface="Tahoma"/>
                        <a:cs typeface="Tahoma"/>
                      </a:endParaRPr>
                    </a:p>
                    <a:p>
                      <a:pPr marL="68580">
                        <a:lnSpc>
                          <a:spcPts val="1015"/>
                        </a:lnSpc>
                        <a:spcBef>
                          <a:spcPts val="1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571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solidFill>
                      <a:srgbClr val="A6A6A6"/>
                    </a:solidFill>
                  </a:tcPr>
                </a:tc>
                <a:extLst>
                  <a:ext uri="{0D108BD9-81ED-4DB2-BD59-A6C34878D82A}">
                    <a16:rowId xmlns:a16="http://schemas.microsoft.com/office/drawing/2014/main" val="10003"/>
                  </a:ext>
                </a:extLst>
              </a:tr>
              <a:tr h="1267460">
                <a:tc>
                  <a:txBody>
                    <a:bodyPr/>
                    <a:lstStyle/>
                    <a:p>
                      <a:pPr marL="297180">
                        <a:lnSpc>
                          <a:spcPct val="100000"/>
                        </a:lnSpc>
                        <a:spcBef>
                          <a:spcPts val="4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U</a:t>
                      </a:r>
                      <a:r>
                        <a:rPr sz="900" spc="-5" dirty="0">
                          <a:latin typeface="Verdana"/>
                          <a:cs typeface="Verdana"/>
                        </a:rPr>
                        <a:t>s</a:t>
                      </a:r>
                      <a:r>
                        <a:rPr sz="900" dirty="0">
                          <a:latin typeface="Verdana"/>
                          <a:cs typeface="Verdana"/>
                        </a:rPr>
                        <a:t>e</a:t>
                      </a:r>
                      <a:r>
                        <a:rPr sz="900" spc="-70" dirty="0">
                          <a:latin typeface="Verdana"/>
                          <a:cs typeface="Verdana"/>
                        </a:rPr>
                        <a:t> </a:t>
                      </a:r>
                      <a:r>
                        <a:rPr sz="900" spc="-5" dirty="0">
                          <a:latin typeface="Verdana"/>
                          <a:cs typeface="Verdana"/>
                        </a:rPr>
                        <a:t>so</a:t>
                      </a:r>
                      <a:r>
                        <a:rPr sz="900" dirty="0">
                          <a:latin typeface="Verdana"/>
                          <a:cs typeface="Verdana"/>
                        </a:rPr>
                        <a:t>un</a:t>
                      </a:r>
                      <a:r>
                        <a:rPr sz="900" spc="-5" dirty="0">
                          <a:latin typeface="Verdana"/>
                          <a:cs typeface="Verdana"/>
                        </a:rPr>
                        <a:t>d</a:t>
                      </a:r>
                      <a:r>
                        <a:rPr sz="900" dirty="0">
                          <a:latin typeface="Verdana"/>
                          <a:cs typeface="Verdana"/>
                        </a:rPr>
                        <a:t>s</a:t>
                      </a:r>
                      <a:r>
                        <a:rPr sz="900" spc="-70" dirty="0">
                          <a:latin typeface="Verdana"/>
                          <a:cs typeface="Verdana"/>
                        </a:rPr>
                        <a:t> </a:t>
                      </a:r>
                      <a:r>
                        <a:rPr sz="900" spc="-5" dirty="0">
                          <a:latin typeface="Verdana"/>
                          <a:cs typeface="Verdana"/>
                        </a:rPr>
                        <a:t>t</a:t>
                      </a:r>
                      <a:r>
                        <a:rPr sz="900" dirty="0">
                          <a:latin typeface="Verdana"/>
                          <a:cs typeface="Verdana"/>
                        </a:rPr>
                        <a:t>o</a:t>
                      </a:r>
                      <a:r>
                        <a:rPr sz="900" spc="-70" dirty="0">
                          <a:latin typeface="Verdana"/>
                          <a:cs typeface="Verdana"/>
                        </a:rPr>
                        <a:t> </a:t>
                      </a:r>
                      <a:r>
                        <a:rPr sz="900" dirty="0">
                          <a:latin typeface="Verdana"/>
                          <a:cs typeface="Verdana"/>
                        </a:rPr>
                        <a:t>expre</a:t>
                      </a:r>
                      <a:r>
                        <a:rPr sz="900" spc="-5" dirty="0">
                          <a:latin typeface="Verdana"/>
                          <a:cs typeface="Verdana"/>
                        </a:rPr>
                        <a:t>s</a:t>
                      </a:r>
                      <a:r>
                        <a:rPr sz="900" dirty="0">
                          <a:latin typeface="Verdana"/>
                          <a:cs typeface="Verdana"/>
                        </a:rPr>
                        <a:t>s</a:t>
                      </a:r>
                      <a:r>
                        <a:rPr sz="900" spc="-70" dirty="0">
                          <a:latin typeface="Verdana"/>
                          <a:cs typeface="Verdana"/>
                        </a:rPr>
                        <a:t> </a:t>
                      </a:r>
                      <a:r>
                        <a:rPr sz="900" dirty="0">
                          <a:latin typeface="Verdana"/>
                          <a:cs typeface="Verdana"/>
                        </a:rPr>
                        <a:t>exp</a:t>
                      </a:r>
                      <a:r>
                        <a:rPr sz="900" spc="-15" dirty="0">
                          <a:latin typeface="Verdana"/>
                          <a:cs typeface="Verdana"/>
                        </a:rPr>
                        <a:t>e</a:t>
                      </a:r>
                      <a:r>
                        <a:rPr sz="900" spc="-10" dirty="0">
                          <a:latin typeface="Verdana"/>
                          <a:cs typeface="Verdana"/>
                        </a:rPr>
                        <a:t>r</a:t>
                      </a:r>
                      <a:r>
                        <a:rPr sz="900" spc="-5" dirty="0">
                          <a:latin typeface="Verdana"/>
                          <a:cs typeface="Verdana"/>
                        </a:rPr>
                        <a:t>i</a:t>
                      </a:r>
                      <a:r>
                        <a:rPr sz="900" dirty="0">
                          <a:latin typeface="Verdana"/>
                          <a:cs typeface="Verdana"/>
                        </a:rPr>
                        <a:t>ence</a:t>
                      </a:r>
                      <a:r>
                        <a:rPr sz="900" spc="-5" dirty="0">
                          <a:latin typeface="Verdana"/>
                          <a:cs typeface="Verdana"/>
                        </a:rPr>
                        <a:t>s</a:t>
                      </a:r>
                      <a:r>
                        <a:rPr sz="900" dirty="0">
                          <a:latin typeface="Verdana"/>
                          <a:cs typeface="Verdana"/>
                        </a:rPr>
                        <a:t>,</a:t>
                      </a:r>
                      <a:r>
                        <a:rPr sz="900" spc="-80" dirty="0">
                          <a:latin typeface="Verdana"/>
                          <a:cs typeface="Verdana"/>
                        </a:rPr>
                        <a:t> </a:t>
                      </a:r>
                      <a:r>
                        <a:rPr sz="900" dirty="0">
                          <a:latin typeface="Verdana"/>
                          <a:cs typeface="Verdana"/>
                        </a:rPr>
                        <a:t>expe</a:t>
                      </a:r>
                      <a:r>
                        <a:rPr sz="900" spc="5" dirty="0">
                          <a:latin typeface="Verdana"/>
                          <a:cs typeface="Verdana"/>
                        </a:rPr>
                        <a:t>r</a:t>
                      </a:r>
                      <a:r>
                        <a:rPr sz="900" spc="-20" dirty="0">
                          <a:latin typeface="Verdana"/>
                          <a:cs typeface="Verdana"/>
                        </a:rPr>
                        <a:t>t</a:t>
                      </a:r>
                      <a:r>
                        <a:rPr sz="900" spc="10" dirty="0">
                          <a:latin typeface="Verdana"/>
                          <a:cs typeface="Verdana"/>
                        </a:rPr>
                        <a:t>i</a:t>
                      </a:r>
                      <a:r>
                        <a:rPr sz="900" spc="-5" dirty="0">
                          <a:latin typeface="Verdana"/>
                          <a:cs typeface="Verdana"/>
                        </a:rPr>
                        <a:t>se</a:t>
                      </a:r>
                      <a:r>
                        <a:rPr sz="900" dirty="0">
                          <a:latin typeface="Verdana"/>
                          <a:cs typeface="Verdana"/>
                        </a:rPr>
                        <a:t>,</a:t>
                      </a:r>
                      <a:r>
                        <a:rPr sz="900" spc="-85" dirty="0">
                          <a:latin typeface="Verdana"/>
                          <a:cs typeface="Verdana"/>
                        </a:rPr>
                        <a:t> </a:t>
                      </a:r>
                      <a:r>
                        <a:rPr sz="900" spc="10" dirty="0">
                          <a:latin typeface="Verdana"/>
                          <a:cs typeface="Verdana"/>
                        </a:rPr>
                        <a:t>i</a:t>
                      </a:r>
                      <a:r>
                        <a:rPr sz="900" spc="-5" dirty="0">
                          <a:latin typeface="Verdana"/>
                          <a:cs typeface="Verdana"/>
                        </a:rPr>
                        <a:t>d</a:t>
                      </a:r>
                      <a:r>
                        <a:rPr sz="900" dirty="0">
                          <a:latin typeface="Verdana"/>
                          <a:cs typeface="Verdana"/>
                        </a:rPr>
                        <a:t>e</a:t>
                      </a:r>
                      <a:r>
                        <a:rPr sz="900" spc="-5" dirty="0">
                          <a:latin typeface="Verdana"/>
                          <a:cs typeface="Verdana"/>
                        </a:rPr>
                        <a:t>a</a:t>
                      </a:r>
                      <a:r>
                        <a:rPr sz="900" dirty="0">
                          <a:latin typeface="Verdana"/>
                          <a:cs typeface="Verdana"/>
                        </a:rPr>
                        <a:t>s</a:t>
                      </a:r>
                      <a:r>
                        <a:rPr sz="900" spc="-70" dirty="0">
                          <a:latin typeface="Verdana"/>
                          <a:cs typeface="Verdana"/>
                        </a:rPr>
                        <a:t> </a:t>
                      </a:r>
                      <a:r>
                        <a:rPr sz="900" spc="-5" dirty="0">
                          <a:latin typeface="Verdana"/>
                          <a:cs typeface="Verdana"/>
                        </a:rPr>
                        <a:t>an</a:t>
                      </a:r>
                      <a:r>
                        <a:rPr sz="900" dirty="0">
                          <a:latin typeface="Verdana"/>
                          <a:cs typeface="Verdana"/>
                        </a:rPr>
                        <a:t>d</a:t>
                      </a:r>
                      <a:r>
                        <a:rPr sz="900" spc="-70" dirty="0">
                          <a:latin typeface="Verdana"/>
                          <a:cs typeface="Verdana"/>
                        </a:rPr>
                        <a:t> </a:t>
                      </a:r>
                      <a:r>
                        <a:rPr sz="900" spc="5" dirty="0">
                          <a:latin typeface="Verdana"/>
                          <a:cs typeface="Verdana"/>
                        </a:rPr>
                        <a:t>f</a:t>
                      </a:r>
                      <a:r>
                        <a:rPr sz="900" dirty="0">
                          <a:latin typeface="Verdana"/>
                          <a:cs typeface="Verdana"/>
                        </a:rPr>
                        <a:t>ee</a:t>
                      </a:r>
                      <a:r>
                        <a:rPr sz="900" spc="-15" dirty="0">
                          <a:latin typeface="Verdana"/>
                          <a:cs typeface="Verdana"/>
                        </a:rPr>
                        <a:t>l</a:t>
                      </a:r>
                      <a:r>
                        <a:rPr sz="900" spc="10" dirty="0">
                          <a:latin typeface="Verdana"/>
                          <a:cs typeface="Verdana"/>
                        </a:rPr>
                        <a:t>i</a:t>
                      </a:r>
                      <a:r>
                        <a:rPr sz="900" dirty="0">
                          <a:latin typeface="Verdana"/>
                          <a:cs typeface="Verdana"/>
                        </a:rPr>
                        <a:t>n</a:t>
                      </a:r>
                      <a:r>
                        <a:rPr sz="900" spc="-10" dirty="0">
                          <a:latin typeface="Verdana"/>
                          <a:cs typeface="Verdana"/>
                        </a:rPr>
                        <a:t>g</a:t>
                      </a:r>
                      <a:r>
                        <a:rPr sz="900" dirty="0">
                          <a:latin typeface="Verdana"/>
                          <a:cs typeface="Verdana"/>
                        </a:rPr>
                        <a:t>s</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Creates</a:t>
                      </a:r>
                      <a:r>
                        <a:rPr sz="900" spc="-70" dirty="0">
                          <a:latin typeface="Verdana"/>
                          <a:cs typeface="Verdana"/>
                        </a:rPr>
                        <a:t> </a:t>
                      </a:r>
                      <a:r>
                        <a:rPr sz="900" spc="-25" dirty="0">
                          <a:latin typeface="Verdana"/>
                          <a:cs typeface="Verdana"/>
                        </a:rPr>
                        <a:t>some</a:t>
                      </a:r>
                      <a:r>
                        <a:rPr sz="900" spc="-50" dirty="0">
                          <a:latin typeface="Verdana"/>
                          <a:cs typeface="Verdana"/>
                        </a:rPr>
                        <a:t> </a:t>
                      </a:r>
                      <a:r>
                        <a:rPr sz="900" spc="-25" dirty="0">
                          <a:latin typeface="Verdana"/>
                          <a:cs typeface="Verdana"/>
                        </a:rPr>
                        <a:t>movements</a:t>
                      </a:r>
                      <a:r>
                        <a:rPr sz="900" spc="-65"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response</a:t>
                      </a:r>
                      <a:r>
                        <a:rPr sz="900" spc="-60"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music,</a:t>
                      </a:r>
                      <a:r>
                        <a:rPr sz="900" spc="-80" dirty="0">
                          <a:latin typeface="Verdana"/>
                          <a:cs typeface="Verdana"/>
                        </a:rPr>
                        <a:t> </a:t>
                      </a:r>
                      <a:r>
                        <a:rPr sz="900" spc="-55" dirty="0">
                          <a:latin typeface="Verdana"/>
                          <a:cs typeface="Verdana"/>
                        </a:rPr>
                        <a:t>stories</a:t>
                      </a:r>
                      <a:r>
                        <a:rPr sz="900" spc="-7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ideas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Create</a:t>
                      </a:r>
                      <a:r>
                        <a:rPr sz="900" spc="-70" dirty="0">
                          <a:latin typeface="Verdana"/>
                          <a:cs typeface="Verdana"/>
                        </a:rPr>
                        <a:t> </a:t>
                      </a:r>
                      <a:r>
                        <a:rPr sz="900" spc="-45" dirty="0">
                          <a:latin typeface="Verdana"/>
                          <a:cs typeface="Verdana"/>
                        </a:rPr>
                        <a:t>their</a:t>
                      </a:r>
                      <a:r>
                        <a:rPr sz="900" spc="-65" dirty="0">
                          <a:latin typeface="Verdana"/>
                          <a:cs typeface="Verdana"/>
                        </a:rPr>
                        <a:t> </a:t>
                      </a:r>
                      <a:r>
                        <a:rPr sz="900" spc="5" dirty="0">
                          <a:latin typeface="Verdana"/>
                          <a:cs typeface="Verdana"/>
                        </a:rPr>
                        <a:t>own</a:t>
                      </a:r>
                      <a:r>
                        <a:rPr sz="900" spc="-65" dirty="0">
                          <a:latin typeface="Verdana"/>
                          <a:cs typeface="Verdana"/>
                        </a:rPr>
                        <a:t> </a:t>
                      </a:r>
                      <a:r>
                        <a:rPr sz="900" spc="-40" dirty="0">
                          <a:latin typeface="Verdana"/>
                          <a:cs typeface="Verdana"/>
                        </a:rPr>
                        <a:t>songs</a:t>
                      </a:r>
                      <a:r>
                        <a:rPr sz="900" spc="-70" dirty="0">
                          <a:latin typeface="Verdana"/>
                          <a:cs typeface="Verdana"/>
                        </a:rPr>
                        <a:t> </a:t>
                      </a:r>
                      <a:r>
                        <a:rPr sz="900" spc="-40" dirty="0">
                          <a:latin typeface="Verdana"/>
                          <a:cs typeface="Verdana"/>
                        </a:rPr>
                        <a:t>or</a:t>
                      </a:r>
                      <a:r>
                        <a:rPr sz="900" spc="-80" dirty="0">
                          <a:latin typeface="Verdana"/>
                          <a:cs typeface="Verdana"/>
                        </a:rPr>
                        <a:t> </a:t>
                      </a:r>
                      <a:r>
                        <a:rPr sz="900" spc="-35" dirty="0">
                          <a:latin typeface="Verdana"/>
                          <a:cs typeface="Verdana"/>
                        </a:rPr>
                        <a:t>improvise</a:t>
                      </a:r>
                      <a:r>
                        <a:rPr sz="900" spc="-6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song</a:t>
                      </a:r>
                      <a:r>
                        <a:rPr sz="900" spc="-75" dirty="0">
                          <a:latin typeface="Verdana"/>
                          <a:cs typeface="Verdana"/>
                        </a:rPr>
                        <a:t> </a:t>
                      </a:r>
                      <a:r>
                        <a:rPr sz="900" dirty="0">
                          <a:latin typeface="Verdana"/>
                          <a:cs typeface="Verdana"/>
                        </a:rPr>
                        <a:t>around</a:t>
                      </a:r>
                      <a:r>
                        <a:rPr sz="900" spc="-75" dirty="0">
                          <a:latin typeface="Verdana"/>
                          <a:cs typeface="Verdana"/>
                        </a:rPr>
                        <a:t> </a:t>
                      </a:r>
                      <a:r>
                        <a:rPr sz="900" spc="20" dirty="0">
                          <a:latin typeface="Verdana"/>
                          <a:cs typeface="Verdana"/>
                        </a:rPr>
                        <a:t>one</a:t>
                      </a:r>
                      <a:r>
                        <a:rPr sz="900" spc="-65" dirty="0">
                          <a:latin typeface="Verdana"/>
                          <a:cs typeface="Verdana"/>
                        </a:rPr>
                        <a:t> </a:t>
                      </a:r>
                      <a:r>
                        <a:rPr sz="900" spc="-20" dirty="0">
                          <a:latin typeface="Verdana"/>
                          <a:cs typeface="Verdana"/>
                        </a:rPr>
                        <a:t>they</a:t>
                      </a:r>
                      <a:r>
                        <a:rPr sz="900" spc="-70" dirty="0">
                          <a:latin typeface="Verdana"/>
                          <a:cs typeface="Verdana"/>
                        </a:rPr>
                        <a:t> </a:t>
                      </a:r>
                      <a:r>
                        <a:rPr sz="900" spc="-15" dirty="0">
                          <a:latin typeface="Verdana"/>
                          <a:cs typeface="Verdana"/>
                        </a:rPr>
                        <a:t>know</a:t>
                      </a:r>
                      <a:endParaRPr sz="900" dirty="0">
                        <a:latin typeface="Verdana"/>
                        <a:cs typeface="Verdan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Starting</a:t>
                      </a:r>
                      <a:r>
                        <a:rPr sz="900" spc="-70" dirty="0">
                          <a:latin typeface="Verdana"/>
                          <a:cs typeface="Verdana"/>
                        </a:rPr>
                        <a:t> </a:t>
                      </a:r>
                      <a:r>
                        <a:rPr sz="900" spc="-5" dirty="0">
                          <a:latin typeface="Verdana"/>
                          <a:cs typeface="Verdana"/>
                        </a:rPr>
                        <a:t>to</a:t>
                      </a:r>
                      <a:r>
                        <a:rPr sz="900" spc="-70" dirty="0">
                          <a:latin typeface="Verdana"/>
                          <a:cs typeface="Verdana"/>
                        </a:rPr>
                        <a:t> </a:t>
                      </a:r>
                      <a:r>
                        <a:rPr sz="900" dirty="0">
                          <a:latin typeface="Verdana"/>
                          <a:cs typeface="Verdana"/>
                        </a:rPr>
                        <a:t>draw</a:t>
                      </a:r>
                      <a:r>
                        <a:rPr sz="900" spc="-70"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recognisable</a:t>
                      </a:r>
                      <a:r>
                        <a:rPr sz="900" spc="-55" dirty="0">
                          <a:latin typeface="Verdana"/>
                          <a:cs typeface="Verdana"/>
                        </a:rPr>
                        <a:t> </a:t>
                      </a:r>
                      <a:r>
                        <a:rPr sz="900" spc="-15" dirty="0">
                          <a:latin typeface="Verdana"/>
                          <a:cs typeface="Verdana"/>
                        </a:rPr>
                        <a:t>picture,</a:t>
                      </a:r>
                      <a:r>
                        <a:rPr sz="900" spc="185" dirty="0">
                          <a:latin typeface="Verdana"/>
                          <a:cs typeface="Verdana"/>
                        </a:rPr>
                        <a:t> </a:t>
                      </a:r>
                      <a:r>
                        <a:rPr sz="900" spc="-25" dirty="0">
                          <a:latin typeface="Verdana"/>
                          <a:cs typeface="Verdana"/>
                        </a:rPr>
                        <a:t>e.g.</a:t>
                      </a:r>
                      <a:r>
                        <a:rPr sz="900" spc="-75" dirty="0">
                          <a:latin typeface="Verdana"/>
                          <a:cs typeface="Verdana"/>
                        </a:rPr>
                        <a:t> </a:t>
                      </a:r>
                      <a:r>
                        <a:rPr sz="900" dirty="0">
                          <a:latin typeface="Verdana"/>
                          <a:cs typeface="Verdana"/>
                        </a:rPr>
                        <a:t>circle</a:t>
                      </a:r>
                      <a:r>
                        <a:rPr sz="900" spc="-65" dirty="0">
                          <a:latin typeface="Verdana"/>
                          <a:cs typeface="Verdana"/>
                        </a:rPr>
                        <a:t> </a:t>
                      </a:r>
                      <a:r>
                        <a:rPr sz="900" spc="-35" dirty="0">
                          <a:latin typeface="Verdana"/>
                          <a:cs typeface="Verdana"/>
                        </a:rPr>
                        <a:t>for</a:t>
                      </a:r>
                      <a:r>
                        <a:rPr sz="900" spc="-70" dirty="0">
                          <a:latin typeface="Verdana"/>
                          <a:cs typeface="Verdana"/>
                        </a:rPr>
                        <a:t> </a:t>
                      </a:r>
                      <a:r>
                        <a:rPr sz="900" spc="20" dirty="0">
                          <a:latin typeface="Verdana"/>
                          <a:cs typeface="Verdana"/>
                        </a:rPr>
                        <a:t>face,</a:t>
                      </a:r>
                      <a:r>
                        <a:rPr sz="900" spc="-75" dirty="0">
                          <a:latin typeface="Verdana"/>
                          <a:cs typeface="Verdana"/>
                        </a:rPr>
                        <a:t> </a:t>
                      </a:r>
                      <a:r>
                        <a:rPr sz="900" spc="-35" dirty="0">
                          <a:latin typeface="Verdana"/>
                          <a:cs typeface="Verdana"/>
                        </a:rPr>
                        <a:t>eyes,</a:t>
                      </a:r>
                      <a:r>
                        <a:rPr sz="900" spc="-75" dirty="0">
                          <a:latin typeface="Verdana"/>
                          <a:cs typeface="Verdana"/>
                        </a:rPr>
                        <a:t> </a:t>
                      </a:r>
                      <a:r>
                        <a:rPr sz="900" spc="-30" dirty="0">
                          <a:latin typeface="Verdana"/>
                          <a:cs typeface="Verdana"/>
                        </a:rPr>
                        <a:t>nose,</a:t>
                      </a:r>
                      <a:r>
                        <a:rPr sz="900" spc="-60" dirty="0">
                          <a:latin typeface="Verdana"/>
                          <a:cs typeface="Verdana"/>
                        </a:rPr>
                        <a:t> </a:t>
                      </a:r>
                      <a:r>
                        <a:rPr sz="900" spc="-25" dirty="0">
                          <a:latin typeface="Verdana"/>
                          <a:cs typeface="Verdana"/>
                        </a:rPr>
                        <a:t>mouth</a:t>
                      </a:r>
                      <a:r>
                        <a:rPr sz="900" spc="-60" dirty="0">
                          <a:latin typeface="Verdana"/>
                          <a:cs typeface="Verdana"/>
                        </a:rPr>
                        <a:t> </a:t>
                      </a:r>
                      <a:r>
                        <a:rPr sz="900" spc="70" dirty="0">
                          <a:latin typeface="Verdana"/>
                          <a:cs typeface="Verdana"/>
                        </a:rPr>
                        <a:t>etc…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Sing</a:t>
                      </a:r>
                      <a:r>
                        <a:rPr sz="900" spc="-70" dirty="0">
                          <a:latin typeface="Verdana"/>
                          <a:cs typeface="Verdana"/>
                        </a:rPr>
                        <a:t> </a:t>
                      </a:r>
                      <a:r>
                        <a:rPr sz="900" spc="-35" dirty="0">
                          <a:latin typeface="Verdana"/>
                          <a:cs typeface="Verdana"/>
                        </a:rPr>
                        <a:t>parts</a:t>
                      </a:r>
                      <a:r>
                        <a:rPr sz="900" spc="-60" dirty="0">
                          <a:latin typeface="Verdana"/>
                          <a:cs typeface="Verdana"/>
                        </a:rPr>
                        <a:t> </a:t>
                      </a:r>
                      <a:r>
                        <a:rPr sz="900" dirty="0">
                          <a:latin typeface="Verdana"/>
                          <a:cs typeface="Verdana"/>
                        </a:rPr>
                        <a:t>of</a:t>
                      </a:r>
                      <a:r>
                        <a:rPr sz="900" spc="-60"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range</a:t>
                      </a:r>
                      <a:r>
                        <a:rPr sz="900" spc="-65" dirty="0">
                          <a:latin typeface="Verdana"/>
                          <a:cs typeface="Verdana"/>
                        </a:rPr>
                        <a:t> </a:t>
                      </a:r>
                      <a:r>
                        <a:rPr sz="900" spc="-5" dirty="0">
                          <a:latin typeface="Verdana"/>
                          <a:cs typeface="Verdana"/>
                        </a:rPr>
                        <a:t>of</a:t>
                      </a:r>
                      <a:r>
                        <a:rPr sz="900" spc="-55" dirty="0">
                          <a:latin typeface="Verdana"/>
                          <a:cs typeface="Verdana"/>
                        </a:rPr>
                        <a:t> </a:t>
                      </a:r>
                      <a:r>
                        <a:rPr sz="900" spc="-35" dirty="0">
                          <a:latin typeface="Verdana"/>
                          <a:cs typeface="Verdana"/>
                        </a:rPr>
                        <a:t>familiar</a:t>
                      </a:r>
                      <a:r>
                        <a:rPr sz="900" spc="-60" dirty="0">
                          <a:latin typeface="Verdana"/>
                          <a:cs typeface="Verdana"/>
                        </a:rPr>
                        <a:t> </a:t>
                      </a:r>
                      <a:r>
                        <a:rPr sz="900" spc="-50" dirty="0">
                          <a:latin typeface="Verdana"/>
                          <a:cs typeface="Verdana"/>
                        </a:rPr>
                        <a:t>songs,</a:t>
                      </a:r>
                      <a:r>
                        <a:rPr sz="900" spc="-70" dirty="0">
                          <a:latin typeface="Verdana"/>
                          <a:cs typeface="Verdana"/>
                        </a:rPr>
                        <a:t> </a:t>
                      </a:r>
                      <a:r>
                        <a:rPr sz="900" spc="-35" dirty="0">
                          <a:latin typeface="Verdana"/>
                          <a:cs typeface="Verdana"/>
                        </a:rPr>
                        <a:t>e.g.,</a:t>
                      </a:r>
                      <a:r>
                        <a:rPr sz="900" spc="-70" dirty="0">
                          <a:latin typeface="Verdana"/>
                          <a:cs typeface="Verdana"/>
                        </a:rPr>
                        <a:t> </a:t>
                      </a:r>
                      <a:r>
                        <a:rPr sz="900" spc="45" dirty="0">
                          <a:latin typeface="Verdana"/>
                          <a:cs typeface="Verdana"/>
                        </a:rPr>
                        <a:t>pop</a:t>
                      </a:r>
                      <a:r>
                        <a:rPr sz="900" spc="-60" dirty="0">
                          <a:latin typeface="Verdana"/>
                          <a:cs typeface="Verdana"/>
                        </a:rPr>
                        <a:t> </a:t>
                      </a:r>
                      <a:r>
                        <a:rPr sz="900" spc="-45" dirty="0">
                          <a:latin typeface="Verdana"/>
                          <a:cs typeface="Verdana"/>
                        </a:rPr>
                        <a:t>songs,</a:t>
                      </a:r>
                      <a:r>
                        <a:rPr sz="900" spc="-75" dirty="0">
                          <a:latin typeface="Verdana"/>
                          <a:cs typeface="Verdana"/>
                        </a:rPr>
                        <a:t> </a:t>
                      </a:r>
                      <a:r>
                        <a:rPr sz="900" spc="-40" dirty="0">
                          <a:latin typeface="Verdana"/>
                          <a:cs typeface="Verdana"/>
                        </a:rPr>
                        <a:t>songs</a:t>
                      </a:r>
                      <a:r>
                        <a:rPr sz="900" spc="-60" dirty="0">
                          <a:latin typeface="Verdana"/>
                          <a:cs typeface="Verdana"/>
                        </a:rPr>
                        <a:t> </a:t>
                      </a:r>
                      <a:r>
                        <a:rPr sz="900" spc="-35" dirty="0">
                          <a:latin typeface="Verdana"/>
                          <a:cs typeface="Verdana"/>
                        </a:rPr>
                        <a:t>from</a:t>
                      </a:r>
                      <a:r>
                        <a:rPr sz="900" spc="-80" dirty="0">
                          <a:latin typeface="Verdana"/>
                          <a:cs typeface="Verdana"/>
                        </a:rPr>
                        <a:t> TV</a:t>
                      </a:r>
                      <a:r>
                        <a:rPr sz="900" spc="-70" dirty="0">
                          <a:latin typeface="Verdana"/>
                          <a:cs typeface="Verdana"/>
                        </a:rPr>
                        <a:t> </a:t>
                      </a:r>
                      <a:r>
                        <a:rPr sz="900" spc="-25" dirty="0">
                          <a:latin typeface="Verdana"/>
                          <a:cs typeface="Verdana"/>
                        </a:rPr>
                        <a:t>programmes,</a:t>
                      </a:r>
                      <a:r>
                        <a:rPr sz="900" spc="-75" dirty="0">
                          <a:latin typeface="Verdana"/>
                          <a:cs typeface="Verdana"/>
                        </a:rPr>
                        <a:t> </a:t>
                      </a:r>
                      <a:r>
                        <a:rPr sz="900" spc="-55" dirty="0">
                          <a:latin typeface="Verdana"/>
                          <a:cs typeface="Verdana"/>
                        </a:rPr>
                        <a:t>rhymes,</a:t>
                      </a:r>
                      <a:r>
                        <a:rPr sz="900" spc="-75" dirty="0">
                          <a:latin typeface="Verdana"/>
                          <a:cs typeface="Verdana"/>
                        </a:rPr>
                        <a:t> </a:t>
                      </a:r>
                      <a:r>
                        <a:rPr sz="900" spc="-40" dirty="0">
                          <a:latin typeface="Verdana"/>
                          <a:cs typeface="Verdana"/>
                        </a:rPr>
                        <a:t>songs</a:t>
                      </a:r>
                      <a:r>
                        <a:rPr sz="900" spc="-60" dirty="0">
                          <a:latin typeface="Verdana"/>
                          <a:cs typeface="Verdana"/>
                        </a:rPr>
                        <a:t> </a:t>
                      </a:r>
                      <a:r>
                        <a:rPr sz="900" spc="-35" dirty="0">
                          <a:latin typeface="Verdana"/>
                          <a:cs typeface="Verdana"/>
                        </a:rPr>
                        <a:t>from</a:t>
                      </a:r>
                      <a:r>
                        <a:rPr sz="900" spc="-80" dirty="0">
                          <a:latin typeface="Verdana"/>
                          <a:cs typeface="Verdana"/>
                        </a:rPr>
                        <a:t> </a:t>
                      </a:r>
                      <a:r>
                        <a:rPr sz="900" spc="5" dirty="0">
                          <a:latin typeface="Verdana"/>
                          <a:cs typeface="Verdana"/>
                        </a:rPr>
                        <a:t>home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65" dirty="0">
                          <a:latin typeface="Verdana"/>
                          <a:cs typeface="Verdana"/>
                        </a:rPr>
                        <a:t> </a:t>
                      </a:r>
                      <a:r>
                        <a:rPr sz="900" spc="55" dirty="0">
                          <a:latin typeface="Verdana"/>
                          <a:cs typeface="Verdana"/>
                        </a:rPr>
                        <a:t>add</a:t>
                      </a:r>
                      <a:r>
                        <a:rPr sz="900" spc="-65" dirty="0">
                          <a:latin typeface="Verdana"/>
                          <a:cs typeface="Verdana"/>
                        </a:rPr>
                        <a:t> </a:t>
                      </a:r>
                      <a:r>
                        <a:rPr sz="900" spc="-15" dirty="0">
                          <a:latin typeface="Verdana"/>
                          <a:cs typeface="Verdana"/>
                        </a:rPr>
                        <a:t>purpose</a:t>
                      </a:r>
                      <a:r>
                        <a:rPr sz="900" spc="-55" dirty="0">
                          <a:latin typeface="Verdana"/>
                          <a:cs typeface="Verdana"/>
                        </a:rPr>
                        <a:t> </a:t>
                      </a:r>
                      <a:r>
                        <a:rPr sz="900" spc="30" dirty="0">
                          <a:latin typeface="Verdana"/>
                          <a:cs typeface="Verdana"/>
                        </a:rPr>
                        <a:t>and</a:t>
                      </a:r>
                      <a:r>
                        <a:rPr sz="900" spc="-75" dirty="0">
                          <a:latin typeface="Verdana"/>
                          <a:cs typeface="Verdana"/>
                        </a:rPr>
                        <a:t> </a:t>
                      </a:r>
                      <a:r>
                        <a:rPr sz="900" dirty="0">
                          <a:latin typeface="Verdana"/>
                          <a:cs typeface="Verdana"/>
                        </a:rPr>
                        <a:t>meaning</a:t>
                      </a:r>
                      <a:r>
                        <a:rPr sz="900" spc="-70" dirty="0">
                          <a:latin typeface="Verdana"/>
                          <a:cs typeface="Verdana"/>
                        </a:rPr>
                        <a:t> </a:t>
                      </a:r>
                      <a:r>
                        <a:rPr sz="900" spc="-5" dirty="0">
                          <a:latin typeface="Verdana"/>
                          <a:cs typeface="Verdana"/>
                        </a:rPr>
                        <a:t>to</a:t>
                      </a:r>
                      <a:r>
                        <a:rPr sz="900" spc="-65" dirty="0">
                          <a:latin typeface="Verdana"/>
                          <a:cs typeface="Verdana"/>
                        </a:rPr>
                        <a:t> </a:t>
                      </a:r>
                      <a:r>
                        <a:rPr sz="900" spc="-40" dirty="0">
                          <a:latin typeface="Verdana"/>
                          <a:cs typeface="Verdana"/>
                        </a:rPr>
                        <a:t>their</a:t>
                      </a:r>
                      <a:r>
                        <a:rPr sz="900" spc="-55" dirty="0">
                          <a:latin typeface="Verdana"/>
                          <a:cs typeface="Verdana"/>
                        </a:rPr>
                        <a:t> </a:t>
                      </a:r>
                      <a:r>
                        <a:rPr sz="900" spc="-15" dirty="0">
                          <a:latin typeface="Verdana"/>
                          <a:cs typeface="Verdana"/>
                        </a:rPr>
                        <a:t>building</a:t>
                      </a:r>
                      <a:r>
                        <a:rPr sz="900" spc="-65" dirty="0">
                          <a:latin typeface="Verdana"/>
                          <a:cs typeface="Verdana"/>
                        </a:rPr>
                        <a:t> </a:t>
                      </a:r>
                      <a:r>
                        <a:rPr sz="900" spc="-40" dirty="0">
                          <a:latin typeface="Verdana"/>
                          <a:cs typeface="Verdana"/>
                        </a:rPr>
                        <a:t>with</a:t>
                      </a:r>
                      <a:r>
                        <a:rPr sz="900" spc="-60" dirty="0">
                          <a:latin typeface="Verdana"/>
                          <a:cs typeface="Verdana"/>
                        </a:rPr>
                        <a:t> </a:t>
                      </a:r>
                      <a:r>
                        <a:rPr sz="900" spc="-30" dirty="0">
                          <a:latin typeface="Verdana"/>
                          <a:cs typeface="Verdana"/>
                        </a:rPr>
                        <a:t>resources</a:t>
                      </a:r>
                      <a:r>
                        <a:rPr sz="900" spc="-60" dirty="0">
                          <a:latin typeface="Verdana"/>
                          <a:cs typeface="Verdana"/>
                        </a:rPr>
                        <a:t> </a:t>
                      </a:r>
                      <a:r>
                        <a:rPr sz="900" spc="-25" dirty="0">
                          <a:latin typeface="Verdana"/>
                          <a:cs typeface="Verdana"/>
                        </a:rPr>
                        <a:t>e.g.</a:t>
                      </a:r>
                      <a:r>
                        <a:rPr sz="900" spc="-75" dirty="0">
                          <a:latin typeface="Verdana"/>
                          <a:cs typeface="Verdana"/>
                        </a:rPr>
                        <a:t> </a:t>
                      </a:r>
                      <a:r>
                        <a:rPr sz="900" spc="-65" dirty="0">
                          <a:latin typeface="Verdana"/>
                          <a:cs typeface="Verdana"/>
                        </a:rPr>
                        <a:t>junk</a:t>
                      </a:r>
                      <a:r>
                        <a:rPr sz="900" spc="-70" dirty="0">
                          <a:latin typeface="Verdana"/>
                          <a:cs typeface="Verdana"/>
                        </a:rPr>
                        <a:t> </a:t>
                      </a:r>
                      <a:r>
                        <a:rPr sz="900" spc="-20" dirty="0">
                          <a:latin typeface="Verdana"/>
                          <a:cs typeface="Verdana"/>
                        </a:rPr>
                        <a:t>modelling,</a:t>
                      </a:r>
                      <a:r>
                        <a:rPr sz="900" spc="-70" dirty="0">
                          <a:latin typeface="Verdana"/>
                          <a:cs typeface="Verdana"/>
                        </a:rPr>
                        <a:t> </a:t>
                      </a:r>
                      <a:r>
                        <a:rPr sz="900" spc="-15" dirty="0">
                          <a:latin typeface="Verdana"/>
                          <a:cs typeface="Verdana"/>
                        </a:rPr>
                        <a:t>construction</a:t>
                      </a:r>
                      <a:r>
                        <a:rPr sz="900" spc="-70" dirty="0">
                          <a:latin typeface="Verdana"/>
                          <a:cs typeface="Verdana"/>
                        </a:rPr>
                        <a:t> </a:t>
                      </a:r>
                      <a:r>
                        <a:rPr sz="900" spc="-85" dirty="0">
                          <a:latin typeface="Verdana"/>
                          <a:cs typeface="Verdana"/>
                        </a:rPr>
                        <a:t>kits</a:t>
                      </a:r>
                      <a:endParaRPr sz="900" dirty="0">
                        <a:latin typeface="Verdana"/>
                        <a:cs typeface="Verdana"/>
                      </a:endParaRPr>
                    </a:p>
                    <a:p>
                      <a:pPr marL="297180">
                        <a:lnSpc>
                          <a:spcPct val="100000"/>
                        </a:lnSpc>
                        <a:spcBef>
                          <a:spcPts val="25"/>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55" dirty="0">
                          <a:latin typeface="Verdana"/>
                          <a:cs typeface="Verdana"/>
                        </a:rPr>
                        <a:t>Takes</a:t>
                      </a:r>
                      <a:r>
                        <a:rPr sz="900" spc="-65" dirty="0">
                          <a:latin typeface="Verdana"/>
                          <a:cs typeface="Verdana"/>
                        </a:rPr>
                        <a:t> </a:t>
                      </a:r>
                      <a:r>
                        <a:rPr sz="900" spc="-15" dirty="0">
                          <a:latin typeface="Verdana"/>
                          <a:cs typeface="Verdana"/>
                        </a:rPr>
                        <a:t>part</a:t>
                      </a:r>
                      <a:r>
                        <a:rPr sz="900" spc="-65" dirty="0">
                          <a:latin typeface="Verdana"/>
                          <a:cs typeface="Verdana"/>
                        </a:rPr>
                        <a:t> </a:t>
                      </a:r>
                      <a:r>
                        <a:rPr sz="900" spc="-40" dirty="0">
                          <a:latin typeface="Verdana"/>
                          <a:cs typeface="Verdana"/>
                        </a:rPr>
                        <a:t>in</a:t>
                      </a:r>
                      <a:r>
                        <a:rPr sz="900" spc="-65" dirty="0">
                          <a:latin typeface="Verdana"/>
                          <a:cs typeface="Verdana"/>
                        </a:rPr>
                        <a:t> </a:t>
                      </a:r>
                      <a:r>
                        <a:rPr sz="900" dirty="0">
                          <a:latin typeface="Verdana"/>
                          <a:cs typeface="Verdana"/>
                        </a:rPr>
                        <a:t>pretend</a:t>
                      </a:r>
                      <a:r>
                        <a:rPr sz="900" spc="-65" dirty="0">
                          <a:latin typeface="Verdana"/>
                          <a:cs typeface="Verdana"/>
                        </a:rPr>
                        <a:t> </a:t>
                      </a:r>
                      <a:r>
                        <a:rPr sz="900" spc="-5" dirty="0">
                          <a:latin typeface="Verdana"/>
                          <a:cs typeface="Verdana"/>
                        </a:rPr>
                        <a:t>play</a:t>
                      </a:r>
                      <a:r>
                        <a:rPr sz="900" spc="-70" dirty="0">
                          <a:latin typeface="Verdana"/>
                          <a:cs typeface="Verdana"/>
                        </a:rPr>
                        <a:t> </a:t>
                      </a:r>
                      <a:r>
                        <a:rPr sz="900" spc="-40" dirty="0">
                          <a:latin typeface="Verdana"/>
                          <a:cs typeface="Verdana"/>
                        </a:rPr>
                        <a:t>using</a:t>
                      </a:r>
                      <a:r>
                        <a:rPr sz="900" spc="-65" dirty="0">
                          <a:latin typeface="Verdana"/>
                          <a:cs typeface="Verdana"/>
                        </a:rPr>
                        <a:t> </a:t>
                      </a:r>
                      <a:r>
                        <a:rPr sz="900" spc="20" dirty="0">
                          <a:latin typeface="Verdana"/>
                          <a:cs typeface="Verdana"/>
                        </a:rPr>
                        <a:t>an</a:t>
                      </a:r>
                      <a:r>
                        <a:rPr sz="900" spc="-65" dirty="0">
                          <a:latin typeface="Verdana"/>
                          <a:cs typeface="Verdana"/>
                        </a:rPr>
                        <a:t> </a:t>
                      </a:r>
                      <a:r>
                        <a:rPr sz="900" spc="10" dirty="0">
                          <a:latin typeface="Verdana"/>
                          <a:cs typeface="Verdana"/>
                        </a:rPr>
                        <a:t>object</a:t>
                      </a:r>
                      <a:r>
                        <a:rPr sz="900" spc="-65"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represent</a:t>
                      </a:r>
                      <a:r>
                        <a:rPr sz="900" spc="-80" dirty="0">
                          <a:latin typeface="Verdana"/>
                          <a:cs typeface="Verdana"/>
                        </a:rPr>
                        <a:t> </a:t>
                      </a:r>
                      <a:r>
                        <a:rPr sz="900" spc="-25" dirty="0">
                          <a:latin typeface="Verdana"/>
                          <a:cs typeface="Verdana"/>
                        </a:rPr>
                        <a:t>something</a:t>
                      </a:r>
                      <a:r>
                        <a:rPr sz="900" spc="-65" dirty="0">
                          <a:latin typeface="Verdana"/>
                          <a:cs typeface="Verdana"/>
                        </a:rPr>
                        <a:t> </a:t>
                      </a:r>
                      <a:r>
                        <a:rPr sz="900" spc="-25" dirty="0">
                          <a:latin typeface="Verdana"/>
                          <a:cs typeface="Verdana"/>
                        </a:rPr>
                        <a:t>else</a:t>
                      </a:r>
                      <a:r>
                        <a:rPr sz="900" spc="-60" dirty="0">
                          <a:latin typeface="Verdana"/>
                          <a:cs typeface="Verdana"/>
                        </a:rPr>
                        <a:t> </a:t>
                      </a:r>
                      <a:r>
                        <a:rPr sz="900" spc="5" dirty="0">
                          <a:latin typeface="Verdana"/>
                          <a:cs typeface="Verdana"/>
                        </a:rPr>
                        <a:t>even</a:t>
                      </a:r>
                      <a:r>
                        <a:rPr sz="900" spc="-70" dirty="0">
                          <a:latin typeface="Verdana"/>
                          <a:cs typeface="Verdana"/>
                        </a:rPr>
                        <a:t> </a:t>
                      </a:r>
                      <a:r>
                        <a:rPr sz="900" spc="-10" dirty="0">
                          <a:latin typeface="Verdana"/>
                          <a:cs typeface="Verdana"/>
                        </a:rPr>
                        <a:t>though</a:t>
                      </a:r>
                      <a:r>
                        <a:rPr sz="900" spc="-65"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70" dirty="0">
                          <a:latin typeface="Verdana"/>
                          <a:cs typeface="Verdana"/>
                        </a:rPr>
                        <a:t> </a:t>
                      </a:r>
                      <a:r>
                        <a:rPr sz="900" spc="-10" dirty="0">
                          <a:latin typeface="Verdana"/>
                          <a:cs typeface="Verdana"/>
                        </a:rPr>
                        <a:t>not</a:t>
                      </a:r>
                      <a:r>
                        <a:rPr sz="900" spc="-65" dirty="0">
                          <a:latin typeface="Verdana"/>
                          <a:cs typeface="Verdana"/>
                        </a:rPr>
                        <a:t> </a:t>
                      </a:r>
                      <a:r>
                        <a:rPr sz="900" spc="-60" dirty="0">
                          <a:latin typeface="Verdana"/>
                          <a:cs typeface="Verdana"/>
                        </a:rPr>
                        <a:t>similar</a:t>
                      </a:r>
                      <a:endParaRPr sz="900" dirty="0">
                        <a:latin typeface="Verdana"/>
                        <a:cs typeface="Verdana"/>
                      </a:endParaRPr>
                    </a:p>
                    <a:p>
                      <a:pPr marL="297180">
                        <a:lnSpc>
                          <a:spcPts val="1015"/>
                        </a:lnSpc>
                        <a:spcBef>
                          <a:spcPts val="20"/>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5" dirty="0">
                          <a:latin typeface="Verdana"/>
                          <a:cs typeface="Verdana"/>
                        </a:rPr>
                        <a:t>Pla</a:t>
                      </a:r>
                      <a:r>
                        <a:rPr sz="900" dirty="0">
                          <a:latin typeface="Verdana"/>
                          <a:cs typeface="Verdana"/>
                        </a:rPr>
                        <a:t>y</a:t>
                      </a:r>
                      <a:r>
                        <a:rPr sz="900" spc="-70" dirty="0">
                          <a:latin typeface="Verdana"/>
                          <a:cs typeface="Verdana"/>
                        </a:rPr>
                        <a:t> </a:t>
                      </a:r>
                      <a:r>
                        <a:rPr sz="900" spc="-5" dirty="0">
                          <a:latin typeface="Verdana"/>
                          <a:cs typeface="Verdana"/>
                        </a:rPr>
                        <a:t>alo</a:t>
                      </a:r>
                      <a:r>
                        <a:rPr sz="900" dirty="0">
                          <a:latin typeface="Verdana"/>
                          <a:cs typeface="Verdana"/>
                        </a:rPr>
                        <a:t>n</a:t>
                      </a:r>
                      <a:r>
                        <a:rPr sz="900" spc="-10" dirty="0">
                          <a:latin typeface="Verdana"/>
                          <a:cs typeface="Verdana"/>
                        </a:rPr>
                        <a:t>g</a:t>
                      </a:r>
                      <a:r>
                        <a:rPr sz="900" spc="-5" dirty="0">
                          <a:latin typeface="Verdana"/>
                          <a:cs typeface="Verdana"/>
                        </a:rPr>
                        <a:t>s</a:t>
                      </a:r>
                      <a:r>
                        <a:rPr sz="900" spc="5" dirty="0">
                          <a:latin typeface="Verdana"/>
                          <a:cs typeface="Verdana"/>
                        </a:rPr>
                        <a:t>i</a:t>
                      </a:r>
                      <a:r>
                        <a:rPr sz="900" spc="-5" dirty="0">
                          <a:latin typeface="Verdana"/>
                          <a:cs typeface="Verdana"/>
                        </a:rPr>
                        <a:t>d</a:t>
                      </a:r>
                      <a:r>
                        <a:rPr sz="900" dirty="0">
                          <a:latin typeface="Verdana"/>
                          <a:cs typeface="Verdana"/>
                        </a:rPr>
                        <a:t>e</a:t>
                      </a:r>
                      <a:r>
                        <a:rPr sz="900" spc="-70" dirty="0">
                          <a:latin typeface="Verdana"/>
                          <a:cs typeface="Verdana"/>
                        </a:rPr>
                        <a:t> </a:t>
                      </a:r>
                      <a:r>
                        <a:rPr sz="900" dirty="0">
                          <a:latin typeface="Verdana"/>
                          <a:cs typeface="Verdana"/>
                        </a:rPr>
                        <a:t>o</a:t>
                      </a:r>
                      <a:r>
                        <a:rPr sz="900" spc="-5" dirty="0">
                          <a:latin typeface="Verdana"/>
                          <a:cs typeface="Verdana"/>
                        </a:rPr>
                        <a:t>t</a:t>
                      </a:r>
                      <a:r>
                        <a:rPr sz="900" dirty="0">
                          <a:latin typeface="Verdana"/>
                          <a:cs typeface="Verdana"/>
                        </a:rPr>
                        <a:t>her</a:t>
                      </a:r>
                      <a:r>
                        <a:rPr sz="900" spc="-65" dirty="0">
                          <a:latin typeface="Verdana"/>
                          <a:cs typeface="Verdana"/>
                        </a:rPr>
                        <a:t> </a:t>
                      </a:r>
                      <a:r>
                        <a:rPr sz="900" spc="5" dirty="0">
                          <a:latin typeface="Verdana"/>
                          <a:cs typeface="Verdana"/>
                        </a:rPr>
                        <a:t>c</a:t>
                      </a:r>
                      <a:r>
                        <a:rPr sz="900" spc="-10" dirty="0">
                          <a:latin typeface="Verdana"/>
                          <a:cs typeface="Verdana"/>
                        </a:rPr>
                        <a:t>h</a:t>
                      </a:r>
                      <a:r>
                        <a:rPr sz="900" spc="10" dirty="0">
                          <a:latin typeface="Verdana"/>
                          <a:cs typeface="Verdana"/>
                        </a:rPr>
                        <a:t>i</a:t>
                      </a:r>
                      <a:r>
                        <a:rPr sz="900" spc="-5" dirty="0">
                          <a:latin typeface="Verdana"/>
                          <a:cs typeface="Verdana"/>
                        </a:rPr>
                        <a:t>ld</a:t>
                      </a:r>
                      <a:r>
                        <a:rPr sz="900" dirty="0">
                          <a:latin typeface="Verdana"/>
                          <a:cs typeface="Verdana"/>
                        </a:rPr>
                        <a:t>r</a:t>
                      </a:r>
                      <a:r>
                        <a:rPr sz="900" spc="-10" dirty="0">
                          <a:latin typeface="Verdana"/>
                          <a:cs typeface="Verdana"/>
                        </a:rPr>
                        <a:t>e</a:t>
                      </a:r>
                      <a:r>
                        <a:rPr sz="900" dirty="0">
                          <a:latin typeface="Verdana"/>
                          <a:cs typeface="Verdana"/>
                        </a:rPr>
                        <a:t>n</a:t>
                      </a:r>
                      <a:r>
                        <a:rPr sz="900" spc="-70" dirty="0">
                          <a:latin typeface="Verdana"/>
                          <a:cs typeface="Verdana"/>
                        </a:rPr>
                        <a:t> </a:t>
                      </a:r>
                      <a:r>
                        <a:rPr sz="900" spc="-5" dirty="0">
                          <a:latin typeface="Verdana"/>
                          <a:cs typeface="Verdana"/>
                        </a:rPr>
                        <a:t>wh</a:t>
                      </a:r>
                      <a:r>
                        <a:rPr sz="900" dirty="0">
                          <a:latin typeface="Verdana"/>
                          <a:cs typeface="Verdana"/>
                        </a:rPr>
                        <a:t>o</a:t>
                      </a:r>
                      <a:r>
                        <a:rPr sz="900" spc="-70" dirty="0">
                          <a:latin typeface="Verdana"/>
                          <a:cs typeface="Verdana"/>
                        </a:rPr>
                        <a:t> </a:t>
                      </a:r>
                      <a:r>
                        <a:rPr sz="900" spc="-5" dirty="0">
                          <a:latin typeface="Verdana"/>
                          <a:cs typeface="Verdana"/>
                        </a:rPr>
                        <a:t>a</a:t>
                      </a:r>
                      <a:r>
                        <a:rPr sz="900" dirty="0">
                          <a:latin typeface="Verdana"/>
                          <a:cs typeface="Verdana"/>
                        </a:rPr>
                        <a:t>re</a:t>
                      </a:r>
                      <a:r>
                        <a:rPr sz="900" spc="-70" dirty="0">
                          <a:latin typeface="Verdana"/>
                          <a:cs typeface="Verdana"/>
                        </a:rPr>
                        <a:t> </a:t>
                      </a:r>
                      <a:r>
                        <a:rPr sz="900" spc="-10" dirty="0">
                          <a:latin typeface="Verdana"/>
                          <a:cs typeface="Verdana"/>
                        </a:rPr>
                        <a:t>e</a:t>
                      </a:r>
                      <a:r>
                        <a:rPr sz="900" dirty="0">
                          <a:latin typeface="Verdana"/>
                          <a:cs typeface="Verdana"/>
                        </a:rPr>
                        <a:t>n</a:t>
                      </a:r>
                      <a:r>
                        <a:rPr sz="900" spc="-10" dirty="0">
                          <a:latin typeface="Verdana"/>
                          <a:cs typeface="Verdana"/>
                        </a:rPr>
                        <a:t>g</a:t>
                      </a:r>
                      <a:r>
                        <a:rPr sz="900" spc="-5" dirty="0">
                          <a:latin typeface="Verdana"/>
                          <a:cs typeface="Verdana"/>
                        </a:rPr>
                        <a:t>a</a:t>
                      </a:r>
                      <a:r>
                        <a:rPr sz="900" spc="10" dirty="0">
                          <a:latin typeface="Verdana"/>
                          <a:cs typeface="Verdana"/>
                        </a:rPr>
                        <a:t>g</a:t>
                      </a:r>
                      <a:r>
                        <a:rPr sz="900" dirty="0">
                          <a:latin typeface="Verdana"/>
                          <a:cs typeface="Verdana"/>
                        </a:rPr>
                        <a:t>ed</a:t>
                      </a:r>
                      <a:r>
                        <a:rPr sz="900" spc="-75" dirty="0">
                          <a:latin typeface="Verdana"/>
                          <a:cs typeface="Verdana"/>
                        </a:rPr>
                        <a:t> </a:t>
                      </a:r>
                      <a:r>
                        <a:rPr sz="900" spc="10" dirty="0">
                          <a:latin typeface="Verdana"/>
                          <a:cs typeface="Verdana"/>
                        </a:rPr>
                        <a:t>i</a:t>
                      </a:r>
                      <a:r>
                        <a:rPr sz="900" dirty="0">
                          <a:latin typeface="Verdana"/>
                          <a:cs typeface="Verdana"/>
                        </a:rPr>
                        <a:t>n</a:t>
                      </a:r>
                      <a:r>
                        <a:rPr sz="900" spc="-70" dirty="0">
                          <a:latin typeface="Verdana"/>
                          <a:cs typeface="Verdana"/>
                        </a:rPr>
                        <a:t> </a:t>
                      </a:r>
                      <a:r>
                        <a:rPr sz="900" dirty="0">
                          <a:latin typeface="Verdana"/>
                          <a:cs typeface="Verdana"/>
                        </a:rPr>
                        <a:t>the</a:t>
                      </a:r>
                      <a:r>
                        <a:rPr sz="900" spc="-65" dirty="0">
                          <a:latin typeface="Verdana"/>
                          <a:cs typeface="Verdana"/>
                        </a:rPr>
                        <a:t> </a:t>
                      </a:r>
                      <a:r>
                        <a:rPr sz="900" spc="-15" dirty="0">
                          <a:latin typeface="Verdana"/>
                          <a:cs typeface="Verdana"/>
                        </a:rPr>
                        <a:t>s</a:t>
                      </a:r>
                      <a:r>
                        <a:rPr sz="900" spc="5" dirty="0">
                          <a:latin typeface="Verdana"/>
                          <a:cs typeface="Verdana"/>
                        </a:rPr>
                        <a:t>a</a:t>
                      </a:r>
                      <a:r>
                        <a:rPr sz="900" spc="-20" dirty="0">
                          <a:latin typeface="Verdana"/>
                          <a:cs typeface="Verdana"/>
                        </a:rPr>
                        <a:t>m</a:t>
                      </a:r>
                      <a:r>
                        <a:rPr sz="900" dirty="0">
                          <a:latin typeface="Verdana"/>
                          <a:cs typeface="Verdana"/>
                        </a:rPr>
                        <a:t>e</a:t>
                      </a:r>
                      <a:r>
                        <a:rPr sz="900" spc="-70" dirty="0">
                          <a:latin typeface="Verdana"/>
                          <a:cs typeface="Verdana"/>
                        </a:rPr>
                        <a:t> </a:t>
                      </a:r>
                      <a:r>
                        <a:rPr sz="900" dirty="0">
                          <a:latin typeface="Verdana"/>
                          <a:cs typeface="Verdana"/>
                        </a:rPr>
                        <a:t>the</a:t>
                      </a:r>
                      <a:r>
                        <a:rPr sz="900" spc="-20" dirty="0">
                          <a:latin typeface="Verdana"/>
                          <a:cs typeface="Verdana"/>
                        </a:rPr>
                        <a:t>m</a:t>
                      </a:r>
                      <a:r>
                        <a:rPr sz="900" dirty="0">
                          <a:latin typeface="Verdana"/>
                          <a:cs typeface="Verdana"/>
                        </a:rPr>
                        <a:t>e</a:t>
                      </a:r>
                    </a:p>
                  </a:txBody>
                  <a:tcPr marL="0" marR="0" marT="571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tcPr>
                </a:tc>
                <a:extLst>
                  <a:ext uri="{0D108BD9-81ED-4DB2-BD59-A6C34878D82A}">
                    <a16:rowId xmlns:a16="http://schemas.microsoft.com/office/drawing/2014/main" val="10004"/>
                  </a:ext>
                </a:extLst>
              </a:tr>
              <a:tr h="286385">
                <a:tc>
                  <a:txBody>
                    <a:bodyPr/>
                    <a:lstStyle/>
                    <a:p>
                      <a:pPr marL="68580">
                        <a:lnSpc>
                          <a:spcPct val="100000"/>
                        </a:lnSpc>
                        <a:spcBef>
                          <a:spcPts val="35"/>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15"/>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solidFill>
                      <a:srgbClr val="A6A6A6"/>
                    </a:solidFill>
                  </a:tcPr>
                </a:tc>
                <a:extLst>
                  <a:ext uri="{0D108BD9-81ED-4DB2-BD59-A6C34878D82A}">
                    <a16:rowId xmlns:a16="http://schemas.microsoft.com/office/drawing/2014/main" val="10005"/>
                  </a:ext>
                </a:extLst>
              </a:tr>
              <a:tr h="707390">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Knows</a:t>
                      </a:r>
                      <a:r>
                        <a:rPr sz="900" spc="-65" dirty="0">
                          <a:latin typeface="Verdana"/>
                          <a:cs typeface="Verdana"/>
                        </a:rPr>
                        <a:t> </a:t>
                      </a:r>
                      <a:r>
                        <a:rPr sz="900" spc="10" dirty="0">
                          <a:latin typeface="Verdana"/>
                          <a:cs typeface="Verdana"/>
                        </a:rPr>
                        <a:t>how</a:t>
                      </a:r>
                      <a:r>
                        <a:rPr sz="900" spc="-65"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use</a:t>
                      </a:r>
                      <a:r>
                        <a:rPr sz="900" spc="-55" dirty="0">
                          <a:latin typeface="Verdana"/>
                          <a:cs typeface="Verdana"/>
                        </a:rPr>
                        <a:t> </a:t>
                      </a:r>
                      <a:r>
                        <a:rPr sz="900" spc="-35" dirty="0">
                          <a:latin typeface="Verdana"/>
                          <a:cs typeface="Verdana"/>
                        </a:rPr>
                        <a:t>sounds</a:t>
                      </a:r>
                      <a:r>
                        <a:rPr sz="900" spc="-50" dirty="0">
                          <a:latin typeface="Verdana"/>
                          <a:cs typeface="Verdana"/>
                        </a:rPr>
                        <a:t> </a:t>
                      </a:r>
                      <a:r>
                        <a:rPr sz="900" spc="-10" dirty="0">
                          <a:latin typeface="Verdana"/>
                          <a:cs typeface="Verdana"/>
                        </a:rPr>
                        <a:t>(voice,</a:t>
                      </a:r>
                      <a:r>
                        <a:rPr sz="900" spc="-70" dirty="0">
                          <a:latin typeface="Verdana"/>
                          <a:cs typeface="Verdana"/>
                        </a:rPr>
                        <a:t> </a:t>
                      </a:r>
                      <a:r>
                        <a:rPr sz="900" spc="20" dirty="0">
                          <a:latin typeface="Verdana"/>
                          <a:cs typeface="Verdana"/>
                        </a:rPr>
                        <a:t>body</a:t>
                      </a:r>
                      <a:r>
                        <a:rPr sz="900" spc="-65" dirty="0">
                          <a:latin typeface="Verdana"/>
                          <a:cs typeface="Verdana"/>
                        </a:rPr>
                        <a:t> </a:t>
                      </a:r>
                      <a:r>
                        <a:rPr sz="900" spc="30" dirty="0">
                          <a:latin typeface="Verdana"/>
                          <a:cs typeface="Verdana"/>
                        </a:rPr>
                        <a:t>and</a:t>
                      </a:r>
                      <a:r>
                        <a:rPr sz="900" spc="-65" dirty="0">
                          <a:latin typeface="Verdana"/>
                          <a:cs typeface="Verdana"/>
                        </a:rPr>
                        <a:t> </a:t>
                      </a:r>
                      <a:r>
                        <a:rPr sz="900" spc="-60" dirty="0">
                          <a:latin typeface="Verdana"/>
                          <a:cs typeface="Verdana"/>
                        </a:rPr>
                        <a:t>instruments)</a:t>
                      </a:r>
                      <a:r>
                        <a:rPr sz="900" spc="-65" dirty="0">
                          <a:latin typeface="Verdana"/>
                          <a:cs typeface="Verdana"/>
                        </a:rPr>
                        <a:t> </a:t>
                      </a:r>
                      <a:r>
                        <a:rPr sz="900" spc="-20" dirty="0">
                          <a:latin typeface="Verdana"/>
                          <a:cs typeface="Verdana"/>
                        </a:rPr>
                        <a:t>e.g.</a:t>
                      </a:r>
                      <a:r>
                        <a:rPr sz="900" spc="-70" dirty="0">
                          <a:latin typeface="Verdana"/>
                          <a:cs typeface="Verdana"/>
                        </a:rPr>
                        <a:t> </a:t>
                      </a:r>
                      <a:r>
                        <a:rPr sz="900" spc="-15" dirty="0">
                          <a:latin typeface="Verdana"/>
                          <a:cs typeface="Verdana"/>
                        </a:rPr>
                        <a:t>following</a:t>
                      </a:r>
                      <a:r>
                        <a:rPr sz="900" spc="-80" dirty="0">
                          <a:latin typeface="Verdana"/>
                          <a:cs typeface="Verdana"/>
                        </a:rPr>
                        <a:t> </a:t>
                      </a:r>
                      <a:r>
                        <a:rPr sz="900" spc="-45" dirty="0">
                          <a:latin typeface="Verdana"/>
                          <a:cs typeface="Verdana"/>
                        </a:rPr>
                        <a:t>instructions</a:t>
                      </a:r>
                      <a:r>
                        <a:rPr sz="900" spc="-75" dirty="0">
                          <a:latin typeface="Verdana"/>
                          <a:cs typeface="Verdana"/>
                        </a:rPr>
                        <a:t> </a:t>
                      </a:r>
                      <a:r>
                        <a:rPr sz="900" spc="-40" dirty="0">
                          <a:latin typeface="Verdana"/>
                          <a:cs typeface="Verdana"/>
                        </a:rPr>
                        <a:t>from</a:t>
                      </a:r>
                      <a:r>
                        <a:rPr sz="900" spc="-75" dirty="0">
                          <a:latin typeface="Verdana"/>
                          <a:cs typeface="Verdana"/>
                        </a:rPr>
                        <a:t> </a:t>
                      </a:r>
                      <a:r>
                        <a:rPr sz="900" spc="-45" dirty="0">
                          <a:latin typeface="Verdana"/>
                          <a:cs typeface="Verdana"/>
                        </a:rPr>
                        <a:t>others,</a:t>
                      </a:r>
                      <a:r>
                        <a:rPr sz="900" spc="-75" dirty="0">
                          <a:latin typeface="Verdana"/>
                          <a:cs typeface="Verdana"/>
                        </a:rPr>
                        <a:t> </a:t>
                      </a:r>
                      <a:r>
                        <a:rPr sz="900" spc="-10" dirty="0">
                          <a:latin typeface="Verdana"/>
                          <a:cs typeface="Verdana"/>
                        </a:rPr>
                        <a:t>responding</a:t>
                      </a:r>
                      <a:r>
                        <a:rPr sz="900" spc="-65" dirty="0">
                          <a:latin typeface="Verdana"/>
                          <a:cs typeface="Verdana"/>
                        </a:rPr>
                        <a:t> </a:t>
                      </a:r>
                      <a:r>
                        <a:rPr sz="900" spc="-5" dirty="0">
                          <a:latin typeface="Verdana"/>
                          <a:cs typeface="Verdana"/>
                        </a:rPr>
                        <a:t>to</a:t>
                      </a:r>
                      <a:r>
                        <a:rPr sz="900" spc="-70" dirty="0">
                          <a:latin typeface="Verdana"/>
                          <a:cs typeface="Verdana"/>
                        </a:rPr>
                        <a:t> </a:t>
                      </a:r>
                      <a:r>
                        <a:rPr sz="900" spc="-40" dirty="0">
                          <a:latin typeface="Verdana"/>
                          <a:cs typeface="Verdana"/>
                        </a:rPr>
                        <a:t>listening</a:t>
                      </a:r>
                      <a:r>
                        <a:rPr sz="900" spc="-65" dirty="0">
                          <a:latin typeface="Verdana"/>
                          <a:cs typeface="Verdana"/>
                        </a:rPr>
                        <a:t> </a:t>
                      </a:r>
                      <a:r>
                        <a:rPr sz="900" spc="-5" dirty="0">
                          <a:latin typeface="Verdana"/>
                          <a:cs typeface="Verdana"/>
                        </a:rPr>
                        <a:t>to</a:t>
                      </a:r>
                      <a:r>
                        <a:rPr sz="900" spc="-70" dirty="0">
                          <a:latin typeface="Verdana"/>
                          <a:cs typeface="Verdana"/>
                        </a:rPr>
                        <a:t> </a:t>
                      </a:r>
                      <a:r>
                        <a:rPr sz="900" spc="-20" dirty="0">
                          <a:latin typeface="Verdana"/>
                          <a:cs typeface="Verdana"/>
                        </a:rPr>
                        <a:t>music</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Joins</a:t>
                      </a:r>
                      <a:r>
                        <a:rPr sz="900" spc="-80" dirty="0">
                          <a:latin typeface="Verdana"/>
                          <a:cs typeface="Verdana"/>
                        </a:rPr>
                        <a:t> </a:t>
                      </a:r>
                      <a:r>
                        <a:rPr sz="900" spc="-40" dirty="0">
                          <a:latin typeface="Verdana"/>
                          <a:cs typeface="Verdana"/>
                        </a:rPr>
                        <a:t>in</a:t>
                      </a:r>
                      <a:r>
                        <a:rPr sz="900" spc="-80" dirty="0">
                          <a:latin typeface="Verdana"/>
                          <a:cs typeface="Verdana"/>
                        </a:rPr>
                        <a:t> </a:t>
                      </a:r>
                      <a:r>
                        <a:rPr sz="900" spc="-35" dirty="0">
                          <a:latin typeface="Verdana"/>
                          <a:cs typeface="Verdana"/>
                        </a:rPr>
                        <a:t>with</a:t>
                      </a:r>
                      <a:r>
                        <a:rPr sz="900" spc="-70" dirty="0">
                          <a:latin typeface="Verdana"/>
                          <a:cs typeface="Verdana"/>
                        </a:rPr>
                        <a:t> </a:t>
                      </a:r>
                      <a:r>
                        <a:rPr sz="900" spc="-25" dirty="0">
                          <a:latin typeface="Verdana"/>
                          <a:cs typeface="Verdana"/>
                        </a:rPr>
                        <a:t>moving,</a:t>
                      </a:r>
                      <a:r>
                        <a:rPr sz="900" spc="-60" dirty="0">
                          <a:latin typeface="Verdana"/>
                          <a:cs typeface="Verdana"/>
                        </a:rPr>
                        <a:t> </a:t>
                      </a:r>
                      <a:r>
                        <a:rPr sz="900" spc="20" dirty="0">
                          <a:latin typeface="Verdana"/>
                          <a:cs typeface="Verdana"/>
                        </a:rPr>
                        <a:t>dancing</a:t>
                      </a:r>
                      <a:r>
                        <a:rPr sz="900" spc="-75"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ring</a:t>
                      </a:r>
                      <a:r>
                        <a:rPr sz="900" spc="-75" dirty="0">
                          <a:latin typeface="Verdana"/>
                          <a:cs typeface="Verdana"/>
                        </a:rPr>
                        <a:t> </a:t>
                      </a:r>
                      <a:r>
                        <a:rPr sz="900" spc="-5" dirty="0">
                          <a:latin typeface="Verdana"/>
                          <a:cs typeface="Verdana"/>
                        </a:rPr>
                        <a:t>games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Tap</a:t>
                      </a:r>
                      <a:r>
                        <a:rPr sz="900" spc="-70" dirty="0">
                          <a:latin typeface="Verdana"/>
                          <a:cs typeface="Verdana"/>
                        </a:rPr>
                        <a:t> </a:t>
                      </a:r>
                      <a:r>
                        <a:rPr sz="900" spc="-10" dirty="0">
                          <a:latin typeface="Verdana"/>
                          <a:cs typeface="Verdana"/>
                        </a:rPr>
                        <a:t>out</a:t>
                      </a:r>
                      <a:r>
                        <a:rPr sz="900" spc="-70" dirty="0">
                          <a:latin typeface="Verdana"/>
                          <a:cs typeface="Verdana"/>
                        </a:rPr>
                        <a:t> </a:t>
                      </a:r>
                      <a:r>
                        <a:rPr sz="900" spc="-35" dirty="0">
                          <a:latin typeface="Verdana"/>
                          <a:cs typeface="Verdana"/>
                        </a:rPr>
                        <a:t>simple</a:t>
                      </a:r>
                      <a:r>
                        <a:rPr sz="900" spc="-65" dirty="0">
                          <a:latin typeface="Verdana"/>
                          <a:cs typeface="Verdana"/>
                        </a:rPr>
                        <a:t> </a:t>
                      </a:r>
                      <a:r>
                        <a:rPr sz="900" spc="15" dirty="0">
                          <a:latin typeface="Verdana"/>
                          <a:cs typeface="Verdana"/>
                        </a:rPr>
                        <a:t>repeated</a:t>
                      </a:r>
                      <a:r>
                        <a:rPr sz="900" spc="-70" dirty="0">
                          <a:latin typeface="Verdana"/>
                          <a:cs typeface="Verdana"/>
                        </a:rPr>
                        <a:t> </a:t>
                      </a:r>
                      <a:r>
                        <a:rPr sz="900" spc="-50" dirty="0">
                          <a:latin typeface="Verdana"/>
                          <a:cs typeface="Verdana"/>
                        </a:rPr>
                        <a:t>rhythm</a:t>
                      </a:r>
                      <a:r>
                        <a:rPr sz="900" spc="-85" dirty="0">
                          <a:latin typeface="Verdana"/>
                          <a:cs typeface="Verdana"/>
                        </a:rPr>
                        <a:t> </a:t>
                      </a:r>
                      <a:r>
                        <a:rPr sz="900" spc="-20" dirty="0">
                          <a:latin typeface="Verdana"/>
                          <a:cs typeface="Verdana"/>
                        </a:rPr>
                        <a:t>e.g.</a:t>
                      </a:r>
                      <a:r>
                        <a:rPr sz="900" spc="-75" dirty="0">
                          <a:latin typeface="Verdana"/>
                          <a:cs typeface="Verdana"/>
                        </a:rPr>
                        <a:t> </a:t>
                      </a:r>
                      <a:r>
                        <a:rPr sz="900" spc="10" dirty="0">
                          <a:latin typeface="Verdana"/>
                          <a:cs typeface="Verdana"/>
                        </a:rPr>
                        <a:t>clapping,</a:t>
                      </a:r>
                      <a:r>
                        <a:rPr sz="900" spc="-80" dirty="0">
                          <a:latin typeface="Verdana"/>
                          <a:cs typeface="Verdana"/>
                        </a:rPr>
                        <a:t> </a:t>
                      </a:r>
                      <a:r>
                        <a:rPr sz="900" spc="10" dirty="0">
                          <a:latin typeface="Verdana"/>
                          <a:cs typeface="Verdana"/>
                        </a:rPr>
                        <a:t>tapping</a:t>
                      </a:r>
                      <a:r>
                        <a:rPr sz="900" spc="-70" dirty="0">
                          <a:latin typeface="Verdana"/>
                          <a:cs typeface="Verdana"/>
                        </a:rPr>
                        <a:t> </a:t>
                      </a:r>
                      <a:r>
                        <a:rPr sz="900" spc="-35" dirty="0">
                          <a:latin typeface="Verdana"/>
                          <a:cs typeface="Verdana"/>
                        </a:rPr>
                        <a:t>knees,</a:t>
                      </a:r>
                      <a:r>
                        <a:rPr sz="900" spc="-75" dirty="0">
                          <a:latin typeface="Verdana"/>
                          <a:cs typeface="Verdana"/>
                        </a:rPr>
                        <a:t> </a:t>
                      </a:r>
                      <a:r>
                        <a:rPr sz="900" spc="-40" dirty="0">
                          <a:latin typeface="Verdana"/>
                          <a:cs typeface="Verdana"/>
                        </a:rPr>
                        <a:t>using</a:t>
                      </a:r>
                      <a:r>
                        <a:rPr sz="900" spc="-75" dirty="0">
                          <a:latin typeface="Verdana"/>
                          <a:cs typeface="Verdana"/>
                        </a:rPr>
                        <a:t> </a:t>
                      </a:r>
                      <a:r>
                        <a:rPr sz="900" spc="20" dirty="0">
                          <a:latin typeface="Verdana"/>
                          <a:cs typeface="Verdana"/>
                        </a:rPr>
                        <a:t>an</a:t>
                      </a:r>
                      <a:r>
                        <a:rPr sz="900" spc="-70" dirty="0">
                          <a:latin typeface="Verdana"/>
                          <a:cs typeface="Verdana"/>
                        </a:rPr>
                        <a:t> </a:t>
                      </a:r>
                      <a:r>
                        <a:rPr sz="900" spc="-50" dirty="0">
                          <a:latin typeface="Verdana"/>
                          <a:cs typeface="Verdana"/>
                        </a:rPr>
                        <a:t>instrument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J</a:t>
                      </a:r>
                      <a:r>
                        <a:rPr sz="900" spc="-5" dirty="0">
                          <a:latin typeface="Verdana"/>
                          <a:cs typeface="Verdana"/>
                        </a:rPr>
                        <a:t>o</a:t>
                      </a:r>
                      <a:r>
                        <a:rPr sz="900" spc="10" dirty="0">
                          <a:latin typeface="Verdana"/>
                          <a:cs typeface="Verdana"/>
                        </a:rPr>
                        <a:t>i</a:t>
                      </a:r>
                      <a:r>
                        <a:rPr sz="900" dirty="0">
                          <a:latin typeface="Verdana"/>
                          <a:cs typeface="Verdana"/>
                        </a:rPr>
                        <a:t>n</a:t>
                      </a:r>
                      <a:r>
                        <a:rPr sz="900" spc="-75" dirty="0">
                          <a:latin typeface="Verdana"/>
                          <a:cs typeface="Verdana"/>
                        </a:rPr>
                        <a:t> </a:t>
                      </a:r>
                      <a:r>
                        <a:rPr sz="900" spc="10" dirty="0">
                          <a:latin typeface="Verdana"/>
                          <a:cs typeface="Verdana"/>
                        </a:rPr>
                        <a:t>i</a:t>
                      </a:r>
                      <a:r>
                        <a:rPr sz="900" dirty="0">
                          <a:latin typeface="Verdana"/>
                          <a:cs typeface="Verdana"/>
                        </a:rPr>
                        <a:t>n</a:t>
                      </a:r>
                      <a:r>
                        <a:rPr sz="900" spc="-80" dirty="0">
                          <a:latin typeface="Verdana"/>
                          <a:cs typeface="Verdana"/>
                        </a:rPr>
                        <a:t> </a:t>
                      </a:r>
                      <a:r>
                        <a:rPr sz="900" dirty="0">
                          <a:latin typeface="Verdana"/>
                          <a:cs typeface="Verdana"/>
                        </a:rPr>
                        <a:t>w</a:t>
                      </a:r>
                      <a:r>
                        <a:rPr sz="900" spc="5" dirty="0">
                          <a:latin typeface="Verdana"/>
                          <a:cs typeface="Verdana"/>
                        </a:rPr>
                        <a:t>i</a:t>
                      </a:r>
                      <a:r>
                        <a:rPr sz="900" spc="-10" dirty="0">
                          <a:latin typeface="Verdana"/>
                          <a:cs typeface="Verdana"/>
                        </a:rPr>
                        <a:t>t</a:t>
                      </a:r>
                      <a:r>
                        <a:rPr sz="900" dirty="0">
                          <a:latin typeface="Verdana"/>
                          <a:cs typeface="Verdana"/>
                        </a:rPr>
                        <a:t>h</a:t>
                      </a:r>
                      <a:r>
                        <a:rPr sz="900" spc="-75" dirty="0">
                          <a:latin typeface="Verdana"/>
                          <a:cs typeface="Verdana"/>
                        </a:rPr>
                        <a:t> </a:t>
                      </a:r>
                      <a:r>
                        <a:rPr sz="900" dirty="0">
                          <a:latin typeface="Verdana"/>
                          <a:cs typeface="Verdana"/>
                        </a:rPr>
                        <a:t>f</a:t>
                      </a:r>
                      <a:r>
                        <a:rPr sz="900" spc="-5" dirty="0">
                          <a:latin typeface="Verdana"/>
                          <a:cs typeface="Verdana"/>
                        </a:rPr>
                        <a:t>a</a:t>
                      </a:r>
                      <a:r>
                        <a:rPr sz="900" spc="-20" dirty="0">
                          <a:latin typeface="Verdana"/>
                          <a:cs typeface="Verdana"/>
                        </a:rPr>
                        <a:t>m</a:t>
                      </a:r>
                      <a:r>
                        <a:rPr sz="900" spc="10" dirty="0">
                          <a:latin typeface="Verdana"/>
                          <a:cs typeface="Verdana"/>
                        </a:rPr>
                        <a:t>i</a:t>
                      </a:r>
                      <a:r>
                        <a:rPr sz="900" spc="-5" dirty="0">
                          <a:latin typeface="Verdana"/>
                          <a:cs typeface="Verdana"/>
                        </a:rPr>
                        <a:t>l</a:t>
                      </a:r>
                      <a:r>
                        <a:rPr sz="900" spc="10" dirty="0">
                          <a:latin typeface="Verdana"/>
                          <a:cs typeface="Verdana"/>
                        </a:rPr>
                        <a:t>i</a:t>
                      </a:r>
                      <a:r>
                        <a:rPr sz="900" spc="-5" dirty="0">
                          <a:latin typeface="Verdana"/>
                          <a:cs typeface="Verdana"/>
                        </a:rPr>
                        <a:t>a</a:t>
                      </a:r>
                      <a:r>
                        <a:rPr sz="900" dirty="0">
                          <a:latin typeface="Verdana"/>
                          <a:cs typeface="Verdana"/>
                        </a:rPr>
                        <a:t>r</a:t>
                      </a:r>
                      <a:r>
                        <a:rPr sz="900" spc="-75" dirty="0">
                          <a:latin typeface="Verdana"/>
                          <a:cs typeface="Verdana"/>
                        </a:rPr>
                        <a:t> </a:t>
                      </a:r>
                      <a:r>
                        <a:rPr sz="900" spc="-5" dirty="0">
                          <a:latin typeface="Verdana"/>
                          <a:cs typeface="Verdana"/>
                        </a:rPr>
                        <a:t>so</a:t>
                      </a:r>
                      <a:r>
                        <a:rPr sz="900" dirty="0">
                          <a:latin typeface="Verdana"/>
                          <a:cs typeface="Verdana"/>
                        </a:rPr>
                        <a:t>n</a:t>
                      </a:r>
                      <a:r>
                        <a:rPr sz="900" spc="-10" dirty="0">
                          <a:latin typeface="Verdana"/>
                          <a:cs typeface="Verdana"/>
                        </a:rPr>
                        <a:t>g</a:t>
                      </a:r>
                      <a:r>
                        <a:rPr sz="900" dirty="0">
                          <a:latin typeface="Verdana"/>
                          <a:cs typeface="Verdana"/>
                        </a:rPr>
                        <a:t>s</a:t>
                      </a:r>
                      <a:r>
                        <a:rPr sz="900" spc="-70" dirty="0">
                          <a:latin typeface="Verdana"/>
                          <a:cs typeface="Verdana"/>
                        </a:rPr>
                        <a:t> </a:t>
                      </a:r>
                      <a:r>
                        <a:rPr sz="900" spc="-5" dirty="0">
                          <a:latin typeface="Verdana"/>
                          <a:cs typeface="Verdana"/>
                        </a:rPr>
                        <a:t>an</a:t>
                      </a:r>
                      <a:r>
                        <a:rPr sz="900" dirty="0">
                          <a:latin typeface="Verdana"/>
                          <a:cs typeface="Verdana"/>
                        </a:rPr>
                        <a:t>d</a:t>
                      </a:r>
                      <a:r>
                        <a:rPr sz="900" spc="-70" dirty="0">
                          <a:latin typeface="Verdana"/>
                          <a:cs typeface="Verdana"/>
                        </a:rPr>
                        <a:t> </a:t>
                      </a:r>
                      <a:r>
                        <a:rPr sz="900" spc="5" dirty="0">
                          <a:latin typeface="Verdana"/>
                          <a:cs typeface="Verdana"/>
                        </a:rPr>
                        <a:t>r</a:t>
                      </a:r>
                      <a:r>
                        <a:rPr sz="900" dirty="0">
                          <a:latin typeface="Verdana"/>
                          <a:cs typeface="Verdana"/>
                        </a:rPr>
                        <a:t>h</a:t>
                      </a:r>
                      <a:r>
                        <a:rPr sz="900" spc="-5" dirty="0">
                          <a:latin typeface="Verdana"/>
                          <a:cs typeface="Verdana"/>
                        </a:rPr>
                        <a:t>y</a:t>
                      </a:r>
                      <a:r>
                        <a:rPr sz="900" spc="-20" dirty="0">
                          <a:latin typeface="Verdana"/>
                          <a:cs typeface="Verdana"/>
                        </a:rPr>
                        <a:t>m</a:t>
                      </a:r>
                      <a:r>
                        <a:rPr sz="900" dirty="0">
                          <a:latin typeface="Verdana"/>
                          <a:cs typeface="Verdana"/>
                        </a:rPr>
                        <a:t>es</a:t>
                      </a: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Continue</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explore</a:t>
                      </a:r>
                      <a:r>
                        <a:rPr sz="900" spc="-70" dirty="0">
                          <a:latin typeface="Verdana"/>
                          <a:cs typeface="Verdana"/>
                        </a:rPr>
                        <a:t> </a:t>
                      </a:r>
                      <a:r>
                        <a:rPr sz="900" spc="-5" dirty="0">
                          <a:latin typeface="Verdana"/>
                          <a:cs typeface="Verdana"/>
                        </a:rPr>
                        <a:t>colour</a:t>
                      </a:r>
                      <a:r>
                        <a:rPr sz="900" spc="-70" dirty="0">
                          <a:latin typeface="Verdana"/>
                          <a:cs typeface="Verdana"/>
                        </a:rPr>
                        <a:t> </a:t>
                      </a:r>
                      <a:r>
                        <a:rPr sz="900" spc="30" dirty="0">
                          <a:latin typeface="Verdana"/>
                          <a:cs typeface="Verdana"/>
                        </a:rPr>
                        <a:t>and</a:t>
                      </a:r>
                      <a:r>
                        <a:rPr sz="900" spc="-75" dirty="0">
                          <a:latin typeface="Verdana"/>
                          <a:cs typeface="Verdana"/>
                        </a:rPr>
                        <a:t> </a:t>
                      </a:r>
                      <a:r>
                        <a:rPr sz="900" spc="10" dirty="0">
                          <a:latin typeface="Verdana"/>
                          <a:cs typeface="Verdana"/>
                        </a:rPr>
                        <a:t>how</a:t>
                      </a:r>
                      <a:r>
                        <a:rPr sz="900" spc="-70" dirty="0">
                          <a:latin typeface="Verdana"/>
                          <a:cs typeface="Verdana"/>
                        </a:rPr>
                        <a:t> </a:t>
                      </a:r>
                      <a:r>
                        <a:rPr sz="900" spc="-20" dirty="0">
                          <a:latin typeface="Verdana"/>
                          <a:cs typeface="Verdana"/>
                        </a:rPr>
                        <a:t>colours</a:t>
                      </a:r>
                      <a:r>
                        <a:rPr sz="900" spc="-75" dirty="0">
                          <a:latin typeface="Verdana"/>
                          <a:cs typeface="Verdana"/>
                        </a:rPr>
                        <a:t> </a:t>
                      </a:r>
                      <a:r>
                        <a:rPr sz="900" spc="50" dirty="0">
                          <a:latin typeface="Verdana"/>
                          <a:cs typeface="Verdana"/>
                        </a:rPr>
                        <a:t>can</a:t>
                      </a:r>
                      <a:r>
                        <a:rPr sz="900" spc="-65" dirty="0">
                          <a:latin typeface="Verdana"/>
                          <a:cs typeface="Verdana"/>
                        </a:rPr>
                        <a:t> </a:t>
                      </a:r>
                      <a:r>
                        <a:rPr sz="900" spc="45" dirty="0">
                          <a:latin typeface="Verdana"/>
                          <a:cs typeface="Verdana"/>
                        </a:rPr>
                        <a:t>be</a:t>
                      </a:r>
                      <a:r>
                        <a:rPr sz="900" spc="-70" dirty="0">
                          <a:latin typeface="Verdana"/>
                          <a:cs typeface="Verdana"/>
                        </a:rPr>
                        <a:t> </a:t>
                      </a:r>
                      <a:r>
                        <a:rPr sz="900" spc="35" dirty="0">
                          <a:latin typeface="Verdana"/>
                          <a:cs typeface="Verdana"/>
                        </a:rPr>
                        <a:t>changed</a:t>
                      </a:r>
                      <a:r>
                        <a:rPr sz="900" spc="-75" dirty="0">
                          <a:latin typeface="Verdana"/>
                          <a:cs typeface="Verdana"/>
                        </a:rPr>
                        <a:t> </a:t>
                      </a:r>
                      <a:r>
                        <a:rPr sz="900" spc="-20" dirty="0">
                          <a:latin typeface="Verdana"/>
                          <a:cs typeface="Verdana"/>
                        </a:rPr>
                        <a:t>e.g.</a:t>
                      </a:r>
                      <a:r>
                        <a:rPr sz="900" spc="-75" dirty="0">
                          <a:latin typeface="Verdana"/>
                          <a:cs typeface="Verdana"/>
                        </a:rPr>
                        <a:t> </a:t>
                      </a:r>
                      <a:r>
                        <a:rPr sz="900" spc="5" dirty="0">
                          <a:latin typeface="Verdana"/>
                          <a:cs typeface="Verdana"/>
                        </a:rPr>
                        <a:t>combining</a:t>
                      </a:r>
                      <a:r>
                        <a:rPr sz="900" spc="-80" dirty="0">
                          <a:latin typeface="Verdana"/>
                          <a:cs typeface="Verdana"/>
                        </a:rPr>
                        <a:t> </a:t>
                      </a:r>
                      <a:r>
                        <a:rPr sz="900" spc="-20" dirty="0">
                          <a:latin typeface="Verdana"/>
                          <a:cs typeface="Verdana"/>
                        </a:rPr>
                        <a:t>colours</a:t>
                      </a:r>
                      <a:endParaRPr sz="900" dirty="0">
                        <a:latin typeface="Verdana"/>
                        <a:cs typeface="Verdan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tcPr>
                </a:tc>
                <a:extLst>
                  <a:ext uri="{0D108BD9-81ED-4DB2-BD59-A6C34878D82A}">
                    <a16:rowId xmlns:a16="http://schemas.microsoft.com/office/drawing/2014/main" val="10006"/>
                  </a:ext>
                </a:extLst>
              </a:tr>
            </a:tbl>
          </a:graphicData>
        </a:graphic>
      </p:graphicFrame>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24</a:t>
            </a:fld>
            <a:endParaRPr dirty="0"/>
          </a:p>
        </p:txBody>
      </p:sp>
      <p:pic>
        <p:nvPicPr>
          <p:cNvPr id="9" name="Picture 8" descr="C:\Users\RLWCGRIFFITHS\AppData\Local\Microsoft\Windows\INetCache\Content.MSO\D0413950.tmp">
            <a:extLst>
              <a:ext uri="{FF2B5EF4-FFF2-40B4-BE49-F238E27FC236}">
                <a16:creationId xmlns:a16="http://schemas.microsoft.com/office/drawing/2014/main" id="{6B04B552-71CC-036D-D5C6-604AAA92E43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599" y="333056"/>
            <a:ext cx="901701" cy="7192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25</a:t>
            </a:fld>
            <a:endParaRPr dirty="0"/>
          </a:p>
        </p:txBody>
      </p:sp>
      <p:graphicFrame>
        <p:nvGraphicFramePr>
          <p:cNvPr id="2" name="object 2"/>
          <p:cNvGraphicFramePr>
            <a:graphicFrameLocks noGrp="1"/>
          </p:cNvGraphicFramePr>
          <p:nvPr/>
        </p:nvGraphicFramePr>
        <p:xfrm>
          <a:off x="472440" y="457200"/>
          <a:ext cx="9742805" cy="2541904"/>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567055">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70" dirty="0">
                          <a:latin typeface="Verdana"/>
                          <a:cs typeface="Verdana"/>
                        </a:rPr>
                        <a:t> </a:t>
                      </a:r>
                      <a:r>
                        <a:rPr sz="900" spc="20" dirty="0">
                          <a:latin typeface="Verdana"/>
                          <a:cs typeface="Verdana"/>
                        </a:rPr>
                        <a:t>an</a:t>
                      </a:r>
                      <a:r>
                        <a:rPr sz="900" spc="-60" dirty="0">
                          <a:latin typeface="Verdana"/>
                          <a:cs typeface="Verdana"/>
                        </a:rPr>
                        <a:t> </a:t>
                      </a:r>
                      <a:r>
                        <a:rPr sz="900" spc="-15" dirty="0">
                          <a:latin typeface="Verdana"/>
                          <a:cs typeface="Verdana"/>
                        </a:rPr>
                        <a:t>understanding</a:t>
                      </a:r>
                      <a:r>
                        <a:rPr sz="900" spc="-70" dirty="0">
                          <a:latin typeface="Verdana"/>
                          <a:cs typeface="Verdana"/>
                        </a:rPr>
                        <a:t> </a:t>
                      </a:r>
                      <a:r>
                        <a:rPr sz="900" dirty="0">
                          <a:latin typeface="Verdana"/>
                          <a:cs typeface="Verdana"/>
                        </a:rPr>
                        <a:t>of</a:t>
                      </a:r>
                      <a:r>
                        <a:rPr sz="900" spc="-55" dirty="0">
                          <a:latin typeface="Verdana"/>
                          <a:cs typeface="Verdana"/>
                        </a:rPr>
                        <a:t> </a:t>
                      </a:r>
                      <a:r>
                        <a:rPr sz="900" spc="-60" dirty="0">
                          <a:latin typeface="Verdana"/>
                          <a:cs typeface="Verdana"/>
                        </a:rPr>
                        <a:t>marks</a:t>
                      </a:r>
                      <a:r>
                        <a:rPr sz="900" spc="-65" dirty="0">
                          <a:latin typeface="Verdana"/>
                          <a:cs typeface="Verdana"/>
                        </a:rPr>
                        <a:t> </a:t>
                      </a:r>
                      <a:r>
                        <a:rPr sz="900" spc="-10" dirty="0">
                          <a:latin typeface="Verdana"/>
                          <a:cs typeface="Verdana"/>
                        </a:rPr>
                        <a:t>to</a:t>
                      </a:r>
                      <a:r>
                        <a:rPr sz="900" spc="-60" dirty="0">
                          <a:latin typeface="Verdana"/>
                          <a:cs typeface="Verdana"/>
                        </a:rPr>
                        <a:t> </a:t>
                      </a:r>
                      <a:r>
                        <a:rPr sz="900" spc="-30" dirty="0">
                          <a:latin typeface="Verdana"/>
                          <a:cs typeface="Verdana"/>
                        </a:rPr>
                        <a:t>represent</a:t>
                      </a:r>
                      <a:r>
                        <a:rPr sz="900" spc="-65" dirty="0">
                          <a:latin typeface="Verdana"/>
                          <a:cs typeface="Verdana"/>
                        </a:rPr>
                        <a:t> </a:t>
                      </a:r>
                      <a:r>
                        <a:rPr sz="900" spc="-10" dirty="0">
                          <a:latin typeface="Verdana"/>
                          <a:cs typeface="Verdana"/>
                        </a:rPr>
                        <a:t>objects</a:t>
                      </a:r>
                      <a:r>
                        <a:rPr sz="900" spc="-65" dirty="0">
                          <a:latin typeface="Verdana"/>
                          <a:cs typeface="Verdana"/>
                        </a:rPr>
                        <a:t> </a:t>
                      </a:r>
                      <a:r>
                        <a:rPr sz="900" spc="-40" dirty="0">
                          <a:latin typeface="Verdana"/>
                          <a:cs typeface="Verdana"/>
                        </a:rPr>
                        <a:t>or</a:t>
                      </a:r>
                      <a:r>
                        <a:rPr sz="900" spc="-65" dirty="0">
                          <a:latin typeface="Verdana"/>
                          <a:cs typeface="Verdana"/>
                        </a:rPr>
                        <a:t> </a:t>
                      </a:r>
                      <a:r>
                        <a:rPr sz="900" spc="-15" dirty="0">
                          <a:latin typeface="Verdana"/>
                          <a:cs typeface="Verdana"/>
                        </a:rPr>
                        <a:t>images</a:t>
                      </a:r>
                      <a:r>
                        <a:rPr sz="900" spc="-65" dirty="0">
                          <a:latin typeface="Verdana"/>
                          <a:cs typeface="Verdana"/>
                        </a:rPr>
                        <a:t> </a:t>
                      </a:r>
                      <a:r>
                        <a:rPr sz="900" spc="-15" dirty="0">
                          <a:latin typeface="Verdana"/>
                          <a:cs typeface="Verdana"/>
                        </a:rPr>
                        <a:t>e.g.</a:t>
                      </a:r>
                      <a:r>
                        <a:rPr sz="900" spc="-70" dirty="0">
                          <a:latin typeface="Verdana"/>
                          <a:cs typeface="Verdana"/>
                        </a:rPr>
                        <a:t> </a:t>
                      </a:r>
                      <a:r>
                        <a:rPr sz="900" spc="-40" dirty="0">
                          <a:latin typeface="Verdana"/>
                          <a:cs typeface="Verdana"/>
                        </a:rPr>
                        <a:t>using</a:t>
                      </a:r>
                      <a:r>
                        <a:rPr sz="900" spc="-70" dirty="0">
                          <a:latin typeface="Verdana"/>
                          <a:cs typeface="Verdana"/>
                        </a:rPr>
                        <a:t> </a:t>
                      </a:r>
                      <a:r>
                        <a:rPr sz="900" spc="5" dirty="0">
                          <a:latin typeface="Verdana"/>
                          <a:cs typeface="Verdana"/>
                        </a:rPr>
                        <a:t>pencil</a:t>
                      </a:r>
                      <a:r>
                        <a:rPr sz="900" spc="-70" dirty="0">
                          <a:latin typeface="Verdana"/>
                          <a:cs typeface="Verdana"/>
                        </a:rPr>
                        <a:t> </a:t>
                      </a:r>
                      <a:r>
                        <a:rPr sz="900" spc="-45" dirty="0">
                          <a:latin typeface="Verdana"/>
                          <a:cs typeface="Verdana"/>
                        </a:rPr>
                        <a:t>lines</a:t>
                      </a:r>
                      <a:r>
                        <a:rPr sz="900" spc="-60" dirty="0">
                          <a:latin typeface="Verdana"/>
                          <a:cs typeface="Verdana"/>
                        </a:rPr>
                        <a:t> </a:t>
                      </a:r>
                      <a:r>
                        <a:rPr sz="900" spc="-10" dirty="0">
                          <a:latin typeface="Verdana"/>
                          <a:cs typeface="Verdana"/>
                        </a:rPr>
                        <a:t>to</a:t>
                      </a:r>
                      <a:r>
                        <a:rPr sz="900" spc="-65" dirty="0">
                          <a:latin typeface="Verdana"/>
                          <a:cs typeface="Verdana"/>
                        </a:rPr>
                        <a:t> </a:t>
                      </a:r>
                      <a:r>
                        <a:rPr sz="900" dirty="0">
                          <a:latin typeface="Verdana"/>
                          <a:cs typeface="Verdana"/>
                        </a:rPr>
                        <a:t>enclose</a:t>
                      </a:r>
                      <a:r>
                        <a:rPr sz="900" spc="-60"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space</a:t>
                      </a:r>
                      <a:r>
                        <a:rPr sz="900" spc="-60" dirty="0">
                          <a:latin typeface="Verdana"/>
                          <a:cs typeface="Verdana"/>
                        </a:rPr>
                        <a:t> </a:t>
                      </a:r>
                      <a:r>
                        <a:rPr sz="900" spc="-55" dirty="0">
                          <a:latin typeface="Verdana"/>
                          <a:cs typeface="Verdana"/>
                        </a:rPr>
                        <a:t>whilst</a:t>
                      </a:r>
                      <a:r>
                        <a:rPr sz="900" spc="-70" dirty="0">
                          <a:latin typeface="Verdana"/>
                          <a:cs typeface="Verdana"/>
                        </a:rPr>
                        <a:t> </a:t>
                      </a:r>
                      <a:r>
                        <a:rPr sz="900" spc="-20" dirty="0">
                          <a:latin typeface="Verdana"/>
                          <a:cs typeface="Verdana"/>
                        </a:rPr>
                        <a:t>drawing,</a:t>
                      </a:r>
                      <a:r>
                        <a:rPr sz="900" spc="-55" dirty="0">
                          <a:latin typeface="Verdana"/>
                          <a:cs typeface="Verdana"/>
                        </a:rPr>
                        <a:t> </a:t>
                      </a:r>
                      <a:r>
                        <a:rPr sz="900" spc="-10" dirty="0">
                          <a:latin typeface="Verdana"/>
                          <a:cs typeface="Verdana"/>
                        </a:rPr>
                        <a:t>making</a:t>
                      </a:r>
                      <a:r>
                        <a:rPr sz="900" spc="-65" dirty="0">
                          <a:latin typeface="Verdana"/>
                          <a:cs typeface="Verdana"/>
                        </a:rPr>
                        <a:t> </a:t>
                      </a:r>
                      <a:r>
                        <a:rPr sz="900" spc="-60" dirty="0">
                          <a:latin typeface="Verdana"/>
                          <a:cs typeface="Verdana"/>
                        </a:rPr>
                        <a:t>marks</a:t>
                      </a:r>
                      <a:r>
                        <a:rPr sz="900" spc="-65" dirty="0">
                          <a:latin typeface="Verdana"/>
                          <a:cs typeface="Verdana"/>
                        </a:rPr>
                        <a:t> </a:t>
                      </a:r>
                      <a:r>
                        <a:rPr sz="900" spc="-40" dirty="0">
                          <a:latin typeface="Verdana"/>
                          <a:cs typeface="Verdana"/>
                        </a:rPr>
                        <a:t>in</a:t>
                      </a:r>
                      <a:r>
                        <a:rPr sz="900" spc="-60" dirty="0">
                          <a:latin typeface="Verdana"/>
                          <a:cs typeface="Verdana"/>
                        </a:rPr>
                        <a:t> </a:t>
                      </a:r>
                      <a:r>
                        <a:rPr sz="900" spc="-15" dirty="0">
                          <a:latin typeface="Verdana"/>
                          <a:cs typeface="Verdana"/>
                        </a:rPr>
                        <a:t>the</a:t>
                      </a:r>
                      <a:r>
                        <a:rPr sz="900" spc="-65" dirty="0">
                          <a:latin typeface="Verdana"/>
                          <a:cs typeface="Verdana"/>
                        </a:rPr>
                        <a:t> </a:t>
                      </a:r>
                      <a:r>
                        <a:rPr sz="900" spc="-10" dirty="0">
                          <a:latin typeface="Verdana"/>
                          <a:cs typeface="Verdana"/>
                        </a:rPr>
                        <a:t>sand</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0" dirty="0">
                          <a:latin typeface="Verdana"/>
                          <a:cs typeface="Verdana"/>
                        </a:rPr>
                        <a:t> </a:t>
                      </a:r>
                      <a:r>
                        <a:rPr sz="900" spc="-35" dirty="0">
                          <a:latin typeface="Verdana"/>
                          <a:cs typeface="Verdana"/>
                        </a:rPr>
                        <a:t>various</a:t>
                      </a:r>
                      <a:r>
                        <a:rPr sz="900" spc="-70" dirty="0">
                          <a:latin typeface="Verdana"/>
                          <a:cs typeface="Verdana"/>
                        </a:rPr>
                        <a:t> </a:t>
                      </a:r>
                      <a:r>
                        <a:rPr sz="900" spc="-15" dirty="0">
                          <a:latin typeface="Verdana"/>
                          <a:cs typeface="Verdana"/>
                        </a:rPr>
                        <a:t>construction</a:t>
                      </a:r>
                      <a:r>
                        <a:rPr sz="900" spc="-65" dirty="0">
                          <a:latin typeface="Verdana"/>
                          <a:cs typeface="Verdana"/>
                        </a:rPr>
                        <a:t> </a:t>
                      </a:r>
                      <a:r>
                        <a:rPr sz="900" spc="-40" dirty="0">
                          <a:latin typeface="Verdana"/>
                          <a:cs typeface="Verdana"/>
                        </a:rPr>
                        <a:t>materials,</a:t>
                      </a:r>
                      <a:r>
                        <a:rPr sz="900" spc="-70" dirty="0">
                          <a:latin typeface="Verdana"/>
                          <a:cs typeface="Verdana"/>
                        </a:rPr>
                        <a:t> </a:t>
                      </a:r>
                      <a:r>
                        <a:rPr sz="900" spc="-35" dirty="0">
                          <a:latin typeface="Verdana"/>
                          <a:cs typeface="Verdana"/>
                        </a:rPr>
                        <a:t>e.g.,</a:t>
                      </a:r>
                      <a:r>
                        <a:rPr sz="900" spc="-65" dirty="0">
                          <a:latin typeface="Verdana"/>
                          <a:cs typeface="Verdana"/>
                        </a:rPr>
                        <a:t> </a:t>
                      </a:r>
                      <a:r>
                        <a:rPr sz="900" spc="-30" dirty="0">
                          <a:latin typeface="Verdana"/>
                          <a:cs typeface="Verdana"/>
                        </a:rPr>
                        <a:t>joining</a:t>
                      </a:r>
                      <a:r>
                        <a:rPr sz="900" spc="-60" dirty="0">
                          <a:latin typeface="Verdana"/>
                          <a:cs typeface="Verdana"/>
                        </a:rPr>
                        <a:t> </a:t>
                      </a:r>
                      <a:r>
                        <a:rPr sz="900" spc="-5" dirty="0">
                          <a:latin typeface="Verdana"/>
                          <a:cs typeface="Verdana"/>
                        </a:rPr>
                        <a:t>pieces,</a:t>
                      </a:r>
                      <a:r>
                        <a:rPr sz="900" spc="-70" dirty="0">
                          <a:latin typeface="Verdana"/>
                          <a:cs typeface="Verdana"/>
                        </a:rPr>
                        <a:t> </a:t>
                      </a:r>
                      <a:r>
                        <a:rPr sz="900" spc="-15" dirty="0">
                          <a:latin typeface="Verdana"/>
                          <a:cs typeface="Verdana"/>
                        </a:rPr>
                        <a:t>stacking</a:t>
                      </a:r>
                      <a:r>
                        <a:rPr sz="900" spc="-60" dirty="0">
                          <a:latin typeface="Verdana"/>
                          <a:cs typeface="Verdana"/>
                        </a:rPr>
                        <a:t> </a:t>
                      </a:r>
                      <a:r>
                        <a:rPr sz="900" spc="-25" dirty="0">
                          <a:latin typeface="Verdana"/>
                          <a:cs typeface="Verdana"/>
                        </a:rPr>
                        <a:t>vertically</a:t>
                      </a:r>
                      <a:r>
                        <a:rPr sz="900" spc="-60" dirty="0">
                          <a:latin typeface="Verdana"/>
                          <a:cs typeface="Verdana"/>
                        </a:rPr>
                        <a:t> </a:t>
                      </a:r>
                      <a:r>
                        <a:rPr sz="900" spc="30" dirty="0">
                          <a:latin typeface="Verdana"/>
                          <a:cs typeface="Verdana"/>
                        </a:rPr>
                        <a:t>and</a:t>
                      </a:r>
                      <a:r>
                        <a:rPr sz="900" spc="-65" dirty="0">
                          <a:latin typeface="Verdana"/>
                          <a:cs typeface="Verdana"/>
                        </a:rPr>
                        <a:t> </a:t>
                      </a:r>
                      <a:r>
                        <a:rPr sz="900" spc="-45" dirty="0">
                          <a:latin typeface="Verdana"/>
                          <a:cs typeface="Verdana"/>
                        </a:rPr>
                        <a:t>horizontally,</a:t>
                      </a:r>
                      <a:r>
                        <a:rPr sz="900" spc="-65" dirty="0">
                          <a:latin typeface="Verdana"/>
                          <a:cs typeface="Verdana"/>
                        </a:rPr>
                        <a:t> </a:t>
                      </a:r>
                      <a:r>
                        <a:rPr sz="900" spc="15" dirty="0">
                          <a:latin typeface="Verdana"/>
                          <a:cs typeface="Verdana"/>
                        </a:rPr>
                        <a:t>balancing,</a:t>
                      </a:r>
                      <a:r>
                        <a:rPr sz="900" spc="-70" dirty="0">
                          <a:latin typeface="Verdana"/>
                          <a:cs typeface="Verdana"/>
                        </a:rPr>
                        <a:t> </a:t>
                      </a:r>
                      <a:r>
                        <a:rPr sz="900" spc="-20" dirty="0">
                          <a:latin typeface="Verdana"/>
                          <a:cs typeface="Verdana"/>
                        </a:rPr>
                        <a:t>making</a:t>
                      </a:r>
                      <a:r>
                        <a:rPr sz="900" spc="-60" dirty="0">
                          <a:latin typeface="Verdana"/>
                          <a:cs typeface="Verdana"/>
                        </a:rPr>
                        <a:t> </a:t>
                      </a:r>
                      <a:r>
                        <a:rPr sz="900" spc="-25" dirty="0">
                          <a:latin typeface="Verdana"/>
                          <a:cs typeface="Verdana"/>
                        </a:rPr>
                        <a:t>enclosures</a:t>
                      </a:r>
                      <a:r>
                        <a:rPr sz="900" spc="-60" dirty="0">
                          <a:latin typeface="Verdana"/>
                          <a:cs typeface="Verdana"/>
                        </a:rPr>
                        <a:t> </a:t>
                      </a:r>
                      <a:r>
                        <a:rPr sz="900" spc="30" dirty="0">
                          <a:latin typeface="Verdana"/>
                          <a:cs typeface="Verdana"/>
                        </a:rPr>
                        <a:t>and</a:t>
                      </a:r>
                      <a:r>
                        <a:rPr sz="900" spc="-60" dirty="0">
                          <a:latin typeface="Verdana"/>
                          <a:cs typeface="Verdana"/>
                        </a:rPr>
                        <a:t> </a:t>
                      </a:r>
                      <a:r>
                        <a:rPr sz="900" dirty="0">
                          <a:latin typeface="Verdana"/>
                          <a:cs typeface="Verdana"/>
                        </a:rPr>
                        <a:t>creating</a:t>
                      </a:r>
                      <a:r>
                        <a:rPr sz="900" spc="-60" dirty="0">
                          <a:latin typeface="Verdana"/>
                          <a:cs typeface="Verdana"/>
                        </a:rPr>
                        <a:t> </a:t>
                      </a:r>
                      <a:r>
                        <a:rPr sz="900" dirty="0">
                          <a:latin typeface="Verdana"/>
                          <a:cs typeface="Verdana"/>
                        </a:rPr>
                        <a:t>spaces</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70" dirty="0">
                          <a:latin typeface="Verdana"/>
                          <a:cs typeface="Verdana"/>
                        </a:rPr>
                        <a:t> </a:t>
                      </a:r>
                      <a:r>
                        <a:rPr sz="900" spc="-35" dirty="0">
                          <a:latin typeface="Verdana"/>
                          <a:cs typeface="Verdana"/>
                        </a:rPr>
                        <a:t>tools</a:t>
                      </a:r>
                      <a:r>
                        <a:rPr sz="900" spc="-65" dirty="0">
                          <a:latin typeface="Verdana"/>
                          <a:cs typeface="Verdana"/>
                        </a:rPr>
                        <a:t> </a:t>
                      </a:r>
                      <a:r>
                        <a:rPr sz="900" spc="-35" dirty="0">
                          <a:latin typeface="Verdana"/>
                          <a:cs typeface="Verdana"/>
                        </a:rPr>
                        <a:t>for</a:t>
                      </a:r>
                      <a:r>
                        <a:rPr sz="900" spc="-65"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purpose</a:t>
                      </a:r>
                      <a:r>
                        <a:rPr sz="900" spc="-80" dirty="0">
                          <a:latin typeface="Verdana"/>
                          <a:cs typeface="Verdana"/>
                        </a:rPr>
                        <a:t> </a:t>
                      </a:r>
                      <a:r>
                        <a:rPr sz="900" spc="-25" dirty="0">
                          <a:latin typeface="Verdana"/>
                          <a:cs typeface="Verdana"/>
                        </a:rPr>
                        <a:t>e.g.</a:t>
                      </a:r>
                      <a:r>
                        <a:rPr sz="900" spc="-60" dirty="0">
                          <a:latin typeface="Verdana"/>
                          <a:cs typeface="Verdana"/>
                        </a:rPr>
                        <a:t> </a:t>
                      </a:r>
                      <a:r>
                        <a:rPr sz="900" spc="-5" dirty="0">
                          <a:latin typeface="Verdana"/>
                          <a:cs typeface="Verdana"/>
                        </a:rPr>
                        <a:t>glue</a:t>
                      </a:r>
                      <a:r>
                        <a:rPr sz="900" spc="-65" dirty="0">
                          <a:latin typeface="Verdana"/>
                          <a:cs typeface="Verdana"/>
                        </a:rPr>
                        <a:t> </a:t>
                      </a:r>
                      <a:r>
                        <a:rPr sz="900" spc="-15" dirty="0">
                          <a:latin typeface="Verdana"/>
                          <a:cs typeface="Verdana"/>
                        </a:rPr>
                        <a:t>spreader</a:t>
                      </a:r>
                      <a:endParaRPr sz="900">
                        <a:latin typeface="Verdana"/>
                        <a:cs typeface="Verdana"/>
                      </a:endParaRPr>
                    </a:p>
                    <a:p>
                      <a:pPr marL="297180">
                        <a:lnSpc>
                          <a:spcPts val="1015"/>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Takes</a:t>
                      </a:r>
                      <a:r>
                        <a:rPr sz="900" spc="-65" dirty="0">
                          <a:latin typeface="Verdana"/>
                          <a:cs typeface="Verdana"/>
                        </a:rPr>
                        <a:t> </a:t>
                      </a:r>
                      <a:r>
                        <a:rPr sz="900" spc="-15" dirty="0">
                          <a:latin typeface="Verdana"/>
                          <a:cs typeface="Verdana"/>
                        </a:rPr>
                        <a:t>part</a:t>
                      </a:r>
                      <a:r>
                        <a:rPr sz="900" spc="-70" dirty="0">
                          <a:latin typeface="Verdana"/>
                          <a:cs typeface="Verdana"/>
                        </a:rPr>
                        <a:t> </a:t>
                      </a:r>
                      <a:r>
                        <a:rPr sz="900" spc="-40" dirty="0">
                          <a:latin typeface="Verdana"/>
                          <a:cs typeface="Verdana"/>
                        </a:rPr>
                        <a:t>in</a:t>
                      </a:r>
                      <a:r>
                        <a:rPr sz="900" spc="-65" dirty="0">
                          <a:latin typeface="Verdana"/>
                          <a:cs typeface="Verdana"/>
                        </a:rPr>
                        <a:t> </a:t>
                      </a:r>
                      <a:r>
                        <a:rPr sz="900" spc="-40" dirty="0">
                          <a:latin typeface="Verdana"/>
                          <a:cs typeface="Verdana"/>
                        </a:rPr>
                        <a:t>simple</a:t>
                      </a:r>
                      <a:r>
                        <a:rPr sz="900" spc="-60" dirty="0">
                          <a:latin typeface="Verdana"/>
                          <a:cs typeface="Verdana"/>
                        </a:rPr>
                        <a:t> </a:t>
                      </a:r>
                      <a:r>
                        <a:rPr sz="900" dirty="0">
                          <a:latin typeface="Verdana"/>
                          <a:cs typeface="Verdana"/>
                        </a:rPr>
                        <a:t>pretend</a:t>
                      </a:r>
                      <a:r>
                        <a:rPr sz="900" spc="-70" dirty="0">
                          <a:latin typeface="Verdana"/>
                          <a:cs typeface="Verdana"/>
                        </a:rPr>
                        <a:t> </a:t>
                      </a:r>
                      <a:r>
                        <a:rPr sz="900" spc="-5" dirty="0">
                          <a:latin typeface="Verdana"/>
                          <a:cs typeface="Verdana"/>
                        </a:rPr>
                        <a:t>play</a:t>
                      </a:r>
                      <a:r>
                        <a:rPr sz="900" spc="-70" dirty="0">
                          <a:latin typeface="Verdana"/>
                          <a:cs typeface="Verdana"/>
                        </a:rPr>
                        <a:t> </a:t>
                      </a:r>
                      <a:r>
                        <a:rPr sz="900" spc="-40" dirty="0">
                          <a:latin typeface="Verdana"/>
                          <a:cs typeface="Verdana"/>
                        </a:rPr>
                        <a:t>using</a:t>
                      </a:r>
                      <a:r>
                        <a:rPr sz="900" spc="-65" dirty="0">
                          <a:latin typeface="Verdana"/>
                          <a:cs typeface="Verdana"/>
                        </a:rPr>
                        <a:t> </a:t>
                      </a:r>
                      <a:r>
                        <a:rPr sz="900" spc="20" dirty="0">
                          <a:latin typeface="Verdana"/>
                          <a:cs typeface="Verdana"/>
                        </a:rPr>
                        <a:t>an</a:t>
                      </a:r>
                      <a:r>
                        <a:rPr sz="900" spc="-65" dirty="0">
                          <a:latin typeface="Verdana"/>
                          <a:cs typeface="Verdana"/>
                        </a:rPr>
                        <a:t> </a:t>
                      </a:r>
                      <a:r>
                        <a:rPr sz="900" spc="10" dirty="0">
                          <a:latin typeface="Verdana"/>
                          <a:cs typeface="Verdana"/>
                        </a:rPr>
                        <a:t>object</a:t>
                      </a:r>
                      <a:r>
                        <a:rPr sz="900" spc="-7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represent</a:t>
                      </a:r>
                      <a:r>
                        <a:rPr sz="900" spc="-70" dirty="0">
                          <a:latin typeface="Verdana"/>
                          <a:cs typeface="Verdana"/>
                        </a:rPr>
                        <a:t> </a:t>
                      </a:r>
                      <a:r>
                        <a:rPr sz="900" spc="-25" dirty="0">
                          <a:latin typeface="Verdana"/>
                          <a:cs typeface="Verdana"/>
                        </a:rPr>
                        <a:t>something</a:t>
                      </a:r>
                      <a:r>
                        <a:rPr sz="900" spc="-70" dirty="0">
                          <a:latin typeface="Verdana"/>
                          <a:cs typeface="Verdana"/>
                        </a:rPr>
                        <a:t> </a:t>
                      </a:r>
                      <a:r>
                        <a:rPr sz="900" spc="-30" dirty="0">
                          <a:latin typeface="Verdana"/>
                          <a:cs typeface="Verdana"/>
                        </a:rPr>
                        <a:t>else</a:t>
                      </a:r>
                      <a:endParaRPr sz="900">
                        <a:latin typeface="Verdana"/>
                        <a:cs typeface="Verdan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tcPr>
                </a:tc>
                <a:extLst>
                  <a:ext uri="{0D108BD9-81ED-4DB2-BD59-A6C34878D82A}">
                    <a16:rowId xmlns:a16="http://schemas.microsoft.com/office/drawing/2014/main" val="10000"/>
                  </a:ext>
                </a:extLst>
              </a:tr>
              <a:tr h="286385">
                <a:tc>
                  <a:txBody>
                    <a:bodyPr/>
                    <a:lstStyle/>
                    <a:p>
                      <a:pPr marL="68580">
                        <a:lnSpc>
                          <a:spcPct val="100000"/>
                        </a:lnSpc>
                        <a:spcBef>
                          <a:spcPts val="35"/>
                        </a:spcBef>
                      </a:pP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(N</a:t>
                      </a:r>
                      <a:r>
                        <a:rPr sz="900" b="1" spc="-5" dirty="0">
                          <a:solidFill>
                            <a:srgbClr val="FFFFFF"/>
                          </a:solidFill>
                          <a:latin typeface="Tahoma"/>
                          <a:cs typeface="Tahoma"/>
                        </a:rPr>
                        <a:t>1</a:t>
                      </a:r>
                      <a:r>
                        <a:rPr sz="900" b="1" spc="10"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1015"/>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solidFill>
                      <a:srgbClr val="A6A6A6"/>
                    </a:solidFill>
                  </a:tcPr>
                </a:tc>
                <a:extLst>
                  <a:ext uri="{0D108BD9-81ED-4DB2-BD59-A6C34878D82A}">
                    <a16:rowId xmlns:a16="http://schemas.microsoft.com/office/drawing/2014/main" val="10001"/>
                  </a:ext>
                </a:extLst>
              </a:tr>
              <a:tr h="1688464">
                <a:tc>
                  <a:txBody>
                    <a:bodyPr/>
                    <a:lstStyle/>
                    <a:p>
                      <a:pPr marL="297180">
                        <a:lnSpc>
                          <a:spcPct val="100000"/>
                        </a:lnSpc>
                        <a:spcBef>
                          <a:spcPts val="3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an</a:t>
                      </a:r>
                      <a:r>
                        <a:rPr sz="900" spc="-60" dirty="0">
                          <a:latin typeface="Verdana"/>
                          <a:cs typeface="Verdana"/>
                        </a:rPr>
                        <a:t> </a:t>
                      </a:r>
                      <a:r>
                        <a:rPr sz="900" spc="-45" dirty="0">
                          <a:latin typeface="Verdana"/>
                          <a:cs typeface="Verdana"/>
                        </a:rPr>
                        <a:t>interest</a:t>
                      </a:r>
                      <a:r>
                        <a:rPr sz="900" spc="-65" dirty="0">
                          <a:latin typeface="Verdana"/>
                          <a:cs typeface="Verdana"/>
                        </a:rPr>
                        <a:t> </a:t>
                      </a:r>
                      <a:r>
                        <a:rPr sz="900" spc="-45" dirty="0">
                          <a:latin typeface="Verdana"/>
                          <a:cs typeface="Verdana"/>
                        </a:rPr>
                        <a:t>in</a:t>
                      </a:r>
                      <a:r>
                        <a:rPr sz="900" spc="-60" dirty="0">
                          <a:latin typeface="Verdana"/>
                          <a:cs typeface="Verdana"/>
                        </a:rPr>
                        <a:t> </a:t>
                      </a:r>
                      <a:r>
                        <a:rPr sz="900" spc="-10" dirty="0">
                          <a:latin typeface="Verdana"/>
                          <a:cs typeface="Verdana"/>
                        </a:rPr>
                        <a:t>the</a:t>
                      </a:r>
                      <a:r>
                        <a:rPr sz="900" spc="-55" dirty="0">
                          <a:latin typeface="Verdana"/>
                          <a:cs typeface="Verdana"/>
                        </a:rPr>
                        <a:t> </a:t>
                      </a:r>
                      <a:r>
                        <a:rPr sz="900" spc="10" dirty="0">
                          <a:latin typeface="Verdana"/>
                          <a:cs typeface="Verdana"/>
                        </a:rPr>
                        <a:t>way</a:t>
                      </a:r>
                      <a:r>
                        <a:rPr sz="900" spc="-70" dirty="0">
                          <a:latin typeface="Verdana"/>
                          <a:cs typeface="Verdana"/>
                        </a:rPr>
                        <a:t> </a:t>
                      </a:r>
                      <a:r>
                        <a:rPr sz="900" spc="-15" dirty="0">
                          <a:latin typeface="Verdana"/>
                          <a:cs typeface="Verdana"/>
                        </a:rPr>
                        <a:t>sound</a:t>
                      </a:r>
                      <a:r>
                        <a:rPr sz="900" spc="-65" dirty="0">
                          <a:latin typeface="Verdana"/>
                          <a:cs typeface="Verdana"/>
                        </a:rPr>
                        <a:t> </a:t>
                      </a:r>
                      <a:r>
                        <a:rPr sz="900" spc="-45" dirty="0">
                          <a:latin typeface="Verdana"/>
                          <a:cs typeface="Verdana"/>
                        </a:rPr>
                        <a:t>makers</a:t>
                      </a:r>
                      <a:r>
                        <a:rPr sz="900" spc="-60" dirty="0">
                          <a:latin typeface="Verdana"/>
                          <a:cs typeface="Verdana"/>
                        </a:rPr>
                        <a:t> </a:t>
                      </a:r>
                      <a:r>
                        <a:rPr sz="900" spc="30" dirty="0">
                          <a:latin typeface="Verdana"/>
                          <a:cs typeface="Verdana"/>
                        </a:rPr>
                        <a:t>and</a:t>
                      </a:r>
                      <a:r>
                        <a:rPr sz="900" spc="-60" dirty="0">
                          <a:latin typeface="Verdana"/>
                          <a:cs typeface="Verdana"/>
                        </a:rPr>
                        <a:t> </a:t>
                      </a:r>
                      <a:r>
                        <a:rPr sz="900" spc="-55" dirty="0">
                          <a:latin typeface="Verdana"/>
                          <a:cs typeface="Verdana"/>
                        </a:rPr>
                        <a:t>instruments</a:t>
                      </a:r>
                      <a:r>
                        <a:rPr sz="900" spc="-60" dirty="0">
                          <a:latin typeface="Verdana"/>
                          <a:cs typeface="Verdana"/>
                        </a:rPr>
                        <a:t> </a:t>
                      </a:r>
                      <a:r>
                        <a:rPr sz="900" spc="-15" dirty="0">
                          <a:latin typeface="Verdana"/>
                          <a:cs typeface="Verdana"/>
                        </a:rPr>
                        <a:t>sound</a:t>
                      </a:r>
                      <a:r>
                        <a:rPr sz="900" spc="-6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experiments</a:t>
                      </a:r>
                      <a:r>
                        <a:rPr sz="900" spc="-60" dirty="0">
                          <a:latin typeface="Verdana"/>
                          <a:cs typeface="Verdana"/>
                        </a:rPr>
                        <a:t> </a:t>
                      </a:r>
                      <a:r>
                        <a:rPr sz="900" spc="-35" dirty="0">
                          <a:latin typeface="Verdana"/>
                          <a:cs typeface="Verdana"/>
                        </a:rPr>
                        <a:t>with</a:t>
                      </a:r>
                      <a:r>
                        <a:rPr sz="900" spc="-60" dirty="0">
                          <a:latin typeface="Verdana"/>
                          <a:cs typeface="Verdana"/>
                        </a:rPr>
                        <a:t> </a:t>
                      </a:r>
                      <a:r>
                        <a:rPr sz="900" spc="-25" dirty="0">
                          <a:latin typeface="Verdana"/>
                          <a:cs typeface="Verdana"/>
                        </a:rPr>
                        <a:t>ways</a:t>
                      </a:r>
                      <a:r>
                        <a:rPr sz="900" spc="-65"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playing</a:t>
                      </a:r>
                      <a:r>
                        <a:rPr sz="900" spc="-65" dirty="0">
                          <a:latin typeface="Verdana"/>
                          <a:cs typeface="Verdana"/>
                        </a:rPr>
                        <a:t> </a:t>
                      </a:r>
                      <a:r>
                        <a:rPr sz="900" spc="-35" dirty="0">
                          <a:latin typeface="Verdana"/>
                          <a:cs typeface="Verdana"/>
                        </a:rPr>
                        <a:t>them,</a:t>
                      </a:r>
                      <a:r>
                        <a:rPr sz="900" spc="-55" dirty="0">
                          <a:latin typeface="Verdana"/>
                          <a:cs typeface="Verdana"/>
                        </a:rPr>
                        <a:t> </a:t>
                      </a:r>
                      <a:r>
                        <a:rPr sz="900" spc="-20" dirty="0">
                          <a:latin typeface="Verdana"/>
                          <a:cs typeface="Verdana"/>
                        </a:rPr>
                        <a:t>e.g.</a:t>
                      </a:r>
                      <a:r>
                        <a:rPr sz="900" spc="-10" dirty="0">
                          <a:latin typeface="Verdana"/>
                          <a:cs typeface="Verdana"/>
                        </a:rPr>
                        <a:t> </a:t>
                      </a:r>
                      <a:r>
                        <a:rPr sz="900" i="1" spc="-15" dirty="0">
                          <a:latin typeface="Verdana"/>
                          <a:cs typeface="Verdana"/>
                        </a:rPr>
                        <a:t>loud/quiet,</a:t>
                      </a:r>
                      <a:r>
                        <a:rPr sz="900" i="1" spc="-65" dirty="0">
                          <a:latin typeface="Verdana"/>
                          <a:cs typeface="Verdana"/>
                        </a:rPr>
                        <a:t> </a:t>
                      </a:r>
                      <a:r>
                        <a:rPr sz="900" i="1" spc="-35" dirty="0">
                          <a:latin typeface="Verdana"/>
                          <a:cs typeface="Verdana"/>
                        </a:rPr>
                        <a:t>fast/slow</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60" dirty="0">
                          <a:latin typeface="Verdana"/>
                          <a:cs typeface="Verdana"/>
                        </a:rPr>
                        <a:t>Listens</a:t>
                      </a:r>
                      <a:r>
                        <a:rPr sz="900" spc="-65"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music</a:t>
                      </a:r>
                      <a:r>
                        <a:rPr sz="900" spc="-55" dirty="0">
                          <a:latin typeface="Verdana"/>
                          <a:cs typeface="Verdana"/>
                        </a:rPr>
                        <a:t> </a:t>
                      </a:r>
                      <a:r>
                        <a:rPr sz="900" spc="-40" dirty="0">
                          <a:latin typeface="Verdana"/>
                          <a:cs typeface="Verdana"/>
                        </a:rPr>
                        <a:t>for</a:t>
                      </a:r>
                      <a:r>
                        <a:rPr sz="900" spc="-60" dirty="0">
                          <a:latin typeface="Verdana"/>
                          <a:cs typeface="Verdana"/>
                        </a:rPr>
                        <a:t> </a:t>
                      </a:r>
                      <a:r>
                        <a:rPr sz="900" spc="-55" dirty="0">
                          <a:latin typeface="Verdana"/>
                          <a:cs typeface="Verdana"/>
                        </a:rPr>
                        <a:t>short</a:t>
                      </a:r>
                      <a:r>
                        <a:rPr sz="900" spc="-70" dirty="0">
                          <a:latin typeface="Verdana"/>
                          <a:cs typeface="Verdana"/>
                        </a:rPr>
                        <a:t> </a:t>
                      </a:r>
                      <a:r>
                        <a:rPr sz="900" spc="-25" dirty="0">
                          <a:latin typeface="Verdana"/>
                          <a:cs typeface="Verdana"/>
                        </a:rPr>
                        <a:t>periods</a:t>
                      </a:r>
                      <a:r>
                        <a:rPr sz="900" spc="-65" dirty="0">
                          <a:latin typeface="Verdana"/>
                          <a:cs typeface="Verdana"/>
                        </a:rPr>
                        <a:t> </a:t>
                      </a:r>
                      <a:r>
                        <a:rPr sz="900" dirty="0">
                          <a:latin typeface="Verdana"/>
                          <a:cs typeface="Verdana"/>
                        </a:rPr>
                        <a:t>of</a:t>
                      </a:r>
                      <a:r>
                        <a:rPr sz="900" spc="-55" dirty="0">
                          <a:latin typeface="Verdana"/>
                          <a:cs typeface="Verdana"/>
                        </a:rPr>
                        <a:t> </a:t>
                      </a:r>
                      <a:r>
                        <a:rPr sz="900" spc="-30" dirty="0">
                          <a:latin typeface="Verdana"/>
                          <a:cs typeface="Verdana"/>
                        </a:rPr>
                        <a:t>time</a:t>
                      </a:r>
                      <a:r>
                        <a:rPr sz="900" spc="-65"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can</a:t>
                      </a:r>
                      <a:r>
                        <a:rPr sz="900" spc="-60" dirty="0">
                          <a:latin typeface="Verdana"/>
                          <a:cs typeface="Verdana"/>
                        </a:rPr>
                        <a:t> </a:t>
                      </a:r>
                      <a:r>
                        <a:rPr sz="900" spc="-5" dirty="0">
                          <a:latin typeface="Verdana"/>
                          <a:cs typeface="Verdana"/>
                        </a:rPr>
                        <a:t>describe</a:t>
                      </a:r>
                      <a:r>
                        <a:rPr sz="900" spc="-60" dirty="0">
                          <a:latin typeface="Verdana"/>
                          <a:cs typeface="Verdana"/>
                        </a:rPr>
                        <a:t> </a:t>
                      </a:r>
                      <a:r>
                        <a:rPr sz="900" spc="-15" dirty="0">
                          <a:latin typeface="Verdana"/>
                          <a:cs typeface="Verdana"/>
                        </a:rPr>
                        <a:t>the</a:t>
                      </a:r>
                      <a:r>
                        <a:rPr sz="900" spc="-65" dirty="0">
                          <a:latin typeface="Verdana"/>
                          <a:cs typeface="Verdana"/>
                        </a:rPr>
                        <a:t> </a:t>
                      </a:r>
                      <a:r>
                        <a:rPr sz="900" spc="-35" dirty="0">
                          <a:latin typeface="Verdana"/>
                          <a:cs typeface="Verdana"/>
                        </a:rPr>
                        <a:t>sounds</a:t>
                      </a:r>
                      <a:r>
                        <a:rPr sz="900" spc="-60" dirty="0">
                          <a:latin typeface="Verdana"/>
                          <a:cs typeface="Verdana"/>
                        </a:rPr>
                        <a:t> </a:t>
                      </a:r>
                      <a:r>
                        <a:rPr sz="900" spc="-20" dirty="0">
                          <a:latin typeface="Verdana"/>
                          <a:cs typeface="Verdana"/>
                        </a:rPr>
                        <a:t>they</a:t>
                      </a:r>
                      <a:r>
                        <a:rPr sz="900" spc="-65" dirty="0">
                          <a:latin typeface="Verdana"/>
                          <a:cs typeface="Verdana"/>
                        </a:rPr>
                        <a:t> </a:t>
                      </a:r>
                      <a:r>
                        <a:rPr sz="900" spc="-10" dirty="0">
                          <a:latin typeface="Verdana"/>
                          <a:cs typeface="Verdana"/>
                        </a:rPr>
                        <a:t>hear</a:t>
                      </a:r>
                      <a:r>
                        <a:rPr sz="900" spc="-60" dirty="0">
                          <a:latin typeface="Verdana"/>
                          <a:cs typeface="Verdana"/>
                        </a:rPr>
                        <a:t> </a:t>
                      </a:r>
                      <a:r>
                        <a:rPr sz="900" spc="-25" dirty="0">
                          <a:latin typeface="Verdana"/>
                          <a:cs typeface="Verdana"/>
                        </a:rPr>
                        <a:t>e.g.</a:t>
                      </a:r>
                      <a:r>
                        <a:rPr sz="900" spc="-70" dirty="0">
                          <a:latin typeface="Verdana"/>
                          <a:cs typeface="Verdana"/>
                        </a:rPr>
                        <a:t> </a:t>
                      </a:r>
                      <a:r>
                        <a:rPr sz="900" spc="-25" dirty="0">
                          <a:latin typeface="Verdana"/>
                          <a:cs typeface="Verdana"/>
                        </a:rPr>
                        <a:t>scary</a:t>
                      </a:r>
                      <a:r>
                        <a:rPr sz="900" spc="-65" dirty="0">
                          <a:latin typeface="Verdana"/>
                          <a:cs typeface="Verdana"/>
                        </a:rPr>
                        <a:t> </a:t>
                      </a:r>
                      <a:r>
                        <a:rPr sz="900" spc="-30" dirty="0">
                          <a:latin typeface="Verdana"/>
                          <a:cs typeface="Verdana"/>
                        </a:rPr>
                        <a:t>music</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Carries</a:t>
                      </a:r>
                      <a:r>
                        <a:rPr sz="900" spc="-70" dirty="0">
                          <a:latin typeface="Verdana"/>
                          <a:cs typeface="Verdana"/>
                        </a:rPr>
                        <a:t> </a:t>
                      </a:r>
                      <a:r>
                        <a:rPr sz="900" spc="-10" dirty="0">
                          <a:latin typeface="Verdana"/>
                          <a:cs typeface="Verdana"/>
                        </a:rPr>
                        <a:t>out</a:t>
                      </a:r>
                      <a:r>
                        <a:rPr sz="900" spc="-75" dirty="0">
                          <a:latin typeface="Verdana"/>
                          <a:cs typeface="Verdana"/>
                        </a:rPr>
                        <a:t> </a:t>
                      </a:r>
                      <a:r>
                        <a:rPr sz="900" spc="-10" dirty="0">
                          <a:latin typeface="Verdana"/>
                          <a:cs typeface="Verdana"/>
                        </a:rPr>
                        <a:t>actions</a:t>
                      </a:r>
                      <a:r>
                        <a:rPr sz="900" spc="-80" dirty="0">
                          <a:latin typeface="Verdana"/>
                          <a:cs typeface="Verdana"/>
                        </a:rPr>
                        <a:t> </a:t>
                      </a:r>
                      <a:r>
                        <a:rPr sz="900" spc="-40" dirty="0">
                          <a:latin typeface="Verdana"/>
                          <a:cs typeface="Verdana"/>
                        </a:rPr>
                        <a:t>in</a:t>
                      </a:r>
                      <a:r>
                        <a:rPr sz="900" spc="-80" dirty="0">
                          <a:latin typeface="Verdana"/>
                          <a:cs typeface="Verdana"/>
                        </a:rPr>
                        <a:t> </a:t>
                      </a:r>
                      <a:r>
                        <a:rPr sz="900" spc="-25" dirty="0">
                          <a:latin typeface="Verdana"/>
                          <a:cs typeface="Verdana"/>
                        </a:rPr>
                        <a:t>response</a:t>
                      </a:r>
                      <a:r>
                        <a:rPr sz="900" spc="-60" dirty="0">
                          <a:latin typeface="Verdana"/>
                          <a:cs typeface="Verdana"/>
                        </a:rPr>
                        <a:t> </a:t>
                      </a:r>
                      <a:r>
                        <a:rPr sz="900" spc="-10" dirty="0">
                          <a:latin typeface="Verdana"/>
                          <a:cs typeface="Verdana"/>
                        </a:rPr>
                        <a:t>to</a:t>
                      </a:r>
                      <a:r>
                        <a:rPr sz="900" spc="-70" dirty="0">
                          <a:latin typeface="Verdana"/>
                          <a:cs typeface="Verdana"/>
                        </a:rPr>
                        <a:t> </a:t>
                      </a:r>
                      <a:r>
                        <a:rPr sz="900" spc="-55" dirty="0">
                          <a:latin typeface="Verdana"/>
                          <a:cs typeface="Verdana"/>
                        </a:rPr>
                        <a:t>rhymes</a:t>
                      </a:r>
                      <a:r>
                        <a:rPr sz="900" spc="-70"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songs</a:t>
                      </a:r>
                      <a:endParaRPr sz="900">
                        <a:latin typeface="Verdana"/>
                        <a:cs typeface="Verdana"/>
                      </a:endParaRPr>
                    </a:p>
                    <a:p>
                      <a:pPr marL="297180">
                        <a:lnSpc>
                          <a:spcPct val="100000"/>
                        </a:lnSpc>
                        <a:spcBef>
                          <a:spcPts val="25"/>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25" dirty="0">
                          <a:latin typeface="Verdana"/>
                          <a:cs typeface="Verdana"/>
                        </a:rPr>
                        <a:t>Learn</a:t>
                      </a:r>
                      <a:r>
                        <a:rPr sz="900" spc="-70" dirty="0">
                          <a:latin typeface="Verdana"/>
                          <a:cs typeface="Verdana"/>
                        </a:rPr>
                        <a:t> </a:t>
                      </a:r>
                      <a:r>
                        <a:rPr sz="900" spc="-60" dirty="0">
                          <a:latin typeface="Verdana"/>
                          <a:cs typeface="Verdana"/>
                        </a:rPr>
                        <a:t>Nursery</a:t>
                      </a:r>
                      <a:r>
                        <a:rPr sz="900" spc="-75" dirty="0">
                          <a:latin typeface="Verdana"/>
                          <a:cs typeface="Verdana"/>
                        </a:rPr>
                        <a:t> </a:t>
                      </a:r>
                      <a:r>
                        <a:rPr sz="900" spc="-50" dirty="0">
                          <a:latin typeface="Verdana"/>
                          <a:cs typeface="Verdana"/>
                        </a:rPr>
                        <a:t>Rhymes</a:t>
                      </a:r>
                      <a:r>
                        <a:rPr sz="900" spc="-7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40" dirty="0">
                          <a:latin typeface="Verdana"/>
                          <a:cs typeface="Verdana"/>
                        </a:rPr>
                        <a:t>songs</a:t>
                      </a:r>
                      <a:r>
                        <a:rPr sz="900" spc="-70" dirty="0">
                          <a:latin typeface="Verdana"/>
                          <a:cs typeface="Verdana"/>
                        </a:rPr>
                        <a:t> </a:t>
                      </a:r>
                      <a:r>
                        <a:rPr sz="900" spc="5" dirty="0">
                          <a:latin typeface="Verdana"/>
                          <a:cs typeface="Verdana"/>
                        </a:rPr>
                        <a:t>repeat</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sing</a:t>
                      </a:r>
                      <a:r>
                        <a:rPr sz="900" spc="-80" dirty="0">
                          <a:latin typeface="Verdana"/>
                          <a:cs typeface="Verdana"/>
                        </a:rPr>
                        <a:t> </a:t>
                      </a:r>
                      <a:r>
                        <a:rPr sz="900" spc="-25" dirty="0">
                          <a:latin typeface="Verdana"/>
                          <a:cs typeface="Verdana"/>
                        </a:rPr>
                        <a:t>daily.</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Uses </a:t>
                      </a:r>
                      <a:r>
                        <a:rPr sz="900" spc="70" dirty="0">
                          <a:latin typeface="Verdana"/>
                          <a:cs typeface="Verdana"/>
                        </a:rPr>
                        <a:t>a</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60" dirty="0">
                          <a:latin typeface="Verdana"/>
                          <a:cs typeface="Verdana"/>
                        </a:rPr>
                        <a:t> </a:t>
                      </a:r>
                      <a:r>
                        <a:rPr sz="900" spc="10" dirty="0">
                          <a:latin typeface="Verdana"/>
                          <a:cs typeface="Verdana"/>
                        </a:rPr>
                        <a:t>media</a:t>
                      </a:r>
                      <a:r>
                        <a:rPr sz="900" spc="-65" dirty="0">
                          <a:latin typeface="Verdana"/>
                          <a:cs typeface="Verdana"/>
                        </a:rPr>
                        <a:t> </a:t>
                      </a:r>
                      <a:r>
                        <a:rPr sz="900" spc="-5" dirty="0">
                          <a:latin typeface="Verdana"/>
                          <a:cs typeface="Verdana"/>
                        </a:rPr>
                        <a:t>to</a:t>
                      </a:r>
                      <a:r>
                        <a:rPr sz="900" spc="-70" dirty="0">
                          <a:latin typeface="Verdana"/>
                          <a:cs typeface="Verdana"/>
                        </a:rPr>
                        <a:t> </a:t>
                      </a:r>
                      <a:r>
                        <a:rPr sz="900" dirty="0">
                          <a:latin typeface="Verdana"/>
                          <a:cs typeface="Verdana"/>
                        </a:rPr>
                        <a:t>make</a:t>
                      </a:r>
                      <a:r>
                        <a:rPr sz="900" spc="-65" dirty="0">
                          <a:latin typeface="Verdana"/>
                          <a:cs typeface="Verdana"/>
                        </a:rPr>
                        <a:t> </a:t>
                      </a:r>
                      <a:r>
                        <a:rPr sz="900" spc="-60" dirty="0">
                          <a:latin typeface="Verdana"/>
                          <a:cs typeface="Verdana"/>
                        </a:rPr>
                        <a:t>marks</a:t>
                      </a:r>
                      <a:r>
                        <a:rPr sz="900" spc="-6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give</a:t>
                      </a:r>
                      <a:r>
                        <a:rPr sz="900" spc="-65" dirty="0">
                          <a:latin typeface="Verdana"/>
                          <a:cs typeface="Verdana"/>
                        </a:rPr>
                        <a:t> </a:t>
                      </a:r>
                      <a:r>
                        <a:rPr sz="900" dirty="0">
                          <a:latin typeface="Verdana"/>
                          <a:cs typeface="Verdana"/>
                        </a:rPr>
                        <a:t>meaning</a:t>
                      </a:r>
                      <a:r>
                        <a:rPr sz="900" spc="-70" dirty="0">
                          <a:latin typeface="Verdana"/>
                          <a:cs typeface="Verdana"/>
                        </a:rPr>
                        <a:t> </a:t>
                      </a:r>
                      <a:r>
                        <a:rPr sz="900" spc="-5" dirty="0">
                          <a:latin typeface="Verdana"/>
                          <a:cs typeface="Verdana"/>
                        </a:rPr>
                        <a:t>to</a:t>
                      </a:r>
                      <a:r>
                        <a:rPr sz="900" spc="-75" dirty="0">
                          <a:latin typeface="Verdana"/>
                          <a:cs typeface="Verdana"/>
                        </a:rPr>
                        <a:t> </a:t>
                      </a:r>
                      <a:r>
                        <a:rPr sz="900" spc="-20" dirty="0">
                          <a:latin typeface="Verdana"/>
                          <a:cs typeface="Verdana"/>
                        </a:rPr>
                        <a:t>those</a:t>
                      </a:r>
                      <a:r>
                        <a:rPr sz="900" spc="-60" dirty="0">
                          <a:latin typeface="Verdana"/>
                          <a:cs typeface="Verdana"/>
                        </a:rPr>
                        <a:t> marks, </a:t>
                      </a:r>
                      <a:r>
                        <a:rPr sz="900" spc="-20" dirty="0">
                          <a:latin typeface="Verdana"/>
                          <a:cs typeface="Verdana"/>
                        </a:rPr>
                        <a:t>e.g.</a:t>
                      </a:r>
                      <a:r>
                        <a:rPr sz="900" spc="-75" dirty="0">
                          <a:latin typeface="Verdana"/>
                          <a:cs typeface="Verdana"/>
                        </a:rPr>
                        <a:t> </a:t>
                      </a:r>
                      <a:r>
                        <a:rPr sz="900" spc="-65" dirty="0">
                          <a:latin typeface="Verdana"/>
                          <a:cs typeface="Verdana"/>
                        </a:rPr>
                        <a:t>this</a:t>
                      </a:r>
                      <a:r>
                        <a:rPr sz="900" spc="-60" dirty="0">
                          <a:latin typeface="Verdana"/>
                          <a:cs typeface="Verdana"/>
                        </a:rPr>
                        <a:t> </a:t>
                      </a:r>
                      <a:r>
                        <a:rPr sz="900" i="1" spc="20" dirty="0">
                          <a:latin typeface="Verdana"/>
                          <a:cs typeface="Verdana"/>
                        </a:rPr>
                        <a:t>‘splodge’</a:t>
                      </a:r>
                      <a:r>
                        <a:rPr sz="900" i="1" spc="-65" dirty="0">
                          <a:latin typeface="Verdana"/>
                          <a:cs typeface="Verdana"/>
                        </a:rPr>
                        <a:t> </a:t>
                      </a:r>
                      <a:r>
                        <a:rPr sz="900" spc="-90" dirty="0">
                          <a:latin typeface="Verdana"/>
                          <a:cs typeface="Verdana"/>
                        </a:rPr>
                        <a:t>is</a:t>
                      </a:r>
                      <a:r>
                        <a:rPr sz="900" spc="-65" dirty="0">
                          <a:latin typeface="Verdana"/>
                          <a:cs typeface="Verdana"/>
                        </a:rPr>
                        <a:t> </a:t>
                      </a:r>
                      <a:r>
                        <a:rPr sz="900" spc="-50" dirty="0">
                          <a:latin typeface="Verdana"/>
                          <a:cs typeface="Verdana"/>
                        </a:rPr>
                        <a:t>my</a:t>
                      </a:r>
                      <a:r>
                        <a:rPr sz="900" spc="-65" dirty="0">
                          <a:latin typeface="Verdana"/>
                          <a:cs typeface="Verdana"/>
                        </a:rPr>
                        <a:t> </a:t>
                      </a:r>
                      <a:r>
                        <a:rPr sz="900" spc="45" dirty="0">
                          <a:latin typeface="Verdana"/>
                          <a:cs typeface="Verdana"/>
                        </a:rPr>
                        <a:t>dog</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respond</a:t>
                      </a:r>
                      <a:r>
                        <a:rPr sz="900" spc="-70"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playing</a:t>
                      </a:r>
                      <a:r>
                        <a:rPr sz="900" spc="-70" dirty="0">
                          <a:latin typeface="Verdana"/>
                          <a:cs typeface="Verdana"/>
                        </a:rPr>
                        <a:t> </a:t>
                      </a:r>
                      <a:r>
                        <a:rPr sz="900" spc="-35" dirty="0">
                          <a:latin typeface="Verdana"/>
                          <a:cs typeface="Verdana"/>
                        </a:rPr>
                        <a:t>with</a:t>
                      </a:r>
                      <a:r>
                        <a:rPr sz="900" spc="-70" dirty="0">
                          <a:latin typeface="Verdana"/>
                          <a:cs typeface="Verdana"/>
                        </a:rPr>
                        <a:t> </a:t>
                      </a:r>
                      <a:r>
                        <a:rPr sz="900" spc="-5" dirty="0">
                          <a:latin typeface="Verdana"/>
                          <a:cs typeface="Verdana"/>
                        </a:rPr>
                        <a:t>colour</a:t>
                      </a:r>
                      <a:r>
                        <a:rPr sz="900" spc="-70"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variety</a:t>
                      </a:r>
                      <a:r>
                        <a:rPr sz="900" spc="-65" dirty="0">
                          <a:latin typeface="Verdana"/>
                          <a:cs typeface="Verdana"/>
                        </a:rPr>
                        <a:t> </a:t>
                      </a:r>
                      <a:r>
                        <a:rPr sz="900" dirty="0">
                          <a:latin typeface="Verdana"/>
                          <a:cs typeface="Verdana"/>
                        </a:rPr>
                        <a:t>of</a:t>
                      </a:r>
                      <a:r>
                        <a:rPr sz="900" spc="-70" dirty="0">
                          <a:latin typeface="Verdana"/>
                          <a:cs typeface="Verdana"/>
                        </a:rPr>
                        <a:t> </a:t>
                      </a:r>
                      <a:r>
                        <a:rPr sz="900" spc="-30" dirty="0">
                          <a:latin typeface="Verdana"/>
                          <a:cs typeface="Verdana"/>
                        </a:rPr>
                        <a:t>ways</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Explores</a:t>
                      </a:r>
                      <a:r>
                        <a:rPr sz="900" spc="-60" dirty="0">
                          <a:latin typeface="Verdana"/>
                          <a:cs typeface="Verdana"/>
                        </a:rPr>
                        <a:t> </a:t>
                      </a:r>
                      <a:r>
                        <a:rPr sz="900" spc="-50" dirty="0">
                          <a:latin typeface="Verdana"/>
                          <a:cs typeface="Verdana"/>
                        </a:rPr>
                        <a:t>3D</a:t>
                      </a:r>
                      <a:r>
                        <a:rPr sz="900" spc="-55" dirty="0">
                          <a:latin typeface="Verdana"/>
                          <a:cs typeface="Verdana"/>
                        </a:rPr>
                        <a:t> </a:t>
                      </a:r>
                      <a:r>
                        <a:rPr sz="900" spc="-35" dirty="0">
                          <a:latin typeface="Verdana"/>
                          <a:cs typeface="Verdana"/>
                        </a:rPr>
                        <a:t>materials</a:t>
                      </a:r>
                      <a:r>
                        <a:rPr sz="900" spc="-60" dirty="0">
                          <a:latin typeface="Verdana"/>
                          <a:cs typeface="Verdana"/>
                        </a:rPr>
                        <a:t> </a:t>
                      </a:r>
                      <a:r>
                        <a:rPr sz="900" spc="-10" dirty="0">
                          <a:latin typeface="Verdana"/>
                          <a:cs typeface="Verdana"/>
                        </a:rPr>
                        <a:t>to</a:t>
                      </a:r>
                      <a:r>
                        <a:rPr sz="900" spc="-60" dirty="0">
                          <a:latin typeface="Verdana"/>
                          <a:cs typeface="Verdana"/>
                        </a:rPr>
                        <a:t> </a:t>
                      </a:r>
                      <a:r>
                        <a:rPr sz="900" spc="-25" dirty="0">
                          <a:latin typeface="Verdana"/>
                          <a:cs typeface="Verdana"/>
                        </a:rPr>
                        <a:t>experiment</a:t>
                      </a:r>
                      <a:r>
                        <a:rPr sz="900" spc="-65" dirty="0">
                          <a:latin typeface="Verdana"/>
                          <a:cs typeface="Verdana"/>
                        </a:rPr>
                        <a:t> </a:t>
                      </a:r>
                      <a:r>
                        <a:rPr sz="900" dirty="0">
                          <a:latin typeface="Verdana"/>
                          <a:cs typeface="Verdana"/>
                        </a:rPr>
                        <a:t>and/or</a:t>
                      </a:r>
                      <a:r>
                        <a:rPr sz="900" spc="-50" dirty="0">
                          <a:latin typeface="Verdana"/>
                          <a:cs typeface="Verdana"/>
                        </a:rPr>
                        <a:t> </a:t>
                      </a:r>
                      <a:r>
                        <a:rPr sz="900" spc="15" dirty="0">
                          <a:latin typeface="Verdana"/>
                          <a:cs typeface="Verdana"/>
                        </a:rPr>
                        <a:t>create</a:t>
                      </a:r>
                      <a:r>
                        <a:rPr sz="900" spc="-60" dirty="0">
                          <a:latin typeface="Verdana"/>
                          <a:cs typeface="Verdana"/>
                        </a:rPr>
                        <a:t> </a:t>
                      </a:r>
                      <a:r>
                        <a:rPr sz="900" spc="-35" dirty="0">
                          <a:latin typeface="Verdana"/>
                          <a:cs typeface="Verdana"/>
                        </a:rPr>
                        <a:t>simple</a:t>
                      </a:r>
                      <a:r>
                        <a:rPr sz="900" spc="-60" dirty="0">
                          <a:latin typeface="Verdana"/>
                          <a:cs typeface="Verdana"/>
                        </a:rPr>
                        <a:t> </a:t>
                      </a:r>
                      <a:r>
                        <a:rPr sz="900" spc="-50" dirty="0">
                          <a:latin typeface="Verdana"/>
                          <a:cs typeface="Verdana"/>
                        </a:rPr>
                        <a:t>structures</a:t>
                      </a:r>
                      <a:r>
                        <a:rPr sz="900" spc="-60" dirty="0">
                          <a:latin typeface="Verdana"/>
                          <a:cs typeface="Verdana"/>
                        </a:rPr>
                        <a:t> </a:t>
                      </a:r>
                      <a:r>
                        <a:rPr sz="900" spc="-25" dirty="0">
                          <a:latin typeface="Verdana"/>
                          <a:cs typeface="Verdana"/>
                        </a:rPr>
                        <a:t>e.g.</a:t>
                      </a:r>
                      <a:r>
                        <a:rPr sz="900" spc="-70" dirty="0">
                          <a:latin typeface="Verdana"/>
                          <a:cs typeface="Verdana"/>
                        </a:rPr>
                        <a:t> </a:t>
                      </a:r>
                      <a:r>
                        <a:rPr sz="900" spc="-15" dirty="0">
                          <a:latin typeface="Verdana"/>
                          <a:cs typeface="Verdana"/>
                        </a:rPr>
                        <a:t>construction</a:t>
                      </a:r>
                      <a:r>
                        <a:rPr sz="900" spc="-55" dirty="0">
                          <a:latin typeface="Verdana"/>
                          <a:cs typeface="Verdana"/>
                        </a:rPr>
                        <a:t> </a:t>
                      </a:r>
                      <a:r>
                        <a:rPr sz="900" spc="-85" dirty="0">
                          <a:latin typeface="Verdana"/>
                          <a:cs typeface="Verdana"/>
                        </a:rPr>
                        <a:t>kits,</a:t>
                      </a:r>
                      <a:r>
                        <a:rPr sz="900" spc="-70" dirty="0">
                          <a:latin typeface="Verdana"/>
                          <a:cs typeface="Verdana"/>
                        </a:rPr>
                        <a:t> </a:t>
                      </a:r>
                      <a:r>
                        <a:rPr sz="900" spc="-65" dirty="0">
                          <a:latin typeface="Verdana"/>
                          <a:cs typeface="Verdana"/>
                        </a:rPr>
                        <a:t>junk</a:t>
                      </a:r>
                      <a:r>
                        <a:rPr sz="900" spc="-50" dirty="0">
                          <a:latin typeface="Verdana"/>
                          <a:cs typeface="Verdana"/>
                        </a:rPr>
                        <a:t> </a:t>
                      </a:r>
                      <a:r>
                        <a:rPr sz="900" spc="-10" dirty="0">
                          <a:latin typeface="Verdana"/>
                          <a:cs typeface="Verdana"/>
                        </a:rPr>
                        <a:t>modelling</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Man</a:t>
                      </a:r>
                      <a:r>
                        <a:rPr sz="900" spc="10" dirty="0">
                          <a:latin typeface="Verdana"/>
                          <a:cs typeface="Verdana"/>
                        </a:rPr>
                        <a:t>i</a:t>
                      </a:r>
                      <a:r>
                        <a:rPr sz="900" spc="-5" dirty="0">
                          <a:latin typeface="Verdana"/>
                          <a:cs typeface="Verdana"/>
                        </a:rPr>
                        <a:t>p</a:t>
                      </a:r>
                      <a:r>
                        <a:rPr sz="900" dirty="0">
                          <a:latin typeface="Verdana"/>
                          <a:cs typeface="Verdana"/>
                        </a:rPr>
                        <a:t>u</a:t>
                      </a:r>
                      <a:r>
                        <a:rPr sz="900" spc="-5" dirty="0">
                          <a:latin typeface="Verdana"/>
                          <a:cs typeface="Verdana"/>
                        </a:rPr>
                        <a:t>la</a:t>
                      </a:r>
                      <a:r>
                        <a:rPr sz="900" spc="-10" dirty="0">
                          <a:latin typeface="Verdana"/>
                          <a:cs typeface="Verdana"/>
                        </a:rPr>
                        <a:t>t</a:t>
                      </a:r>
                      <a:r>
                        <a:rPr sz="900" dirty="0">
                          <a:latin typeface="Verdana"/>
                          <a:cs typeface="Verdana"/>
                        </a:rPr>
                        <a:t>es</a:t>
                      </a:r>
                      <a:r>
                        <a:rPr sz="900" spc="-70" dirty="0">
                          <a:latin typeface="Verdana"/>
                          <a:cs typeface="Verdana"/>
                        </a:rPr>
                        <a:t> </a:t>
                      </a:r>
                      <a:r>
                        <a:rPr sz="900" spc="-10" dirty="0">
                          <a:latin typeface="Verdana"/>
                          <a:cs typeface="Verdana"/>
                        </a:rPr>
                        <a:t>2</a:t>
                      </a:r>
                      <a:r>
                        <a:rPr sz="900" dirty="0">
                          <a:latin typeface="Verdana"/>
                          <a:cs typeface="Verdana"/>
                        </a:rPr>
                        <a:t>D</a:t>
                      </a:r>
                      <a:r>
                        <a:rPr sz="900" spc="-65" dirty="0">
                          <a:latin typeface="Verdana"/>
                          <a:cs typeface="Verdana"/>
                        </a:rPr>
                        <a:t> </a:t>
                      </a:r>
                      <a:r>
                        <a:rPr sz="900" spc="-5" dirty="0">
                          <a:latin typeface="Verdana"/>
                          <a:cs typeface="Verdana"/>
                        </a:rPr>
                        <a:t>shape</a:t>
                      </a:r>
                      <a:r>
                        <a:rPr sz="900" dirty="0">
                          <a:latin typeface="Verdana"/>
                          <a:cs typeface="Verdana"/>
                        </a:rPr>
                        <a:t>s</a:t>
                      </a:r>
                      <a:r>
                        <a:rPr sz="900" spc="-70" dirty="0">
                          <a:latin typeface="Verdana"/>
                          <a:cs typeface="Verdana"/>
                        </a:rPr>
                        <a:t> </a:t>
                      </a:r>
                      <a:r>
                        <a:rPr sz="900" spc="-5" dirty="0">
                          <a:latin typeface="Verdana"/>
                          <a:cs typeface="Verdana"/>
                        </a:rPr>
                        <a:t>t</a:t>
                      </a:r>
                      <a:r>
                        <a:rPr sz="900" dirty="0">
                          <a:latin typeface="Verdana"/>
                          <a:cs typeface="Verdana"/>
                        </a:rPr>
                        <a:t>o</a:t>
                      </a:r>
                      <a:r>
                        <a:rPr sz="900" spc="-70" dirty="0">
                          <a:latin typeface="Verdana"/>
                          <a:cs typeface="Verdana"/>
                        </a:rPr>
                        <a:t> </a:t>
                      </a:r>
                      <a:r>
                        <a:rPr sz="900" spc="-10" dirty="0">
                          <a:latin typeface="Verdana"/>
                          <a:cs typeface="Verdana"/>
                        </a:rPr>
                        <a:t>e</a:t>
                      </a:r>
                      <a:r>
                        <a:rPr sz="900" dirty="0">
                          <a:latin typeface="Verdana"/>
                          <a:cs typeface="Verdana"/>
                        </a:rPr>
                        <a:t>xpl</a:t>
                      </a:r>
                      <a:r>
                        <a:rPr sz="900" spc="-5" dirty="0">
                          <a:latin typeface="Verdana"/>
                          <a:cs typeface="Verdana"/>
                        </a:rPr>
                        <a:t>o</a:t>
                      </a:r>
                      <a:r>
                        <a:rPr sz="900" dirty="0">
                          <a:latin typeface="Verdana"/>
                          <a:cs typeface="Verdana"/>
                        </a:rPr>
                        <a:t>re</a:t>
                      </a:r>
                      <a:r>
                        <a:rPr sz="900" spc="-70" dirty="0">
                          <a:latin typeface="Verdana"/>
                          <a:cs typeface="Verdana"/>
                        </a:rPr>
                        <a:t> </a:t>
                      </a:r>
                      <a:r>
                        <a:rPr sz="900" spc="-15" dirty="0">
                          <a:latin typeface="Verdana"/>
                          <a:cs typeface="Verdana"/>
                        </a:rPr>
                        <a:t>m</a:t>
                      </a:r>
                      <a:r>
                        <a:rPr sz="900" spc="-5" dirty="0">
                          <a:latin typeface="Verdana"/>
                          <a:cs typeface="Verdana"/>
                        </a:rPr>
                        <a:t>a</a:t>
                      </a:r>
                      <a:r>
                        <a:rPr sz="900" spc="-10" dirty="0">
                          <a:latin typeface="Verdana"/>
                          <a:cs typeface="Verdana"/>
                        </a:rPr>
                        <a:t>t</a:t>
                      </a:r>
                      <a:r>
                        <a:rPr sz="900" dirty="0">
                          <a:latin typeface="Verdana"/>
                          <a:cs typeface="Verdana"/>
                        </a:rPr>
                        <a:t>er</a:t>
                      </a:r>
                      <a:r>
                        <a:rPr sz="900" spc="10" dirty="0">
                          <a:latin typeface="Verdana"/>
                          <a:cs typeface="Verdana"/>
                        </a:rPr>
                        <a:t>i</a:t>
                      </a:r>
                      <a:r>
                        <a:rPr sz="900" spc="-5" dirty="0">
                          <a:latin typeface="Verdana"/>
                          <a:cs typeface="Verdana"/>
                        </a:rPr>
                        <a:t>als</a:t>
                      </a:r>
                      <a:endParaRPr sz="90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55"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make</a:t>
                      </a:r>
                      <a:r>
                        <a:rPr sz="900" spc="-50" dirty="0">
                          <a:latin typeface="Verdana"/>
                          <a:cs typeface="Verdana"/>
                        </a:rPr>
                        <a:t> </a:t>
                      </a:r>
                      <a:r>
                        <a:rPr sz="900" dirty="0">
                          <a:latin typeface="Verdana"/>
                          <a:cs typeface="Verdana"/>
                        </a:rPr>
                        <a:t>believe</a:t>
                      </a:r>
                      <a:r>
                        <a:rPr sz="900" spc="-55" dirty="0">
                          <a:latin typeface="Verdana"/>
                          <a:cs typeface="Verdana"/>
                        </a:rPr>
                        <a:t> </a:t>
                      </a:r>
                      <a:r>
                        <a:rPr sz="900" spc="-5" dirty="0">
                          <a:latin typeface="Verdana"/>
                          <a:cs typeface="Verdana"/>
                        </a:rPr>
                        <a:t>by</a:t>
                      </a:r>
                      <a:r>
                        <a:rPr sz="900" spc="-55" dirty="0">
                          <a:latin typeface="Verdana"/>
                          <a:cs typeface="Verdana"/>
                        </a:rPr>
                        <a:t> </a:t>
                      </a:r>
                      <a:r>
                        <a:rPr sz="900" spc="-15" dirty="0">
                          <a:latin typeface="Verdana"/>
                          <a:cs typeface="Verdana"/>
                        </a:rPr>
                        <a:t>pretending,</a:t>
                      </a:r>
                      <a:r>
                        <a:rPr sz="900" spc="-70" dirty="0">
                          <a:latin typeface="Verdana"/>
                          <a:cs typeface="Verdana"/>
                        </a:rPr>
                        <a:t> </a:t>
                      </a:r>
                      <a:r>
                        <a:rPr sz="900" spc="-35" dirty="0">
                          <a:latin typeface="Verdana"/>
                          <a:cs typeface="Verdana"/>
                        </a:rPr>
                        <a:t>using</a:t>
                      </a:r>
                      <a:r>
                        <a:rPr sz="900" spc="-60" dirty="0">
                          <a:latin typeface="Verdana"/>
                          <a:cs typeface="Verdana"/>
                        </a:rPr>
                        <a:t> </a:t>
                      </a:r>
                      <a:r>
                        <a:rPr sz="900" spc="-45" dirty="0">
                          <a:latin typeface="Verdana"/>
                          <a:cs typeface="Verdana"/>
                        </a:rPr>
                        <a:t>sounds,</a:t>
                      </a:r>
                      <a:r>
                        <a:rPr sz="900" spc="-65" dirty="0">
                          <a:latin typeface="Verdana"/>
                          <a:cs typeface="Verdana"/>
                        </a:rPr>
                        <a:t> </a:t>
                      </a:r>
                      <a:r>
                        <a:rPr sz="900" spc="-30" dirty="0">
                          <a:latin typeface="Verdana"/>
                          <a:cs typeface="Verdana"/>
                        </a:rPr>
                        <a:t>movements,</a:t>
                      </a:r>
                      <a:r>
                        <a:rPr sz="900" spc="-50" dirty="0">
                          <a:latin typeface="Verdana"/>
                          <a:cs typeface="Verdana"/>
                        </a:rPr>
                        <a:t> </a:t>
                      </a:r>
                      <a:r>
                        <a:rPr sz="900" spc="-40" dirty="0">
                          <a:latin typeface="Verdana"/>
                          <a:cs typeface="Verdana"/>
                        </a:rPr>
                        <a:t>words,</a:t>
                      </a:r>
                      <a:r>
                        <a:rPr sz="900" spc="-65" dirty="0">
                          <a:latin typeface="Verdana"/>
                          <a:cs typeface="Verdana"/>
                        </a:rPr>
                        <a:t> </a:t>
                      </a:r>
                      <a:r>
                        <a:rPr sz="900" spc="-10" dirty="0">
                          <a:latin typeface="Verdana"/>
                          <a:cs typeface="Verdana"/>
                        </a:rPr>
                        <a:t>objects</a:t>
                      </a:r>
                      <a:r>
                        <a:rPr sz="900" spc="-55" dirty="0">
                          <a:latin typeface="Verdana"/>
                          <a:cs typeface="Verdana"/>
                        </a:rPr>
                        <a:t> </a:t>
                      </a:r>
                      <a:r>
                        <a:rPr sz="900" spc="-25" dirty="0">
                          <a:latin typeface="Verdana"/>
                          <a:cs typeface="Verdana"/>
                        </a:rPr>
                        <a:t>e.g.</a:t>
                      </a:r>
                      <a:r>
                        <a:rPr sz="900" spc="-65" dirty="0">
                          <a:latin typeface="Verdana"/>
                          <a:cs typeface="Verdana"/>
                        </a:rPr>
                        <a:t> </a:t>
                      </a:r>
                      <a:r>
                        <a:rPr sz="900" spc="-50" dirty="0">
                          <a:latin typeface="Verdana"/>
                          <a:cs typeface="Verdana"/>
                        </a:rPr>
                        <a:t>small</a:t>
                      </a:r>
                      <a:r>
                        <a:rPr sz="900" spc="-55" dirty="0">
                          <a:latin typeface="Verdana"/>
                          <a:cs typeface="Verdana"/>
                        </a:rPr>
                        <a:t> </a:t>
                      </a:r>
                      <a:r>
                        <a:rPr sz="900" spc="-20" dirty="0">
                          <a:latin typeface="Verdana"/>
                          <a:cs typeface="Verdana"/>
                        </a:rPr>
                        <a:t>world</a:t>
                      </a:r>
                      <a:r>
                        <a:rPr sz="900" spc="-60" dirty="0">
                          <a:latin typeface="Verdana"/>
                          <a:cs typeface="Verdana"/>
                        </a:rPr>
                        <a:t> </a:t>
                      </a:r>
                      <a:r>
                        <a:rPr sz="900" spc="-35" dirty="0">
                          <a:latin typeface="Verdana"/>
                          <a:cs typeface="Verdana"/>
                        </a:rPr>
                        <a:t>resources,</a:t>
                      </a:r>
                      <a:r>
                        <a:rPr sz="900" spc="-65" dirty="0">
                          <a:latin typeface="Verdana"/>
                          <a:cs typeface="Verdana"/>
                        </a:rPr>
                        <a:t> </a:t>
                      </a:r>
                      <a:r>
                        <a:rPr sz="900" spc="-25" dirty="0">
                          <a:latin typeface="Verdana"/>
                          <a:cs typeface="Verdana"/>
                        </a:rPr>
                        <a:t>role-play</a:t>
                      </a:r>
                      <a:endParaRPr sz="900">
                        <a:latin typeface="Verdana"/>
                        <a:cs typeface="Verdana"/>
                      </a:endParaRPr>
                    </a:p>
                    <a:p>
                      <a:pPr>
                        <a:lnSpc>
                          <a:spcPct val="100000"/>
                        </a:lnSpc>
                        <a:spcBef>
                          <a:spcPts val="45"/>
                        </a:spcBef>
                      </a:pPr>
                      <a:endParaRPr sz="900">
                        <a:latin typeface="Times New Roman"/>
                        <a:cs typeface="Times New Roman"/>
                      </a:endParaRPr>
                    </a:p>
                    <a:p>
                      <a:pPr marL="68580" marR="415925">
                        <a:lnSpc>
                          <a:spcPct val="102200"/>
                        </a:lnSpc>
                        <a:spcBef>
                          <a:spcPts val="5"/>
                        </a:spcBef>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70" dirty="0">
                          <a:latin typeface="Verdana"/>
                          <a:cs typeface="Verdana"/>
                        </a:rPr>
                        <a:t> </a:t>
                      </a:r>
                      <a:r>
                        <a:rPr sz="900" spc="-10" dirty="0">
                          <a:latin typeface="Verdana"/>
                          <a:cs typeface="Verdana"/>
                        </a:rPr>
                        <a:t>the</a:t>
                      </a:r>
                      <a:r>
                        <a:rPr sz="900" spc="-55" dirty="0">
                          <a:latin typeface="Verdana"/>
                          <a:cs typeface="Verdana"/>
                        </a:rPr>
                        <a:t> </a:t>
                      </a:r>
                      <a:r>
                        <a:rPr sz="900" dirty="0">
                          <a:latin typeface="Verdana"/>
                          <a:cs typeface="Verdana"/>
                        </a:rPr>
                        <a:t>demands</a:t>
                      </a:r>
                      <a:r>
                        <a:rPr sz="900" spc="-60"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these</a:t>
                      </a:r>
                      <a:r>
                        <a:rPr sz="900" spc="-55" dirty="0">
                          <a:latin typeface="Verdana"/>
                          <a:cs typeface="Verdana"/>
                        </a:rPr>
                        <a:t> </a:t>
                      </a:r>
                      <a:r>
                        <a:rPr sz="900" spc="-35" dirty="0">
                          <a:latin typeface="Verdana"/>
                          <a:cs typeface="Verdana"/>
                        </a:rPr>
                        <a:t>statements</a:t>
                      </a:r>
                      <a:r>
                        <a:rPr sz="900" spc="-60" dirty="0">
                          <a:latin typeface="Verdana"/>
                          <a:cs typeface="Verdana"/>
                        </a:rPr>
                        <a:t> </a:t>
                      </a:r>
                      <a:r>
                        <a:rPr sz="900" spc="10" dirty="0">
                          <a:latin typeface="Verdana"/>
                          <a:cs typeface="Verdana"/>
                        </a:rPr>
                        <a:t>at</a:t>
                      </a:r>
                      <a:r>
                        <a:rPr sz="900" spc="-70" dirty="0">
                          <a:latin typeface="Verdana"/>
                          <a:cs typeface="Verdana"/>
                        </a:rPr>
                        <a:t> </a:t>
                      </a:r>
                      <a:r>
                        <a:rPr sz="900" spc="-10" dirty="0">
                          <a:latin typeface="Verdana"/>
                          <a:cs typeface="Verdana"/>
                        </a:rPr>
                        <a:t>the</a:t>
                      </a:r>
                      <a:r>
                        <a:rPr sz="900" spc="-55" dirty="0">
                          <a:latin typeface="Verdana"/>
                          <a:cs typeface="Verdana"/>
                        </a:rPr>
                        <a:t> </a:t>
                      </a:r>
                      <a:r>
                        <a:rPr sz="900" spc="25" dirty="0">
                          <a:latin typeface="Verdana"/>
                          <a:cs typeface="Verdana"/>
                        </a:rPr>
                        <a:t>end</a:t>
                      </a:r>
                      <a:r>
                        <a:rPr sz="900" spc="-70" dirty="0">
                          <a:latin typeface="Verdana"/>
                          <a:cs typeface="Verdana"/>
                        </a:rPr>
                        <a:t> </a:t>
                      </a:r>
                      <a:r>
                        <a:rPr sz="900" dirty="0">
                          <a:latin typeface="Verdana"/>
                          <a:cs typeface="Verdana"/>
                        </a:rPr>
                        <a:t>of</a:t>
                      </a:r>
                      <a:r>
                        <a:rPr sz="900" spc="-55" dirty="0">
                          <a:latin typeface="Verdana"/>
                          <a:cs typeface="Verdana"/>
                        </a:rPr>
                        <a:t> N1,</a:t>
                      </a:r>
                      <a:r>
                        <a:rPr sz="900" spc="-70" dirty="0">
                          <a:latin typeface="Verdana"/>
                          <a:cs typeface="Verdana"/>
                        </a:rPr>
                        <a:t> </a:t>
                      </a:r>
                      <a:r>
                        <a:rPr sz="900" spc="10" dirty="0">
                          <a:latin typeface="Verdana"/>
                          <a:cs typeface="Verdana"/>
                        </a:rPr>
                        <a:t>how</a:t>
                      </a:r>
                      <a:r>
                        <a:rPr sz="900" spc="-70"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70" dirty="0">
                          <a:latin typeface="Verdana"/>
                          <a:cs typeface="Verdana"/>
                        </a:rPr>
                        <a:t> </a:t>
                      </a:r>
                      <a:r>
                        <a:rPr sz="900" spc="30" dirty="0">
                          <a:latin typeface="Verdana"/>
                          <a:cs typeface="Verdana"/>
                        </a:rPr>
                        <a:t>One</a:t>
                      </a:r>
                      <a:r>
                        <a:rPr sz="900" spc="-70" dirty="0">
                          <a:latin typeface="Verdana"/>
                          <a:cs typeface="Verdana"/>
                        </a:rPr>
                        <a:t> </a:t>
                      </a:r>
                      <a:r>
                        <a:rPr sz="900" spc="-40" dirty="0">
                          <a:latin typeface="Verdana"/>
                          <a:cs typeface="Verdana"/>
                        </a:rPr>
                        <a:t>term</a:t>
                      </a:r>
                      <a:r>
                        <a:rPr sz="900" spc="-60" dirty="0">
                          <a:latin typeface="Verdana"/>
                          <a:cs typeface="Verdana"/>
                        </a:rPr>
                        <a:t> </a:t>
                      </a:r>
                      <a:r>
                        <a:rPr sz="900" spc="-90" dirty="0">
                          <a:latin typeface="Verdana"/>
                          <a:cs typeface="Verdana"/>
                        </a:rPr>
                        <a:t>(N1=),</a:t>
                      </a:r>
                      <a:r>
                        <a:rPr sz="900" spc="-75" dirty="0">
                          <a:latin typeface="Verdana"/>
                          <a:cs typeface="Verdana"/>
                        </a:rPr>
                        <a:t> </a:t>
                      </a:r>
                      <a:r>
                        <a:rPr sz="900" dirty="0">
                          <a:latin typeface="Verdana"/>
                          <a:cs typeface="Verdana"/>
                        </a:rPr>
                        <a:t>two</a:t>
                      </a:r>
                      <a:r>
                        <a:rPr sz="900" spc="-60" dirty="0">
                          <a:latin typeface="Verdana"/>
                          <a:cs typeface="Verdana"/>
                        </a:rPr>
                        <a:t> </a:t>
                      </a:r>
                      <a:r>
                        <a:rPr sz="900" spc="-45" dirty="0">
                          <a:latin typeface="Verdana"/>
                          <a:cs typeface="Verdana"/>
                        </a:rPr>
                        <a:t>terms</a:t>
                      </a:r>
                      <a:r>
                        <a:rPr sz="900" spc="-50" dirty="0">
                          <a:latin typeface="Verdana"/>
                          <a:cs typeface="Verdana"/>
                        </a:rPr>
                        <a:t> </a:t>
                      </a:r>
                      <a:r>
                        <a:rPr sz="900" spc="-75" dirty="0">
                          <a:latin typeface="Verdana"/>
                          <a:cs typeface="Verdana"/>
                        </a:rPr>
                        <a:t>(N1-)</a:t>
                      </a:r>
                      <a:r>
                        <a:rPr sz="900" spc="-55"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working</a:t>
                      </a:r>
                      <a:r>
                        <a:rPr sz="900" spc="-70" dirty="0">
                          <a:latin typeface="Verdana"/>
                          <a:cs typeface="Verdana"/>
                        </a:rPr>
                        <a:t> </a:t>
                      </a:r>
                      <a:r>
                        <a:rPr sz="900" spc="10" dirty="0">
                          <a:latin typeface="Verdana"/>
                          <a:cs typeface="Verdana"/>
                        </a:rPr>
                        <a:t>on</a:t>
                      </a:r>
                      <a:r>
                        <a:rPr sz="900" spc="-65" dirty="0">
                          <a:latin typeface="Verdana"/>
                          <a:cs typeface="Verdana"/>
                        </a:rPr>
                        <a:t> </a:t>
                      </a:r>
                      <a:r>
                        <a:rPr sz="900" spc="-30" dirty="0">
                          <a:latin typeface="Verdana"/>
                          <a:cs typeface="Verdana"/>
                        </a:rPr>
                        <a:t>earlier</a:t>
                      </a:r>
                      <a:r>
                        <a:rPr sz="900" spc="-70" dirty="0">
                          <a:latin typeface="Verdana"/>
                          <a:cs typeface="Verdana"/>
                        </a:rPr>
                        <a:t> </a:t>
                      </a:r>
                      <a:r>
                        <a:rPr sz="900" spc="-90" dirty="0">
                          <a:latin typeface="Verdana"/>
                          <a:cs typeface="Verdana"/>
                        </a:rPr>
                        <a:t>skills</a:t>
                      </a:r>
                      <a:r>
                        <a:rPr sz="900" spc="-60"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6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70"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80"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45"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5"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65"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5" dirty="0">
                          <a:latin typeface="Verdana"/>
                          <a:cs typeface="Verdana"/>
                        </a:rPr>
                        <a:t> nursery,</a:t>
                      </a:r>
                      <a:r>
                        <a:rPr sz="900" spc="-75"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0" dirty="0">
                          <a:latin typeface="Verdana"/>
                          <a:cs typeface="Verdana"/>
                        </a:rPr>
                        <a:t> </a:t>
                      </a:r>
                      <a:r>
                        <a:rPr sz="900" spc="-15" dirty="0">
                          <a:latin typeface="Verdana"/>
                          <a:cs typeface="Verdana"/>
                        </a:rPr>
                        <a:t>seen</a:t>
                      </a:r>
                      <a:r>
                        <a:rPr sz="900" spc="-80"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5" dirty="0">
                          <a:latin typeface="Verdana"/>
                          <a:cs typeface="Verdana"/>
                        </a:rPr>
                        <a:t>track</a:t>
                      </a:r>
                      <a:r>
                        <a:rPr sz="900" spc="-70" dirty="0">
                          <a:latin typeface="Verdana"/>
                          <a:cs typeface="Verdana"/>
                        </a:rPr>
                        <a:t> </a:t>
                      </a:r>
                      <a:r>
                        <a:rPr sz="900" spc="-55" dirty="0">
                          <a:latin typeface="Verdana"/>
                          <a:cs typeface="Verdana"/>
                        </a:rPr>
                        <a:t>if</a:t>
                      </a:r>
                      <a:r>
                        <a:rPr sz="900" spc="-65"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a:latin typeface="Verdana"/>
                        <a:cs typeface="Verdana"/>
                      </a:endParaRPr>
                    </a:p>
                  </a:txBody>
                  <a:tcPr marL="0" marR="0" marT="4445" marB="0">
                    <a:lnL w="6350">
                      <a:solidFill>
                        <a:srgbClr val="767070"/>
                      </a:solidFill>
                      <a:prstDash val="solid"/>
                    </a:lnL>
                    <a:lnR w="6350">
                      <a:solidFill>
                        <a:srgbClr val="767070"/>
                      </a:solidFill>
                      <a:prstDash val="solid"/>
                    </a:lnR>
                    <a:lnT w="6350">
                      <a:solidFill>
                        <a:srgbClr val="767070"/>
                      </a:solidFill>
                      <a:prstDash val="solid"/>
                    </a:lnT>
                    <a:lnB w="6350">
                      <a:solidFill>
                        <a:srgbClr val="76707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725170"/>
            <a:ext cx="3129280" cy="330835"/>
          </a:xfrm>
          <a:prstGeom prst="rect">
            <a:avLst/>
          </a:prstGeom>
        </p:spPr>
        <p:txBody>
          <a:bodyPr vert="horz" wrap="square" lIns="0" tIns="12700" rIns="0" bIns="0" rtlCol="0">
            <a:spAutoFit/>
          </a:bodyPr>
          <a:lstStyle/>
          <a:p>
            <a:pPr marL="12700">
              <a:lnSpc>
                <a:spcPct val="100000"/>
              </a:lnSpc>
              <a:spcBef>
                <a:spcPts val="100"/>
              </a:spcBef>
            </a:pPr>
            <a:r>
              <a:rPr lang="en-GB" spc="-70">
                <a:solidFill>
                  <a:srgbClr val="000000"/>
                </a:solidFill>
              </a:rPr>
              <a:t>Assessment</a:t>
            </a:r>
            <a:r>
              <a:rPr lang="en-GB" spc="-60">
                <a:solidFill>
                  <a:srgbClr val="000000"/>
                </a:solidFill>
              </a:rPr>
              <a:t> </a:t>
            </a:r>
            <a:r>
              <a:rPr lang="en-GB" spc="30">
                <a:solidFill>
                  <a:srgbClr val="000000"/>
                </a:solidFill>
              </a:rPr>
              <a:t>and</a:t>
            </a:r>
            <a:r>
              <a:rPr lang="en-GB" spc="-50">
                <a:solidFill>
                  <a:srgbClr val="000000"/>
                </a:solidFill>
              </a:rPr>
              <a:t> </a:t>
            </a:r>
            <a:r>
              <a:rPr lang="en-GB" spc="-60">
                <a:solidFill>
                  <a:srgbClr val="000000"/>
                </a:solidFill>
              </a:rPr>
              <a:t>Tracking</a:t>
            </a:r>
            <a:endParaRPr lang="en-GB" spc="-60" dirty="0">
              <a:solidFill>
                <a:srgbClr val="000000"/>
              </a:solidFill>
            </a:endParaRPr>
          </a:p>
        </p:txBody>
      </p:sp>
      <p:sp>
        <p:nvSpPr>
          <p:cNvPr id="3" name="object 3"/>
          <p:cNvSpPr txBox="1"/>
          <p:nvPr/>
        </p:nvSpPr>
        <p:spPr>
          <a:xfrm>
            <a:off x="444500" y="1599946"/>
            <a:ext cx="9732010" cy="1518285"/>
          </a:xfrm>
          <a:prstGeom prst="rect">
            <a:avLst/>
          </a:prstGeom>
        </p:spPr>
        <p:txBody>
          <a:bodyPr vert="horz" wrap="square" lIns="0" tIns="13335" rIns="0" bIns="0" rtlCol="0">
            <a:spAutoFit/>
          </a:bodyPr>
          <a:lstStyle/>
          <a:p>
            <a:pPr marL="12700">
              <a:lnSpc>
                <a:spcPct val="100000"/>
              </a:lnSpc>
              <a:spcBef>
                <a:spcPts val="105"/>
              </a:spcBef>
            </a:pPr>
            <a:r>
              <a:rPr lang="en-GB" sz="1400" b="1" spc="-70">
                <a:latin typeface="Tahoma"/>
                <a:cs typeface="Tahoma"/>
              </a:rPr>
              <a:t>Nursery</a:t>
            </a:r>
            <a:r>
              <a:rPr lang="en-GB" sz="1400" b="1" spc="-30">
                <a:latin typeface="Tahoma"/>
                <a:cs typeface="Tahoma"/>
              </a:rPr>
              <a:t> </a:t>
            </a:r>
            <a:r>
              <a:rPr lang="en-GB" sz="1400" b="1" spc="-45">
                <a:latin typeface="Tahoma"/>
                <a:cs typeface="Tahoma"/>
              </a:rPr>
              <a:t>Tracking </a:t>
            </a:r>
            <a:r>
              <a:rPr lang="en-GB" sz="1400" b="1" spc="-65">
                <a:latin typeface="Tahoma"/>
                <a:cs typeface="Tahoma"/>
              </a:rPr>
              <a:t>Support</a:t>
            </a:r>
            <a:endParaRPr lang="en-GB" sz="1400">
              <a:latin typeface="Tahoma"/>
              <a:cs typeface="Tahoma"/>
            </a:endParaRPr>
          </a:p>
          <a:p>
            <a:pPr marL="12700" marR="5080">
              <a:lnSpc>
                <a:spcPct val="102099"/>
              </a:lnSpc>
              <a:spcBef>
                <a:spcPts val="10"/>
              </a:spcBef>
            </a:pPr>
            <a:r>
              <a:rPr lang="en-GB" sz="1200" spc="-30">
                <a:latin typeface="Verdana"/>
                <a:cs typeface="Verdana"/>
              </a:rPr>
              <a:t>Our </a:t>
            </a:r>
            <a:r>
              <a:rPr lang="en-GB" sz="1200" spc="-35">
                <a:latin typeface="Verdana"/>
                <a:cs typeface="Verdana"/>
              </a:rPr>
              <a:t>curriculum </a:t>
            </a:r>
            <a:r>
              <a:rPr lang="en-GB" sz="1200" spc="-130">
                <a:latin typeface="Verdana"/>
                <a:cs typeface="Verdana"/>
              </a:rPr>
              <a:t>is </a:t>
            </a:r>
            <a:r>
              <a:rPr lang="en-GB" sz="1200" spc="-20">
                <a:latin typeface="Verdana"/>
                <a:cs typeface="Verdana"/>
              </a:rPr>
              <a:t>the </a:t>
            </a:r>
            <a:r>
              <a:rPr lang="en-GB" sz="1200" spc="-45">
                <a:latin typeface="Verdana"/>
                <a:cs typeface="Verdana"/>
              </a:rPr>
              <a:t>progression </a:t>
            </a:r>
            <a:r>
              <a:rPr lang="en-GB" sz="1200" spc="-5">
                <a:latin typeface="Verdana"/>
                <a:cs typeface="Verdana"/>
              </a:rPr>
              <a:t>model. </a:t>
            </a:r>
            <a:r>
              <a:rPr lang="en-GB" sz="1200" spc="-135">
                <a:latin typeface="Verdana"/>
                <a:cs typeface="Verdana"/>
              </a:rPr>
              <a:t>If </a:t>
            </a:r>
            <a:r>
              <a:rPr lang="en-GB" sz="1200" spc="-20">
                <a:latin typeface="Verdana"/>
                <a:cs typeface="Verdana"/>
              </a:rPr>
              <a:t>the </a:t>
            </a:r>
            <a:r>
              <a:rPr lang="en-GB" sz="1200" spc="-35">
                <a:latin typeface="Verdana"/>
                <a:cs typeface="Verdana"/>
              </a:rPr>
              <a:t>curriculum </a:t>
            </a:r>
            <a:r>
              <a:rPr lang="en-GB" sz="1200" spc="-125">
                <a:latin typeface="Verdana"/>
                <a:cs typeface="Verdana"/>
              </a:rPr>
              <a:t>is </a:t>
            </a:r>
            <a:r>
              <a:rPr lang="en-GB" sz="1200" spc="-30">
                <a:latin typeface="Verdana"/>
                <a:cs typeface="Verdana"/>
              </a:rPr>
              <a:t>well </a:t>
            </a:r>
            <a:r>
              <a:rPr lang="en-GB" sz="1200" spc="20">
                <a:latin typeface="Verdana"/>
                <a:cs typeface="Verdana"/>
              </a:rPr>
              <a:t>planned </a:t>
            </a:r>
            <a:r>
              <a:rPr lang="en-GB" sz="1200" spc="45">
                <a:latin typeface="Verdana"/>
                <a:cs typeface="Verdana"/>
              </a:rPr>
              <a:t>and </a:t>
            </a:r>
            <a:r>
              <a:rPr lang="en-GB" sz="1200" spc="-45">
                <a:latin typeface="Verdana"/>
                <a:cs typeface="Verdana"/>
              </a:rPr>
              <a:t>progressive </a:t>
            </a:r>
            <a:r>
              <a:rPr lang="en-GB" sz="1200" spc="-165">
                <a:latin typeface="Verdana"/>
                <a:cs typeface="Verdana"/>
              </a:rPr>
              <a:t>– </a:t>
            </a:r>
            <a:r>
              <a:rPr lang="en-GB" sz="1200" spc="45">
                <a:latin typeface="Verdana"/>
                <a:cs typeface="Verdana"/>
              </a:rPr>
              <a:t>and </a:t>
            </a:r>
            <a:r>
              <a:rPr lang="en-GB" sz="1200" spc="-15">
                <a:latin typeface="Verdana"/>
                <a:cs typeface="Verdana"/>
              </a:rPr>
              <a:t>children </a:t>
            </a:r>
            <a:r>
              <a:rPr lang="en-GB" sz="1200" spc="-25">
                <a:latin typeface="Verdana"/>
                <a:cs typeface="Verdana"/>
              </a:rPr>
              <a:t>learn </a:t>
            </a:r>
            <a:r>
              <a:rPr lang="en-GB" sz="1200" spc="-20">
                <a:latin typeface="Verdana"/>
                <a:cs typeface="Verdana"/>
              </a:rPr>
              <a:t>the </a:t>
            </a:r>
            <a:r>
              <a:rPr lang="en-GB" sz="1200" spc="25">
                <a:latin typeface="Verdana"/>
                <a:cs typeface="Verdana"/>
              </a:rPr>
              <a:t>planned </a:t>
            </a:r>
            <a:r>
              <a:rPr lang="en-GB" sz="1200" spc="30">
                <a:latin typeface="Verdana"/>
                <a:cs typeface="Verdana"/>
              </a:rPr>
              <a:t> </a:t>
            </a:r>
            <a:r>
              <a:rPr lang="en-GB" sz="1200" spc="-40">
                <a:latin typeface="Verdana"/>
                <a:cs typeface="Verdana"/>
              </a:rPr>
              <a:t>curriculum,</a:t>
            </a:r>
            <a:r>
              <a:rPr lang="en-GB" sz="1200" spc="-100">
                <a:latin typeface="Verdana"/>
                <a:cs typeface="Verdana"/>
              </a:rPr>
              <a:t> </a:t>
            </a:r>
            <a:r>
              <a:rPr lang="en-GB" sz="1200" spc="-20">
                <a:latin typeface="Verdana"/>
                <a:cs typeface="Verdana"/>
              </a:rPr>
              <a:t>then</a:t>
            </a:r>
            <a:r>
              <a:rPr lang="en-GB" sz="1200" spc="-70">
                <a:latin typeface="Verdana"/>
                <a:cs typeface="Verdana"/>
              </a:rPr>
              <a:t> </a:t>
            </a:r>
            <a:r>
              <a:rPr lang="en-GB" sz="1200" spc="-30">
                <a:latin typeface="Verdana"/>
                <a:cs typeface="Verdana"/>
              </a:rPr>
              <a:t>they</a:t>
            </a:r>
            <a:r>
              <a:rPr lang="en-GB" sz="1200" spc="-85">
                <a:latin typeface="Verdana"/>
                <a:cs typeface="Verdana"/>
              </a:rPr>
              <a:t> </a:t>
            </a:r>
            <a:r>
              <a:rPr lang="en-GB" sz="1200">
                <a:latin typeface="Verdana"/>
                <a:cs typeface="Verdana"/>
              </a:rPr>
              <a:t>are</a:t>
            </a:r>
            <a:r>
              <a:rPr lang="en-GB" sz="1200" spc="-85">
                <a:latin typeface="Verdana"/>
                <a:cs typeface="Verdana"/>
              </a:rPr>
              <a:t> </a:t>
            </a:r>
            <a:r>
              <a:rPr lang="en-GB" sz="1200" spc="-20">
                <a:latin typeface="Verdana"/>
                <a:cs typeface="Verdana"/>
              </a:rPr>
              <a:t>making</a:t>
            </a:r>
            <a:r>
              <a:rPr lang="en-GB" sz="1200" spc="-100">
                <a:latin typeface="Verdana"/>
                <a:cs typeface="Verdana"/>
              </a:rPr>
              <a:t> </a:t>
            </a:r>
            <a:r>
              <a:rPr lang="en-GB" sz="1200" spc="-50">
                <a:latin typeface="Verdana"/>
                <a:cs typeface="Verdana"/>
              </a:rPr>
              <a:t>progress</a:t>
            </a:r>
            <a:r>
              <a:rPr lang="en-GB" sz="1200" spc="-65">
                <a:latin typeface="Verdana"/>
                <a:cs typeface="Verdana"/>
              </a:rPr>
              <a:t> </a:t>
            </a:r>
            <a:r>
              <a:rPr lang="en-GB" sz="1200" spc="-165">
                <a:latin typeface="Verdana"/>
                <a:cs typeface="Verdana"/>
              </a:rPr>
              <a:t>–</a:t>
            </a:r>
            <a:r>
              <a:rPr lang="en-GB" sz="1200" spc="-85">
                <a:latin typeface="Verdana"/>
                <a:cs typeface="Verdana"/>
              </a:rPr>
              <a:t> </a:t>
            </a:r>
            <a:r>
              <a:rPr lang="en-GB" sz="1200" spc="-30">
                <a:latin typeface="Verdana"/>
                <a:cs typeface="Verdana"/>
              </a:rPr>
              <a:t>they</a:t>
            </a:r>
            <a:r>
              <a:rPr lang="en-GB" sz="1200" spc="-95">
                <a:latin typeface="Verdana"/>
                <a:cs typeface="Verdana"/>
              </a:rPr>
              <a:t> </a:t>
            </a:r>
            <a:r>
              <a:rPr lang="en-GB" sz="1200" spc="-20">
                <a:latin typeface="Verdana"/>
                <a:cs typeface="Verdana"/>
              </a:rPr>
              <a:t>know</a:t>
            </a:r>
            <a:r>
              <a:rPr lang="en-GB" sz="1200" spc="-75">
                <a:latin typeface="Verdana"/>
                <a:cs typeface="Verdana"/>
              </a:rPr>
              <a:t> </a:t>
            </a:r>
            <a:r>
              <a:rPr lang="en-GB" sz="1200" spc="45">
                <a:latin typeface="Verdana"/>
                <a:cs typeface="Verdana"/>
              </a:rPr>
              <a:t>and</a:t>
            </a:r>
            <a:r>
              <a:rPr lang="en-GB" sz="1200" spc="-85">
                <a:latin typeface="Verdana"/>
                <a:cs typeface="Verdana"/>
              </a:rPr>
              <a:t> </a:t>
            </a:r>
            <a:r>
              <a:rPr lang="en-GB" sz="1200" spc="-15">
                <a:latin typeface="Verdana"/>
                <a:cs typeface="Verdana"/>
              </a:rPr>
              <a:t>remember</a:t>
            </a:r>
            <a:r>
              <a:rPr lang="en-GB" sz="1200" spc="-100">
                <a:latin typeface="Verdana"/>
                <a:cs typeface="Verdana"/>
              </a:rPr>
              <a:t> </a:t>
            </a:r>
            <a:r>
              <a:rPr lang="en-GB" sz="1200" spc="-35">
                <a:latin typeface="Verdana"/>
                <a:cs typeface="Verdana"/>
              </a:rPr>
              <a:t>more.</a:t>
            </a:r>
            <a:r>
              <a:rPr lang="en-GB" sz="1200" spc="-95">
                <a:latin typeface="Verdana"/>
                <a:cs typeface="Verdana"/>
              </a:rPr>
              <a:t> </a:t>
            </a:r>
            <a:r>
              <a:rPr lang="en-GB" sz="1200" spc="-50">
                <a:latin typeface="Verdana"/>
                <a:cs typeface="Verdana"/>
              </a:rPr>
              <a:t>As</a:t>
            </a:r>
            <a:r>
              <a:rPr lang="en-GB" sz="1200" spc="-85">
                <a:latin typeface="Verdana"/>
                <a:cs typeface="Verdana"/>
              </a:rPr>
              <a:t> </a:t>
            </a:r>
            <a:r>
              <a:rPr lang="en-GB" sz="1200" spc="-40">
                <a:latin typeface="Verdana"/>
                <a:cs typeface="Verdana"/>
              </a:rPr>
              <a:t>such,</a:t>
            </a:r>
            <a:r>
              <a:rPr lang="en-GB" sz="1200" spc="-100">
                <a:latin typeface="Verdana"/>
                <a:cs typeface="Verdana"/>
              </a:rPr>
              <a:t> </a:t>
            </a:r>
            <a:r>
              <a:rPr lang="en-GB" sz="1200" spc="-45">
                <a:latin typeface="Verdana"/>
                <a:cs typeface="Verdana"/>
              </a:rPr>
              <a:t>our</a:t>
            </a:r>
            <a:r>
              <a:rPr lang="en-GB" sz="1200" spc="-75">
                <a:latin typeface="Verdana"/>
                <a:cs typeface="Verdana"/>
              </a:rPr>
              <a:t> </a:t>
            </a:r>
            <a:r>
              <a:rPr lang="en-GB" sz="1200" spc="-20">
                <a:latin typeface="Verdana"/>
                <a:cs typeface="Verdana"/>
              </a:rPr>
              <a:t>tracking</a:t>
            </a:r>
            <a:r>
              <a:rPr lang="en-GB" sz="1200" spc="-85">
                <a:latin typeface="Verdana"/>
                <a:cs typeface="Verdana"/>
              </a:rPr>
              <a:t> </a:t>
            </a:r>
            <a:r>
              <a:rPr lang="en-GB" sz="1200" spc="-55">
                <a:latin typeface="Verdana"/>
                <a:cs typeface="Verdana"/>
              </a:rPr>
              <a:t>for</a:t>
            </a:r>
            <a:r>
              <a:rPr lang="en-GB" sz="1200" spc="-85">
                <a:latin typeface="Verdana"/>
                <a:cs typeface="Verdana"/>
              </a:rPr>
              <a:t> </a:t>
            </a:r>
            <a:r>
              <a:rPr lang="en-GB" sz="1200" spc="-10">
                <a:latin typeface="Verdana"/>
                <a:cs typeface="Verdana"/>
              </a:rPr>
              <a:t>children</a:t>
            </a:r>
            <a:r>
              <a:rPr lang="en-GB" sz="1200" spc="-105">
                <a:latin typeface="Verdana"/>
                <a:cs typeface="Verdana"/>
              </a:rPr>
              <a:t> </a:t>
            </a:r>
            <a:r>
              <a:rPr lang="en-GB" sz="1200" spc="-35">
                <a:latin typeface="Verdana"/>
                <a:cs typeface="Verdana"/>
              </a:rPr>
              <a:t>across</a:t>
            </a:r>
            <a:r>
              <a:rPr lang="en-GB" sz="1200" spc="-85">
                <a:latin typeface="Verdana"/>
                <a:cs typeface="Verdana"/>
              </a:rPr>
              <a:t> </a:t>
            </a:r>
            <a:r>
              <a:rPr lang="en-GB" sz="1200" spc="-125">
                <a:latin typeface="Verdana"/>
                <a:cs typeface="Verdana"/>
              </a:rPr>
              <a:t>9</a:t>
            </a:r>
            <a:r>
              <a:rPr lang="en-GB" sz="1200" spc="-30">
                <a:latin typeface="Verdana"/>
                <a:cs typeface="Verdana"/>
              </a:rPr>
              <a:t>early</a:t>
            </a:r>
            <a:r>
              <a:rPr lang="en-GB" sz="1200" spc="-105">
                <a:latin typeface="Verdana"/>
                <a:cs typeface="Verdana"/>
              </a:rPr>
              <a:t> </a:t>
            </a:r>
            <a:r>
              <a:rPr lang="en-GB" sz="1200" spc="-45">
                <a:latin typeface="Verdana"/>
                <a:cs typeface="Verdana"/>
              </a:rPr>
              <a:t>years</a:t>
            </a:r>
            <a:r>
              <a:rPr lang="en-GB" sz="1200" spc="-85">
                <a:latin typeface="Verdana"/>
                <a:cs typeface="Verdana"/>
              </a:rPr>
              <a:t> </a:t>
            </a:r>
            <a:r>
              <a:rPr lang="en-GB" sz="1200" spc="-130">
                <a:latin typeface="Verdana"/>
                <a:cs typeface="Verdana"/>
              </a:rPr>
              <a:t>is </a:t>
            </a:r>
            <a:r>
              <a:rPr lang="en-GB" sz="1200" spc="-409">
                <a:latin typeface="Verdana"/>
                <a:cs typeface="Verdana"/>
              </a:rPr>
              <a:t> </a:t>
            </a:r>
            <a:r>
              <a:rPr lang="en-GB" sz="1200" spc="-5">
                <a:latin typeface="Verdana"/>
                <a:cs typeface="Verdana"/>
              </a:rPr>
              <a:t>simple…</a:t>
            </a:r>
            <a:r>
              <a:rPr lang="en-GB" sz="1200" spc="-85">
                <a:latin typeface="Verdana"/>
                <a:cs typeface="Verdana"/>
              </a:rPr>
              <a:t> </a:t>
            </a:r>
            <a:r>
              <a:rPr lang="en-GB" sz="1200">
                <a:latin typeface="Verdana"/>
                <a:cs typeface="Verdana"/>
              </a:rPr>
              <a:t>are</a:t>
            </a:r>
            <a:r>
              <a:rPr lang="en-GB" sz="1200" spc="-85">
                <a:latin typeface="Verdana"/>
                <a:cs typeface="Verdana"/>
              </a:rPr>
              <a:t> </a:t>
            </a:r>
            <a:r>
              <a:rPr lang="en-GB" sz="1200" spc="-35">
                <a:latin typeface="Verdana"/>
                <a:cs typeface="Verdana"/>
              </a:rPr>
              <a:t>they</a:t>
            </a:r>
            <a:r>
              <a:rPr lang="en-GB" sz="1200" spc="-95">
                <a:latin typeface="Verdana"/>
                <a:cs typeface="Verdana"/>
              </a:rPr>
              <a:t> </a:t>
            </a:r>
            <a:r>
              <a:rPr lang="en-GB" sz="1200" spc="-20">
                <a:latin typeface="Verdana"/>
                <a:cs typeface="Verdana"/>
              </a:rPr>
              <a:t>learning</a:t>
            </a:r>
            <a:r>
              <a:rPr lang="en-GB" sz="1200" spc="-75">
                <a:latin typeface="Verdana"/>
                <a:cs typeface="Verdana"/>
              </a:rPr>
              <a:t> </a:t>
            </a:r>
            <a:r>
              <a:rPr lang="en-GB" sz="1200" spc="-20">
                <a:latin typeface="Verdana"/>
                <a:cs typeface="Verdana"/>
              </a:rPr>
              <a:t>the</a:t>
            </a:r>
            <a:r>
              <a:rPr lang="en-GB" sz="1200" spc="-85">
                <a:latin typeface="Verdana"/>
                <a:cs typeface="Verdana"/>
              </a:rPr>
              <a:t> </a:t>
            </a:r>
            <a:r>
              <a:rPr lang="en-GB" sz="1200" spc="25">
                <a:latin typeface="Verdana"/>
                <a:cs typeface="Verdana"/>
              </a:rPr>
              <a:t>planned</a:t>
            </a:r>
            <a:r>
              <a:rPr lang="en-GB" sz="1200" spc="-95">
                <a:latin typeface="Verdana"/>
                <a:cs typeface="Verdana"/>
              </a:rPr>
              <a:t> </a:t>
            </a:r>
            <a:r>
              <a:rPr lang="en-GB" sz="1200" spc="-35">
                <a:latin typeface="Verdana"/>
                <a:cs typeface="Verdana"/>
              </a:rPr>
              <a:t>curriculum</a:t>
            </a:r>
            <a:r>
              <a:rPr lang="en-GB" sz="1200" spc="-60">
                <a:latin typeface="Verdana"/>
                <a:cs typeface="Verdana"/>
              </a:rPr>
              <a:t> </a:t>
            </a:r>
            <a:r>
              <a:rPr lang="en-GB" sz="1200" spc="-65">
                <a:latin typeface="Verdana"/>
                <a:cs typeface="Verdana"/>
              </a:rPr>
              <a:t>in</a:t>
            </a:r>
            <a:r>
              <a:rPr lang="en-GB" sz="1200" spc="-85">
                <a:latin typeface="Verdana"/>
                <a:cs typeface="Verdana"/>
              </a:rPr>
              <a:t> </a:t>
            </a:r>
            <a:r>
              <a:rPr lang="en-GB" sz="1200" spc="70">
                <a:latin typeface="Verdana"/>
                <a:cs typeface="Verdana"/>
              </a:rPr>
              <a:t>each</a:t>
            </a:r>
            <a:r>
              <a:rPr lang="en-GB" sz="1200" spc="-100">
                <a:latin typeface="Verdana"/>
                <a:cs typeface="Verdana"/>
              </a:rPr>
              <a:t> </a:t>
            </a:r>
            <a:r>
              <a:rPr lang="en-GB" sz="1200" spc="5">
                <a:latin typeface="Verdana"/>
                <a:cs typeface="Verdana"/>
              </a:rPr>
              <a:t>of</a:t>
            </a:r>
            <a:r>
              <a:rPr lang="en-GB" sz="1200" spc="-80">
                <a:latin typeface="Verdana"/>
                <a:cs typeface="Verdana"/>
              </a:rPr>
              <a:t> </a:t>
            </a:r>
            <a:r>
              <a:rPr lang="en-GB" sz="1200" spc="-15">
                <a:latin typeface="Verdana"/>
                <a:cs typeface="Verdana"/>
              </a:rPr>
              <a:t>the</a:t>
            </a:r>
            <a:r>
              <a:rPr lang="en-GB" sz="1200" spc="-85">
                <a:latin typeface="Verdana"/>
                <a:cs typeface="Verdana"/>
              </a:rPr>
              <a:t> </a:t>
            </a:r>
            <a:r>
              <a:rPr lang="en-GB" sz="1200" spc="-100">
                <a:latin typeface="Verdana"/>
                <a:cs typeface="Verdana"/>
              </a:rPr>
              <a:t>7</a:t>
            </a:r>
            <a:r>
              <a:rPr lang="en-GB" sz="1200" spc="-90">
                <a:latin typeface="Verdana"/>
                <a:cs typeface="Verdana"/>
              </a:rPr>
              <a:t> </a:t>
            </a:r>
            <a:r>
              <a:rPr lang="en-GB" sz="1200" spc="-15">
                <a:latin typeface="Verdana"/>
                <a:cs typeface="Verdana"/>
              </a:rPr>
              <a:t>areas</a:t>
            </a:r>
            <a:r>
              <a:rPr lang="en-GB" sz="1200" spc="-85">
                <a:latin typeface="Verdana"/>
                <a:cs typeface="Verdana"/>
              </a:rPr>
              <a:t> </a:t>
            </a:r>
            <a:r>
              <a:rPr lang="en-GB" sz="1200">
                <a:latin typeface="Verdana"/>
                <a:cs typeface="Verdana"/>
              </a:rPr>
              <a:t>of</a:t>
            </a:r>
            <a:r>
              <a:rPr lang="en-GB" sz="1200" spc="-85">
                <a:latin typeface="Verdana"/>
                <a:cs typeface="Verdana"/>
              </a:rPr>
              <a:t> </a:t>
            </a:r>
            <a:r>
              <a:rPr lang="en-GB" sz="1200" spc="-15">
                <a:latin typeface="Verdana"/>
                <a:cs typeface="Verdana"/>
              </a:rPr>
              <a:t>learning?</a:t>
            </a:r>
            <a:r>
              <a:rPr lang="en-GB" sz="1200" spc="-85">
                <a:latin typeface="Verdana"/>
                <a:cs typeface="Verdana"/>
              </a:rPr>
              <a:t> </a:t>
            </a:r>
            <a:r>
              <a:rPr lang="en-GB" sz="1200" spc="-10">
                <a:latin typeface="Verdana"/>
                <a:cs typeface="Verdana"/>
              </a:rPr>
              <a:t>Are</a:t>
            </a:r>
            <a:r>
              <a:rPr lang="en-GB" sz="1200" spc="-85">
                <a:latin typeface="Verdana"/>
                <a:cs typeface="Verdana"/>
              </a:rPr>
              <a:t> </a:t>
            </a:r>
            <a:r>
              <a:rPr lang="en-GB" sz="1200" spc="-30">
                <a:latin typeface="Verdana"/>
                <a:cs typeface="Verdana"/>
              </a:rPr>
              <a:t>they</a:t>
            </a:r>
            <a:r>
              <a:rPr lang="en-GB" sz="1200" spc="-95">
                <a:latin typeface="Verdana"/>
                <a:cs typeface="Verdana"/>
              </a:rPr>
              <a:t> </a:t>
            </a:r>
            <a:r>
              <a:rPr lang="en-GB" sz="1200">
                <a:latin typeface="Verdana"/>
                <a:cs typeface="Verdana"/>
              </a:rPr>
              <a:t>‘best</a:t>
            </a:r>
            <a:r>
              <a:rPr lang="en-GB" sz="1200" spc="-95">
                <a:latin typeface="Verdana"/>
                <a:cs typeface="Verdana"/>
              </a:rPr>
              <a:t> </a:t>
            </a:r>
            <a:r>
              <a:rPr lang="en-GB" sz="1200" spc="-30">
                <a:latin typeface="Verdana"/>
                <a:cs typeface="Verdana"/>
              </a:rPr>
              <a:t>fitting’</a:t>
            </a:r>
            <a:r>
              <a:rPr lang="en-GB" sz="1200" spc="-90">
                <a:latin typeface="Verdana"/>
                <a:cs typeface="Verdana"/>
              </a:rPr>
              <a:t> </a:t>
            </a:r>
            <a:r>
              <a:rPr lang="en-GB" sz="1200" spc="-55">
                <a:latin typeface="Verdana"/>
                <a:cs typeface="Verdana"/>
              </a:rPr>
              <a:t>within</a:t>
            </a:r>
            <a:r>
              <a:rPr lang="en-GB" sz="1200" spc="-65">
                <a:latin typeface="Verdana"/>
                <a:cs typeface="Verdana"/>
              </a:rPr>
              <a:t> </a:t>
            </a:r>
            <a:r>
              <a:rPr lang="en-GB" sz="1200" spc="-15">
                <a:latin typeface="Verdana"/>
                <a:cs typeface="Verdana"/>
              </a:rPr>
              <a:t>the</a:t>
            </a:r>
            <a:r>
              <a:rPr lang="en-GB" sz="1200" spc="-85">
                <a:latin typeface="Verdana"/>
                <a:cs typeface="Verdana"/>
              </a:rPr>
              <a:t> </a:t>
            </a:r>
            <a:r>
              <a:rPr lang="en-GB" sz="1200" spc="5">
                <a:latin typeface="Verdana"/>
                <a:cs typeface="Verdana"/>
              </a:rPr>
              <a:t>correct</a:t>
            </a:r>
            <a:r>
              <a:rPr lang="en-GB" sz="1200" spc="-95">
                <a:latin typeface="Verdana"/>
                <a:cs typeface="Verdana"/>
              </a:rPr>
              <a:t> </a:t>
            </a:r>
            <a:r>
              <a:rPr lang="en-GB" sz="1200" spc="-45">
                <a:latin typeface="Verdana"/>
                <a:cs typeface="Verdana"/>
              </a:rPr>
              <a:t>term’s </a:t>
            </a:r>
            <a:r>
              <a:rPr lang="en-GB" sz="1200" spc="-40">
                <a:latin typeface="Verdana"/>
                <a:cs typeface="Verdana"/>
              </a:rPr>
              <a:t> </a:t>
            </a:r>
            <a:r>
              <a:rPr lang="en-GB" sz="1200" spc="-10">
                <a:latin typeface="Verdana"/>
                <a:cs typeface="Verdana"/>
              </a:rPr>
              <a:t>content,</a:t>
            </a:r>
            <a:r>
              <a:rPr lang="en-GB" sz="1200" spc="-95">
                <a:latin typeface="Verdana"/>
                <a:cs typeface="Verdana"/>
              </a:rPr>
              <a:t> </a:t>
            </a:r>
            <a:r>
              <a:rPr lang="en-GB" sz="1200" spc="-60">
                <a:latin typeface="Verdana"/>
                <a:cs typeface="Verdana"/>
              </a:rPr>
              <a:t>in</a:t>
            </a:r>
            <a:r>
              <a:rPr lang="en-GB" sz="1200" spc="-75">
                <a:latin typeface="Verdana"/>
                <a:cs typeface="Verdana"/>
              </a:rPr>
              <a:t> </a:t>
            </a:r>
            <a:r>
              <a:rPr lang="en-GB" sz="1200" spc="-30">
                <a:latin typeface="Verdana"/>
                <a:cs typeface="Verdana"/>
              </a:rPr>
              <a:t>relation</a:t>
            </a:r>
            <a:r>
              <a:rPr lang="en-GB" sz="1200" spc="-70">
                <a:latin typeface="Verdana"/>
                <a:cs typeface="Verdana"/>
              </a:rPr>
              <a:t> </a:t>
            </a:r>
            <a:r>
              <a:rPr lang="en-GB" sz="1200" spc="-15">
                <a:latin typeface="Verdana"/>
                <a:cs typeface="Verdana"/>
              </a:rPr>
              <a:t>to</a:t>
            </a:r>
            <a:r>
              <a:rPr lang="en-GB" sz="1200" spc="-95">
                <a:latin typeface="Verdana"/>
                <a:cs typeface="Verdana"/>
              </a:rPr>
              <a:t> </a:t>
            </a:r>
            <a:r>
              <a:rPr lang="en-GB" sz="1200" spc="5">
                <a:latin typeface="Verdana"/>
                <a:cs typeface="Verdana"/>
              </a:rPr>
              <a:t>what</a:t>
            </a:r>
            <a:r>
              <a:rPr lang="en-GB" sz="1200" spc="-95">
                <a:latin typeface="Verdana"/>
                <a:cs typeface="Verdana"/>
              </a:rPr>
              <a:t> </a:t>
            </a:r>
            <a:r>
              <a:rPr lang="en-GB" sz="1200" spc="-30">
                <a:latin typeface="Verdana"/>
                <a:cs typeface="Verdana"/>
              </a:rPr>
              <a:t>they</a:t>
            </a:r>
            <a:r>
              <a:rPr lang="en-GB" sz="1200" spc="-95">
                <a:latin typeface="Verdana"/>
                <a:cs typeface="Verdana"/>
              </a:rPr>
              <a:t> </a:t>
            </a:r>
            <a:r>
              <a:rPr lang="en-GB" sz="1200" spc="70">
                <a:latin typeface="Verdana"/>
                <a:cs typeface="Verdana"/>
              </a:rPr>
              <a:t>can</a:t>
            </a:r>
            <a:r>
              <a:rPr lang="en-GB" sz="1200" spc="-85">
                <a:latin typeface="Verdana"/>
                <a:cs typeface="Verdana"/>
              </a:rPr>
              <a:t> </a:t>
            </a:r>
            <a:r>
              <a:rPr lang="en-GB" sz="1200" spc="65">
                <a:latin typeface="Verdana"/>
                <a:cs typeface="Verdana"/>
              </a:rPr>
              <a:t>do</a:t>
            </a:r>
            <a:r>
              <a:rPr lang="en-GB" sz="1200" spc="-95">
                <a:latin typeface="Verdana"/>
                <a:cs typeface="Verdana"/>
              </a:rPr>
              <a:t> </a:t>
            </a:r>
            <a:r>
              <a:rPr lang="en-GB" sz="1200" spc="45">
                <a:latin typeface="Verdana"/>
                <a:cs typeface="Verdana"/>
              </a:rPr>
              <a:t>and</a:t>
            </a:r>
            <a:r>
              <a:rPr lang="en-GB" sz="1200" spc="-80">
                <a:latin typeface="Verdana"/>
                <a:cs typeface="Verdana"/>
              </a:rPr>
              <a:t> </a:t>
            </a:r>
            <a:r>
              <a:rPr lang="en-GB" sz="1200" spc="-10">
                <a:latin typeface="Verdana"/>
                <a:cs typeface="Verdana"/>
              </a:rPr>
              <a:t>remember?</a:t>
            </a:r>
            <a:r>
              <a:rPr lang="en-GB" sz="1200" spc="-75">
                <a:latin typeface="Verdana"/>
                <a:cs typeface="Verdana"/>
              </a:rPr>
              <a:t> </a:t>
            </a:r>
            <a:r>
              <a:rPr lang="en-GB" sz="1200" spc="30">
                <a:latin typeface="Verdana"/>
                <a:cs typeface="Verdana"/>
              </a:rPr>
              <a:t>And</a:t>
            </a:r>
            <a:r>
              <a:rPr lang="en-GB" sz="1200" spc="-80">
                <a:latin typeface="Verdana"/>
                <a:cs typeface="Verdana"/>
              </a:rPr>
              <a:t> </a:t>
            </a:r>
            <a:r>
              <a:rPr lang="en-GB" sz="1200" spc="-70">
                <a:latin typeface="Verdana"/>
                <a:cs typeface="Verdana"/>
              </a:rPr>
              <a:t>if</a:t>
            </a:r>
            <a:r>
              <a:rPr lang="en-GB" sz="1200" spc="-90">
                <a:latin typeface="Verdana"/>
                <a:cs typeface="Verdana"/>
              </a:rPr>
              <a:t> </a:t>
            </a:r>
            <a:r>
              <a:rPr lang="en-GB" sz="1200" spc="-45">
                <a:latin typeface="Verdana"/>
                <a:cs typeface="Verdana"/>
              </a:rPr>
              <a:t>not,</a:t>
            </a:r>
            <a:r>
              <a:rPr lang="en-GB" sz="1200" spc="-95">
                <a:latin typeface="Verdana"/>
                <a:cs typeface="Verdana"/>
              </a:rPr>
              <a:t> </a:t>
            </a:r>
            <a:r>
              <a:rPr lang="en-GB" sz="1200" spc="20">
                <a:latin typeface="Verdana"/>
                <a:cs typeface="Verdana"/>
              </a:rPr>
              <a:t>at</a:t>
            </a:r>
            <a:r>
              <a:rPr lang="en-GB" sz="1200" spc="-100">
                <a:latin typeface="Verdana"/>
                <a:cs typeface="Verdana"/>
              </a:rPr>
              <a:t> </a:t>
            </a:r>
            <a:r>
              <a:rPr lang="en-GB" sz="1200" spc="5">
                <a:latin typeface="Verdana"/>
                <a:cs typeface="Verdana"/>
              </a:rPr>
              <a:t>what</a:t>
            </a:r>
            <a:r>
              <a:rPr lang="en-GB" sz="1200" spc="-110">
                <a:latin typeface="Verdana"/>
                <a:cs typeface="Verdana"/>
              </a:rPr>
              <a:t> </a:t>
            </a:r>
            <a:r>
              <a:rPr lang="en-GB" sz="1200" spc="-10">
                <a:latin typeface="Verdana"/>
                <a:cs typeface="Verdana"/>
              </a:rPr>
              <a:t>point</a:t>
            </a:r>
            <a:r>
              <a:rPr lang="en-GB" sz="1200" spc="-100">
                <a:latin typeface="Verdana"/>
                <a:cs typeface="Verdana"/>
              </a:rPr>
              <a:t> </a:t>
            </a:r>
            <a:r>
              <a:rPr lang="en-GB" sz="1200">
                <a:latin typeface="Verdana"/>
                <a:cs typeface="Verdana"/>
              </a:rPr>
              <a:t>are</a:t>
            </a:r>
            <a:r>
              <a:rPr lang="en-GB" sz="1200" spc="-75">
                <a:latin typeface="Verdana"/>
                <a:cs typeface="Verdana"/>
              </a:rPr>
              <a:t> </a:t>
            </a:r>
            <a:r>
              <a:rPr lang="en-GB" sz="1200" spc="-30">
                <a:latin typeface="Verdana"/>
                <a:cs typeface="Verdana"/>
              </a:rPr>
              <a:t>they</a:t>
            </a:r>
            <a:r>
              <a:rPr lang="en-GB" sz="1200" spc="-95">
                <a:latin typeface="Verdana"/>
                <a:cs typeface="Verdana"/>
              </a:rPr>
              <a:t> </a:t>
            </a:r>
            <a:r>
              <a:rPr lang="en-GB" sz="1200" spc="20">
                <a:latin typeface="Verdana"/>
                <a:cs typeface="Verdana"/>
              </a:rPr>
              <a:t>up</a:t>
            </a:r>
            <a:r>
              <a:rPr lang="en-GB" sz="1200" spc="-75">
                <a:latin typeface="Verdana"/>
                <a:cs typeface="Verdana"/>
              </a:rPr>
              <a:t> </a:t>
            </a:r>
            <a:r>
              <a:rPr lang="en-GB" sz="1200" spc="-15">
                <a:latin typeface="Verdana"/>
                <a:cs typeface="Verdana"/>
              </a:rPr>
              <a:t>to</a:t>
            </a:r>
            <a:r>
              <a:rPr lang="en-GB" sz="1200" spc="-75">
                <a:latin typeface="Verdana"/>
                <a:cs typeface="Verdana"/>
              </a:rPr>
              <a:t> </a:t>
            </a:r>
            <a:r>
              <a:rPr lang="en-GB" sz="1200" spc="45">
                <a:latin typeface="Verdana"/>
                <a:cs typeface="Verdana"/>
              </a:rPr>
              <a:t>and</a:t>
            </a:r>
            <a:r>
              <a:rPr lang="en-GB" sz="1200" spc="-80">
                <a:latin typeface="Verdana"/>
                <a:cs typeface="Verdana"/>
              </a:rPr>
              <a:t> </a:t>
            </a:r>
            <a:r>
              <a:rPr lang="en-GB" sz="1200" spc="5">
                <a:latin typeface="Verdana"/>
                <a:cs typeface="Verdana"/>
              </a:rPr>
              <a:t>what</a:t>
            </a:r>
            <a:r>
              <a:rPr lang="en-GB" sz="1200" spc="-110">
                <a:latin typeface="Verdana"/>
                <a:cs typeface="Verdana"/>
              </a:rPr>
              <a:t> </a:t>
            </a:r>
            <a:r>
              <a:rPr lang="en-GB" sz="1200" spc="65">
                <a:latin typeface="Verdana"/>
                <a:cs typeface="Verdana"/>
              </a:rPr>
              <a:t>do</a:t>
            </a:r>
            <a:r>
              <a:rPr lang="en-GB" sz="1200" spc="-80">
                <a:latin typeface="Verdana"/>
                <a:cs typeface="Verdana"/>
              </a:rPr>
              <a:t> </a:t>
            </a:r>
            <a:r>
              <a:rPr lang="en-GB" sz="1200" spc="-30">
                <a:latin typeface="Verdana"/>
                <a:cs typeface="Verdana"/>
              </a:rPr>
              <a:t>they</a:t>
            </a:r>
            <a:r>
              <a:rPr lang="en-GB" sz="1200" spc="-95">
                <a:latin typeface="Verdana"/>
                <a:cs typeface="Verdana"/>
              </a:rPr>
              <a:t> </a:t>
            </a:r>
            <a:r>
              <a:rPr lang="en-GB" sz="1200" spc="40">
                <a:latin typeface="Verdana"/>
                <a:cs typeface="Verdana"/>
              </a:rPr>
              <a:t>need</a:t>
            </a:r>
            <a:r>
              <a:rPr lang="en-GB" sz="1200" spc="-70">
                <a:latin typeface="Verdana"/>
                <a:cs typeface="Verdana"/>
              </a:rPr>
              <a:t> </a:t>
            </a:r>
            <a:r>
              <a:rPr lang="en-GB" sz="1200" spc="-15">
                <a:latin typeface="Verdana"/>
                <a:cs typeface="Verdana"/>
              </a:rPr>
              <a:t>to</a:t>
            </a:r>
            <a:r>
              <a:rPr lang="en-GB" sz="1200" spc="-100">
                <a:latin typeface="Verdana"/>
                <a:cs typeface="Verdana"/>
              </a:rPr>
              <a:t> </a:t>
            </a:r>
            <a:r>
              <a:rPr lang="en-GB" sz="1200" spc="-20">
                <a:latin typeface="Verdana"/>
                <a:cs typeface="Verdana"/>
              </a:rPr>
              <a:t>learn </a:t>
            </a:r>
            <a:r>
              <a:rPr lang="en-GB" sz="1200" spc="-15">
                <a:latin typeface="Verdana"/>
                <a:cs typeface="Verdana"/>
              </a:rPr>
              <a:t> </a:t>
            </a:r>
            <a:r>
              <a:rPr lang="en-GB" sz="1200" spc="-25">
                <a:latin typeface="Verdana"/>
                <a:cs typeface="Verdana"/>
              </a:rPr>
              <a:t>next?</a:t>
            </a:r>
            <a:endParaRPr lang="en-GB" sz="1200">
              <a:latin typeface="Verdana"/>
              <a:cs typeface="Verdana"/>
            </a:endParaRPr>
          </a:p>
          <a:p>
            <a:pPr>
              <a:lnSpc>
                <a:spcPct val="100000"/>
              </a:lnSpc>
              <a:spcBef>
                <a:spcPts val="45"/>
              </a:spcBef>
            </a:pPr>
            <a:endParaRPr lang="en-GB" sz="1000">
              <a:latin typeface="Verdana"/>
              <a:cs typeface="Verdana"/>
            </a:endParaRPr>
          </a:p>
          <a:p>
            <a:pPr marL="12700">
              <a:lnSpc>
                <a:spcPct val="100000"/>
              </a:lnSpc>
            </a:pPr>
            <a:r>
              <a:rPr lang="en-GB" sz="1200" spc="65">
                <a:latin typeface="Verdana"/>
                <a:cs typeface="Verdana"/>
              </a:rPr>
              <a:t>A</a:t>
            </a:r>
            <a:r>
              <a:rPr lang="en-GB" sz="1200" spc="-90">
                <a:latin typeface="Verdana"/>
                <a:cs typeface="Verdana"/>
              </a:rPr>
              <a:t> </a:t>
            </a:r>
            <a:r>
              <a:rPr lang="en-GB" sz="1200">
                <a:latin typeface="Verdana"/>
                <a:cs typeface="Verdana"/>
              </a:rPr>
              <a:t>child</a:t>
            </a:r>
            <a:r>
              <a:rPr lang="en-GB" sz="1200" spc="-85">
                <a:latin typeface="Verdana"/>
                <a:cs typeface="Verdana"/>
              </a:rPr>
              <a:t> </a:t>
            </a:r>
            <a:r>
              <a:rPr lang="en-GB" sz="1200" spc="15">
                <a:latin typeface="Verdana"/>
                <a:cs typeface="Verdana"/>
              </a:rPr>
              <a:t>who</a:t>
            </a:r>
            <a:r>
              <a:rPr lang="en-GB" sz="1200" spc="-100">
                <a:latin typeface="Verdana"/>
                <a:cs typeface="Verdana"/>
              </a:rPr>
              <a:t> </a:t>
            </a:r>
            <a:r>
              <a:rPr lang="en-GB" sz="1200" spc="-125">
                <a:latin typeface="Verdana"/>
                <a:cs typeface="Verdana"/>
              </a:rPr>
              <a:t>is</a:t>
            </a:r>
            <a:r>
              <a:rPr lang="en-GB" sz="1200" spc="-105">
                <a:latin typeface="Verdana"/>
                <a:cs typeface="Verdana"/>
              </a:rPr>
              <a:t> </a:t>
            </a:r>
            <a:r>
              <a:rPr lang="en-GB" sz="1200" spc="-20">
                <a:latin typeface="Verdana"/>
                <a:cs typeface="Verdana"/>
              </a:rPr>
              <a:t>learning</a:t>
            </a:r>
            <a:r>
              <a:rPr lang="en-GB" sz="1200" spc="-80">
                <a:latin typeface="Verdana"/>
                <a:cs typeface="Verdana"/>
              </a:rPr>
              <a:t> </a:t>
            </a:r>
            <a:r>
              <a:rPr lang="en-GB" sz="1200" spc="-20">
                <a:latin typeface="Verdana"/>
                <a:cs typeface="Verdana"/>
              </a:rPr>
              <a:t>the</a:t>
            </a:r>
            <a:r>
              <a:rPr lang="en-GB" sz="1200" spc="-85">
                <a:latin typeface="Verdana"/>
                <a:cs typeface="Verdana"/>
              </a:rPr>
              <a:t> </a:t>
            </a:r>
            <a:r>
              <a:rPr lang="en-GB" sz="1200" spc="25">
                <a:latin typeface="Verdana"/>
                <a:cs typeface="Verdana"/>
              </a:rPr>
              <a:t>planned</a:t>
            </a:r>
            <a:r>
              <a:rPr lang="en-GB" sz="1200" spc="-95">
                <a:latin typeface="Verdana"/>
                <a:cs typeface="Verdana"/>
              </a:rPr>
              <a:t> </a:t>
            </a:r>
            <a:r>
              <a:rPr lang="en-GB" sz="1200" spc="-35">
                <a:latin typeface="Verdana"/>
                <a:cs typeface="Verdana"/>
              </a:rPr>
              <a:t>curriculum</a:t>
            </a:r>
            <a:r>
              <a:rPr lang="en-GB" sz="1200" spc="-85">
                <a:latin typeface="Verdana"/>
                <a:cs typeface="Verdana"/>
              </a:rPr>
              <a:t> </a:t>
            </a:r>
            <a:r>
              <a:rPr lang="en-GB" sz="1200" spc="-35">
                <a:latin typeface="Verdana"/>
                <a:cs typeface="Verdana"/>
              </a:rPr>
              <a:t>as</a:t>
            </a:r>
            <a:r>
              <a:rPr lang="en-GB" sz="1200" spc="-85">
                <a:latin typeface="Verdana"/>
                <a:cs typeface="Verdana"/>
              </a:rPr>
              <a:t> </a:t>
            </a:r>
            <a:r>
              <a:rPr lang="en-GB" sz="1200" spc="30">
                <a:latin typeface="Verdana"/>
                <a:cs typeface="Verdana"/>
              </a:rPr>
              <a:t>expected</a:t>
            </a:r>
            <a:r>
              <a:rPr lang="en-GB" sz="1200" spc="-85">
                <a:latin typeface="Verdana"/>
                <a:cs typeface="Verdana"/>
              </a:rPr>
              <a:t> </a:t>
            </a:r>
            <a:r>
              <a:rPr lang="en-GB" sz="1200" spc="5">
                <a:latin typeface="Verdana"/>
                <a:cs typeface="Verdana"/>
              </a:rPr>
              <a:t>would</a:t>
            </a:r>
            <a:r>
              <a:rPr lang="en-GB" sz="1200" spc="-95">
                <a:latin typeface="Verdana"/>
                <a:cs typeface="Verdana"/>
              </a:rPr>
              <a:t> </a:t>
            </a:r>
            <a:r>
              <a:rPr lang="en-GB" sz="1200" spc="-65">
                <a:latin typeface="Verdana"/>
                <a:cs typeface="Verdana"/>
              </a:rPr>
              <a:t>simply</a:t>
            </a:r>
            <a:r>
              <a:rPr lang="en-GB" sz="1200" spc="-95">
                <a:latin typeface="Verdana"/>
                <a:cs typeface="Verdana"/>
              </a:rPr>
              <a:t> </a:t>
            </a:r>
            <a:r>
              <a:rPr lang="en-GB" sz="1200" spc="-45">
                <a:latin typeface="Verdana"/>
                <a:cs typeface="Verdana"/>
              </a:rPr>
              <a:t>follow:</a:t>
            </a:r>
            <a:endParaRPr lang="en-GB" sz="1200" dirty="0">
              <a:latin typeface="Verdana"/>
              <a:cs typeface="Verdana"/>
            </a:endParaRPr>
          </a:p>
        </p:txBody>
      </p:sp>
      <p:graphicFrame>
        <p:nvGraphicFramePr>
          <p:cNvPr id="4" name="object 4"/>
          <p:cNvGraphicFramePr>
            <a:graphicFrameLocks noGrp="1"/>
          </p:cNvGraphicFramePr>
          <p:nvPr>
            <p:extLst>
              <p:ext uri="{D42A27DB-BD31-4B8C-83A1-F6EECF244321}">
                <p14:modId xmlns:p14="http://schemas.microsoft.com/office/powerpoint/2010/main" val="1188166965"/>
              </p:ext>
            </p:extLst>
          </p:nvPr>
        </p:nvGraphicFramePr>
        <p:xfrm>
          <a:off x="457200" y="3292475"/>
          <a:ext cx="9772650" cy="2400145"/>
        </p:xfrm>
        <a:graphic>
          <a:graphicData uri="http://schemas.openxmlformats.org/drawingml/2006/table">
            <a:tbl>
              <a:tblPr firstRow="1" bandRow="1">
                <a:tableStyleId>{2D5ABB26-0587-4C30-8999-92F81FD0307C}</a:tableStyleId>
              </a:tblPr>
              <a:tblGrid>
                <a:gridCol w="1515110">
                  <a:extLst>
                    <a:ext uri="{9D8B030D-6E8A-4147-A177-3AD203B41FA5}">
                      <a16:colId xmlns:a16="http://schemas.microsoft.com/office/drawing/2014/main" val="20000"/>
                    </a:ext>
                  </a:extLst>
                </a:gridCol>
                <a:gridCol w="588010">
                  <a:extLst>
                    <a:ext uri="{9D8B030D-6E8A-4147-A177-3AD203B41FA5}">
                      <a16:colId xmlns:a16="http://schemas.microsoft.com/office/drawing/2014/main" val="20001"/>
                    </a:ext>
                  </a:extLst>
                </a:gridCol>
                <a:gridCol w="7669530">
                  <a:extLst>
                    <a:ext uri="{9D8B030D-6E8A-4147-A177-3AD203B41FA5}">
                      <a16:colId xmlns:a16="http://schemas.microsoft.com/office/drawing/2014/main" val="20002"/>
                    </a:ext>
                  </a:extLst>
                </a:gridCol>
              </a:tblGrid>
              <a:tr h="151992">
                <a:tc>
                  <a:txBody>
                    <a:bodyPr/>
                    <a:lstStyle/>
                    <a:p>
                      <a:pPr marL="68580">
                        <a:lnSpc>
                          <a:spcPts val="1365"/>
                        </a:lnSpc>
                        <a:spcBef>
                          <a:spcPts val="45"/>
                        </a:spcBef>
                      </a:pPr>
                      <a:r>
                        <a:rPr sz="1200" spc="-10" dirty="0">
                          <a:latin typeface="Verdana"/>
                          <a:cs typeface="Verdana"/>
                        </a:rPr>
                        <a:t>B</a:t>
                      </a:r>
                      <a:r>
                        <a:rPr sz="1200" dirty="0">
                          <a:latin typeface="Verdana"/>
                          <a:cs typeface="Verdana"/>
                        </a:rPr>
                        <a:t>y</a:t>
                      </a:r>
                      <a:r>
                        <a:rPr sz="1200" spc="-100" dirty="0">
                          <a:latin typeface="Verdana"/>
                          <a:cs typeface="Verdana"/>
                        </a:rPr>
                        <a:t> </a:t>
                      </a:r>
                      <a:r>
                        <a:rPr sz="1200" spc="5" dirty="0">
                          <a:latin typeface="Verdana"/>
                          <a:cs typeface="Verdana"/>
                        </a:rPr>
                        <a:t>E</a:t>
                      </a:r>
                      <a:r>
                        <a:rPr sz="1200" spc="-5" dirty="0">
                          <a:latin typeface="Verdana"/>
                          <a:cs typeface="Verdana"/>
                        </a:rPr>
                        <a:t>a</a:t>
                      </a:r>
                      <a:r>
                        <a:rPr sz="1200" spc="10" dirty="0">
                          <a:latin typeface="Verdana"/>
                          <a:cs typeface="Verdana"/>
                        </a:rPr>
                        <a:t>s</a:t>
                      </a:r>
                      <a:r>
                        <a:rPr sz="1200" spc="-25" dirty="0">
                          <a:latin typeface="Verdana"/>
                          <a:cs typeface="Verdana"/>
                        </a:rPr>
                        <a:t>t</a:t>
                      </a:r>
                      <a:r>
                        <a:rPr sz="1200" dirty="0">
                          <a:latin typeface="Verdana"/>
                          <a:cs typeface="Verdana"/>
                        </a:rPr>
                        <a:t>er</a:t>
                      </a:r>
                      <a:r>
                        <a:rPr sz="1200" spc="-90" dirty="0">
                          <a:latin typeface="Verdana"/>
                          <a:cs typeface="Verdana"/>
                        </a:rPr>
                        <a:t> </a:t>
                      </a:r>
                      <a:r>
                        <a:rPr sz="1200" dirty="0">
                          <a:latin typeface="Verdana"/>
                          <a:cs typeface="Verdana"/>
                        </a:rPr>
                        <a:t>One</a:t>
                      </a:r>
                      <a:endParaRPr sz="1200">
                        <a:latin typeface="Verdana"/>
                        <a:cs typeface="Verdan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45"/>
                        </a:spcBef>
                      </a:pPr>
                      <a:r>
                        <a:rPr sz="1200" b="1" spc="-135" dirty="0">
                          <a:solidFill>
                            <a:srgbClr val="FFFFFF"/>
                          </a:solidFill>
                          <a:latin typeface="Tahoma"/>
                          <a:cs typeface="Tahoma"/>
                        </a:rPr>
                        <a:t>N1=</a:t>
                      </a:r>
                      <a:endParaRPr sz="1200">
                        <a:latin typeface="Tahoma"/>
                        <a:cs typeface="Tahom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rowSpan="5">
                  <a:txBody>
                    <a:bodyPr/>
                    <a:lstStyle/>
                    <a:p>
                      <a:pPr>
                        <a:lnSpc>
                          <a:spcPct val="100000"/>
                        </a:lnSpc>
                        <a:spcBef>
                          <a:spcPts val="35"/>
                        </a:spcBef>
                      </a:pPr>
                      <a:endParaRPr sz="1350" dirty="0">
                        <a:latin typeface="Times New Roman"/>
                        <a:cs typeface="Times New Roman"/>
                      </a:endParaRPr>
                    </a:p>
                    <a:p>
                      <a:pPr marL="462915" marR="456565" algn="ctr">
                        <a:lnSpc>
                          <a:spcPct val="102099"/>
                        </a:lnSpc>
                      </a:pPr>
                      <a:r>
                        <a:rPr sz="1200" spc="65" dirty="0">
                          <a:latin typeface="Verdana"/>
                          <a:cs typeface="Verdana"/>
                        </a:rPr>
                        <a:t>A</a:t>
                      </a:r>
                      <a:r>
                        <a:rPr sz="1200" spc="-90" dirty="0">
                          <a:latin typeface="Verdana"/>
                          <a:cs typeface="Verdana"/>
                        </a:rPr>
                        <a:t> </a:t>
                      </a:r>
                      <a:r>
                        <a:rPr sz="1200" dirty="0">
                          <a:latin typeface="Verdana"/>
                          <a:cs typeface="Verdana"/>
                        </a:rPr>
                        <a:t>child</a:t>
                      </a:r>
                      <a:r>
                        <a:rPr sz="1200" spc="-90" dirty="0">
                          <a:latin typeface="Verdana"/>
                          <a:cs typeface="Verdana"/>
                        </a:rPr>
                        <a:t> </a:t>
                      </a:r>
                      <a:r>
                        <a:rPr sz="1200" spc="15" dirty="0">
                          <a:latin typeface="Verdana"/>
                          <a:cs typeface="Verdana"/>
                        </a:rPr>
                        <a:t>who</a:t>
                      </a:r>
                      <a:r>
                        <a:rPr sz="1200" spc="-95" dirty="0">
                          <a:latin typeface="Verdana"/>
                          <a:cs typeface="Verdana"/>
                        </a:rPr>
                        <a:t> </a:t>
                      </a:r>
                      <a:r>
                        <a:rPr sz="1200" spc="-30" dirty="0">
                          <a:latin typeface="Verdana"/>
                          <a:cs typeface="Verdana"/>
                        </a:rPr>
                        <a:t>has</a:t>
                      </a:r>
                      <a:r>
                        <a:rPr sz="1200" spc="-80" dirty="0">
                          <a:latin typeface="Verdana"/>
                          <a:cs typeface="Verdana"/>
                        </a:rPr>
                        <a:t> </a:t>
                      </a:r>
                      <a:r>
                        <a:rPr sz="1200" spc="-15" dirty="0">
                          <a:latin typeface="Verdana"/>
                          <a:cs typeface="Verdana"/>
                        </a:rPr>
                        <a:t>kept</a:t>
                      </a:r>
                      <a:r>
                        <a:rPr sz="1200" spc="-100" dirty="0">
                          <a:latin typeface="Verdana"/>
                          <a:cs typeface="Verdana"/>
                        </a:rPr>
                        <a:t> </a:t>
                      </a:r>
                      <a:r>
                        <a:rPr sz="1200" spc="90" dirty="0">
                          <a:latin typeface="Verdana"/>
                          <a:cs typeface="Verdana"/>
                        </a:rPr>
                        <a:t>pace</a:t>
                      </a:r>
                      <a:r>
                        <a:rPr sz="1200" spc="-85" dirty="0">
                          <a:latin typeface="Verdana"/>
                          <a:cs typeface="Verdana"/>
                        </a:rPr>
                        <a:t> </a:t>
                      </a:r>
                      <a:r>
                        <a:rPr sz="1200" spc="-50" dirty="0">
                          <a:latin typeface="Verdana"/>
                          <a:cs typeface="Verdana"/>
                        </a:rPr>
                        <a:t>with</a:t>
                      </a:r>
                      <a:r>
                        <a:rPr sz="1200" spc="-75" dirty="0">
                          <a:latin typeface="Verdana"/>
                          <a:cs typeface="Verdana"/>
                        </a:rPr>
                        <a:t> </a:t>
                      </a:r>
                      <a:r>
                        <a:rPr sz="1200" spc="-20" dirty="0">
                          <a:latin typeface="Verdana"/>
                          <a:cs typeface="Verdana"/>
                        </a:rPr>
                        <a:t>the</a:t>
                      </a:r>
                      <a:r>
                        <a:rPr sz="1200" spc="-85" dirty="0">
                          <a:latin typeface="Verdana"/>
                          <a:cs typeface="Verdana"/>
                        </a:rPr>
                        <a:t> </a:t>
                      </a:r>
                      <a:r>
                        <a:rPr sz="1200" spc="20" dirty="0">
                          <a:latin typeface="Verdana"/>
                          <a:cs typeface="Verdana"/>
                        </a:rPr>
                        <a:t>planned</a:t>
                      </a:r>
                      <a:r>
                        <a:rPr sz="1200" spc="-80" dirty="0">
                          <a:latin typeface="Verdana"/>
                          <a:cs typeface="Verdana"/>
                        </a:rPr>
                        <a:t> </a:t>
                      </a:r>
                      <a:r>
                        <a:rPr sz="1200" spc="-35" dirty="0">
                          <a:latin typeface="Verdana"/>
                          <a:cs typeface="Verdana"/>
                        </a:rPr>
                        <a:t>curriculum</a:t>
                      </a:r>
                      <a:r>
                        <a:rPr sz="1200" spc="-75" dirty="0">
                          <a:latin typeface="Verdana"/>
                          <a:cs typeface="Verdana"/>
                        </a:rPr>
                        <a:t> </a:t>
                      </a:r>
                      <a:r>
                        <a:rPr sz="1200" spc="-5" dirty="0">
                          <a:latin typeface="Verdana"/>
                          <a:cs typeface="Verdana"/>
                        </a:rPr>
                        <a:t>by</a:t>
                      </a:r>
                      <a:r>
                        <a:rPr sz="1200" spc="-95" dirty="0">
                          <a:latin typeface="Verdana"/>
                          <a:cs typeface="Verdana"/>
                        </a:rPr>
                        <a:t> </a:t>
                      </a:r>
                      <a:r>
                        <a:rPr sz="1200" spc="-20" dirty="0">
                          <a:latin typeface="Verdana"/>
                          <a:cs typeface="Verdana"/>
                        </a:rPr>
                        <a:t>the</a:t>
                      </a:r>
                      <a:r>
                        <a:rPr sz="1200" spc="-75" dirty="0">
                          <a:latin typeface="Verdana"/>
                          <a:cs typeface="Verdana"/>
                        </a:rPr>
                        <a:t> </a:t>
                      </a:r>
                      <a:r>
                        <a:rPr sz="1200" spc="35" dirty="0">
                          <a:latin typeface="Verdana"/>
                          <a:cs typeface="Verdana"/>
                        </a:rPr>
                        <a:t>end</a:t>
                      </a:r>
                      <a:r>
                        <a:rPr sz="1200" spc="-80" dirty="0">
                          <a:latin typeface="Verdana"/>
                          <a:cs typeface="Verdana"/>
                        </a:rPr>
                        <a:t> </a:t>
                      </a:r>
                      <a:r>
                        <a:rPr sz="1200" spc="5" dirty="0">
                          <a:latin typeface="Verdana"/>
                          <a:cs typeface="Verdana"/>
                        </a:rPr>
                        <a:t>of</a:t>
                      </a:r>
                      <a:r>
                        <a:rPr sz="1200" spc="-100" dirty="0">
                          <a:latin typeface="Verdana"/>
                          <a:cs typeface="Verdana"/>
                        </a:rPr>
                        <a:t> </a:t>
                      </a:r>
                      <a:r>
                        <a:rPr sz="1200" spc="-20" dirty="0">
                          <a:latin typeface="Verdana"/>
                          <a:cs typeface="Verdana"/>
                        </a:rPr>
                        <a:t>the</a:t>
                      </a:r>
                      <a:r>
                        <a:rPr sz="1200" spc="-55" dirty="0">
                          <a:latin typeface="Verdana"/>
                          <a:cs typeface="Verdana"/>
                        </a:rPr>
                        <a:t> </a:t>
                      </a:r>
                      <a:r>
                        <a:rPr sz="1200" spc="-75" dirty="0">
                          <a:latin typeface="Verdana"/>
                          <a:cs typeface="Verdana"/>
                        </a:rPr>
                        <a:t>Nursery</a:t>
                      </a:r>
                      <a:r>
                        <a:rPr sz="1200" spc="-90" dirty="0">
                          <a:latin typeface="Verdana"/>
                          <a:cs typeface="Verdana"/>
                        </a:rPr>
                        <a:t> </a:t>
                      </a:r>
                      <a:r>
                        <a:rPr sz="1200" spc="-100" dirty="0">
                          <a:latin typeface="Verdana"/>
                          <a:cs typeface="Verdana"/>
                        </a:rPr>
                        <a:t>2</a:t>
                      </a:r>
                      <a:r>
                        <a:rPr sz="1200" spc="-75" dirty="0">
                          <a:latin typeface="Verdana"/>
                          <a:cs typeface="Verdana"/>
                        </a:rPr>
                        <a:t> </a:t>
                      </a:r>
                      <a:r>
                        <a:rPr sz="1200" spc="-20" dirty="0">
                          <a:latin typeface="Verdana"/>
                          <a:cs typeface="Verdana"/>
                        </a:rPr>
                        <a:t>year</a:t>
                      </a:r>
                      <a:r>
                        <a:rPr sz="1200" spc="-90" dirty="0">
                          <a:latin typeface="Verdana"/>
                          <a:cs typeface="Verdana"/>
                        </a:rPr>
                        <a:t> </a:t>
                      </a:r>
                      <a:r>
                        <a:rPr sz="1200" spc="-105" dirty="0">
                          <a:latin typeface="Verdana"/>
                          <a:cs typeface="Verdana"/>
                        </a:rPr>
                        <a:t>, </a:t>
                      </a:r>
                      <a:r>
                        <a:rPr sz="1200" spc="-100" dirty="0">
                          <a:latin typeface="Verdana"/>
                          <a:cs typeface="Verdana"/>
                        </a:rPr>
                        <a:t> </a:t>
                      </a:r>
                      <a:r>
                        <a:rPr sz="1200" dirty="0">
                          <a:latin typeface="Verdana"/>
                          <a:cs typeface="Verdana"/>
                        </a:rPr>
                        <a:t>would</a:t>
                      </a:r>
                      <a:r>
                        <a:rPr sz="1200" spc="-80" dirty="0">
                          <a:latin typeface="Verdana"/>
                          <a:cs typeface="Verdana"/>
                        </a:rPr>
                        <a:t> </a:t>
                      </a:r>
                      <a:r>
                        <a:rPr sz="1200" spc="-25" dirty="0">
                          <a:latin typeface="Verdana"/>
                          <a:cs typeface="Verdana"/>
                        </a:rPr>
                        <a:t>best</a:t>
                      </a:r>
                      <a:r>
                        <a:rPr sz="1200" spc="-110" dirty="0">
                          <a:latin typeface="Verdana"/>
                          <a:cs typeface="Verdana"/>
                        </a:rPr>
                        <a:t> </a:t>
                      </a:r>
                      <a:r>
                        <a:rPr sz="1200" spc="-70" dirty="0">
                          <a:latin typeface="Verdana"/>
                          <a:cs typeface="Verdana"/>
                        </a:rPr>
                        <a:t>fit</a:t>
                      </a:r>
                      <a:r>
                        <a:rPr sz="1200" spc="-110" dirty="0">
                          <a:latin typeface="Verdana"/>
                          <a:cs typeface="Verdana"/>
                        </a:rPr>
                        <a:t> </a:t>
                      </a:r>
                      <a:r>
                        <a:rPr sz="1200" spc="-50" dirty="0">
                          <a:latin typeface="Verdana"/>
                          <a:cs typeface="Verdana"/>
                        </a:rPr>
                        <a:t>within</a:t>
                      </a:r>
                      <a:r>
                        <a:rPr sz="1200" spc="-60" dirty="0">
                          <a:latin typeface="Verdana"/>
                          <a:cs typeface="Verdana"/>
                        </a:rPr>
                        <a:t> </a:t>
                      </a:r>
                      <a:r>
                        <a:rPr sz="1200" spc="-10" dirty="0">
                          <a:latin typeface="Verdana"/>
                          <a:cs typeface="Verdana"/>
                        </a:rPr>
                        <a:t>the</a:t>
                      </a:r>
                      <a:r>
                        <a:rPr sz="1200" spc="-85" dirty="0">
                          <a:latin typeface="Verdana"/>
                          <a:cs typeface="Verdana"/>
                        </a:rPr>
                        <a:t> </a:t>
                      </a:r>
                      <a:r>
                        <a:rPr sz="1200" spc="-120" dirty="0">
                          <a:latin typeface="Verdana"/>
                          <a:cs typeface="Verdana"/>
                        </a:rPr>
                        <a:t>3-4</a:t>
                      </a:r>
                      <a:r>
                        <a:rPr sz="1200" spc="-90" dirty="0">
                          <a:latin typeface="Verdana"/>
                          <a:cs typeface="Verdana"/>
                        </a:rPr>
                        <a:t> </a:t>
                      </a:r>
                      <a:r>
                        <a:rPr sz="1200" spc="-40" dirty="0">
                          <a:latin typeface="Verdana"/>
                          <a:cs typeface="Verdana"/>
                        </a:rPr>
                        <a:t>Years</a:t>
                      </a:r>
                      <a:r>
                        <a:rPr sz="1200" spc="-85" dirty="0">
                          <a:latin typeface="Verdana"/>
                          <a:cs typeface="Verdana"/>
                        </a:rPr>
                        <a:t> </a:t>
                      </a:r>
                      <a:r>
                        <a:rPr sz="1200" dirty="0">
                          <a:latin typeface="Verdana"/>
                          <a:cs typeface="Verdana"/>
                        </a:rPr>
                        <a:t>Development</a:t>
                      </a:r>
                      <a:r>
                        <a:rPr sz="1200" spc="-110" dirty="0">
                          <a:latin typeface="Verdana"/>
                          <a:cs typeface="Verdana"/>
                        </a:rPr>
                        <a:t> </a:t>
                      </a:r>
                      <a:r>
                        <a:rPr sz="1200" spc="-30" dirty="0">
                          <a:latin typeface="Verdana"/>
                          <a:cs typeface="Verdana"/>
                        </a:rPr>
                        <a:t>Matters</a:t>
                      </a:r>
                      <a:r>
                        <a:rPr sz="1200" spc="-80" dirty="0">
                          <a:latin typeface="Verdana"/>
                          <a:cs typeface="Verdana"/>
                        </a:rPr>
                        <a:t> </a:t>
                      </a:r>
                      <a:r>
                        <a:rPr sz="1200" spc="-40" dirty="0">
                          <a:latin typeface="Verdana"/>
                          <a:cs typeface="Verdana"/>
                        </a:rPr>
                        <a:t>statements</a:t>
                      </a:r>
                      <a:r>
                        <a:rPr sz="1200" spc="-70" dirty="0">
                          <a:latin typeface="Verdana"/>
                          <a:cs typeface="Verdana"/>
                        </a:rPr>
                        <a:t> </a:t>
                      </a:r>
                      <a:r>
                        <a:rPr sz="1200" spc="-165" dirty="0">
                          <a:latin typeface="Verdana"/>
                          <a:cs typeface="Verdana"/>
                        </a:rPr>
                        <a:t>–</a:t>
                      </a:r>
                      <a:r>
                        <a:rPr sz="1200" spc="-85" dirty="0">
                          <a:latin typeface="Verdana"/>
                          <a:cs typeface="Verdana"/>
                        </a:rPr>
                        <a:t> </a:t>
                      </a:r>
                      <a:r>
                        <a:rPr sz="1200" spc="-35" dirty="0">
                          <a:latin typeface="Verdana"/>
                          <a:cs typeface="Verdana"/>
                        </a:rPr>
                        <a:t>as</a:t>
                      </a:r>
                      <a:r>
                        <a:rPr sz="1200" spc="-85" dirty="0">
                          <a:latin typeface="Verdana"/>
                          <a:cs typeface="Verdana"/>
                        </a:rPr>
                        <a:t> </a:t>
                      </a:r>
                      <a:r>
                        <a:rPr sz="1200" spc="-15" dirty="0">
                          <a:latin typeface="Verdana"/>
                          <a:cs typeface="Verdana"/>
                        </a:rPr>
                        <a:t>used</a:t>
                      </a:r>
                      <a:r>
                        <a:rPr sz="1200" spc="-80" dirty="0">
                          <a:latin typeface="Verdana"/>
                          <a:cs typeface="Verdana"/>
                        </a:rPr>
                        <a:t> </a:t>
                      </a:r>
                      <a:r>
                        <a:rPr sz="1200" spc="-15" dirty="0">
                          <a:latin typeface="Verdana"/>
                          <a:cs typeface="Verdana"/>
                        </a:rPr>
                        <a:t>to</a:t>
                      </a:r>
                      <a:r>
                        <a:rPr sz="1200" spc="-95" dirty="0">
                          <a:latin typeface="Verdana"/>
                          <a:cs typeface="Verdana"/>
                        </a:rPr>
                        <a:t> </a:t>
                      </a:r>
                      <a:r>
                        <a:rPr sz="1200" spc="-35" dirty="0">
                          <a:latin typeface="Verdana"/>
                          <a:cs typeface="Verdana"/>
                        </a:rPr>
                        <a:t>support</a:t>
                      </a:r>
                      <a:r>
                        <a:rPr sz="1200" spc="-85" dirty="0">
                          <a:latin typeface="Verdana"/>
                          <a:cs typeface="Verdana"/>
                        </a:rPr>
                        <a:t> </a:t>
                      </a:r>
                      <a:r>
                        <a:rPr sz="1200" spc="-20" dirty="0">
                          <a:latin typeface="Verdana"/>
                          <a:cs typeface="Verdana"/>
                        </a:rPr>
                        <a:t>the </a:t>
                      </a:r>
                      <a:r>
                        <a:rPr sz="1200" spc="-405" dirty="0">
                          <a:latin typeface="Verdana"/>
                          <a:cs typeface="Verdana"/>
                        </a:rPr>
                        <a:t> </a:t>
                      </a:r>
                      <a:r>
                        <a:rPr sz="1200" spc="-35" dirty="0">
                          <a:latin typeface="Verdana"/>
                          <a:cs typeface="Verdana"/>
                        </a:rPr>
                        <a:t>formulation</a:t>
                      </a:r>
                      <a:r>
                        <a:rPr sz="1200" spc="-95" dirty="0">
                          <a:latin typeface="Verdana"/>
                          <a:cs typeface="Verdana"/>
                        </a:rPr>
                        <a:t> </a:t>
                      </a:r>
                      <a:r>
                        <a:rPr sz="1200" spc="5" dirty="0">
                          <a:latin typeface="Verdana"/>
                          <a:cs typeface="Verdana"/>
                        </a:rPr>
                        <a:t>of</a:t>
                      </a:r>
                      <a:r>
                        <a:rPr sz="1200" spc="-80" dirty="0">
                          <a:latin typeface="Verdana"/>
                          <a:cs typeface="Verdana"/>
                        </a:rPr>
                        <a:t> </a:t>
                      </a:r>
                      <a:r>
                        <a:rPr sz="1200" spc="-95" dirty="0">
                          <a:latin typeface="Verdana"/>
                          <a:cs typeface="Verdana"/>
                        </a:rPr>
                        <a:t>this</a:t>
                      </a:r>
                      <a:r>
                        <a:rPr sz="1200" spc="-85" dirty="0">
                          <a:latin typeface="Verdana"/>
                          <a:cs typeface="Verdana"/>
                        </a:rPr>
                        <a:t> </a:t>
                      </a:r>
                      <a:r>
                        <a:rPr sz="1200" spc="5" dirty="0">
                          <a:latin typeface="Verdana"/>
                          <a:cs typeface="Verdana"/>
                        </a:rPr>
                        <a:t>document.</a:t>
                      </a:r>
                      <a:r>
                        <a:rPr lang="en-GB" sz="1200" spc="5" dirty="0">
                          <a:latin typeface="Verdana"/>
                          <a:cs typeface="Verdana"/>
                        </a:rPr>
                        <a:t>0</a:t>
                      </a:r>
                      <a:endParaRPr sz="1200" dirty="0">
                        <a:latin typeface="Verdana"/>
                        <a:cs typeface="Verdana"/>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53570">
                <a:tc>
                  <a:txBody>
                    <a:bodyPr/>
                    <a:lstStyle/>
                    <a:p>
                      <a:pPr marL="68580">
                        <a:lnSpc>
                          <a:spcPts val="1365"/>
                        </a:lnSpc>
                        <a:spcBef>
                          <a:spcPts val="60"/>
                        </a:spcBef>
                      </a:pPr>
                      <a:r>
                        <a:rPr sz="1200" spc="-10" dirty="0">
                          <a:latin typeface="Verdana"/>
                          <a:cs typeface="Verdana"/>
                        </a:rPr>
                        <a:t>B</a:t>
                      </a:r>
                      <a:r>
                        <a:rPr sz="1200" dirty="0">
                          <a:latin typeface="Verdana"/>
                          <a:cs typeface="Verdana"/>
                        </a:rPr>
                        <a:t>y</a:t>
                      </a:r>
                      <a:r>
                        <a:rPr sz="1200" spc="-100" dirty="0">
                          <a:latin typeface="Verdana"/>
                          <a:cs typeface="Verdana"/>
                        </a:rPr>
                        <a:t> </a:t>
                      </a:r>
                      <a:r>
                        <a:rPr sz="1200" dirty="0">
                          <a:latin typeface="Verdana"/>
                          <a:cs typeface="Verdana"/>
                        </a:rPr>
                        <a:t>Sum</a:t>
                      </a:r>
                      <a:r>
                        <a:rPr sz="1200" spc="10" dirty="0">
                          <a:latin typeface="Verdana"/>
                          <a:cs typeface="Verdana"/>
                        </a:rPr>
                        <a:t>m</a:t>
                      </a:r>
                      <a:r>
                        <a:rPr sz="1200" dirty="0">
                          <a:latin typeface="Verdana"/>
                          <a:cs typeface="Verdana"/>
                        </a:rPr>
                        <a:t>er</a:t>
                      </a:r>
                      <a:r>
                        <a:rPr sz="1200" spc="-90" dirty="0">
                          <a:latin typeface="Verdana"/>
                          <a:cs typeface="Verdana"/>
                        </a:rPr>
                        <a:t> </a:t>
                      </a:r>
                      <a:r>
                        <a:rPr sz="1200" dirty="0">
                          <a:latin typeface="Verdana"/>
                          <a:cs typeface="Verdana"/>
                        </a:rPr>
                        <a:t>One</a:t>
                      </a:r>
                      <a:endParaRPr sz="1200">
                        <a:latin typeface="Verdana"/>
                        <a:cs typeface="Verdan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135" dirty="0">
                          <a:solidFill>
                            <a:srgbClr val="FFFFFF"/>
                          </a:solidFill>
                          <a:latin typeface="Tahoma"/>
                          <a:cs typeface="Tahoma"/>
                        </a:rPr>
                        <a:t>N1+</a:t>
                      </a:r>
                      <a:endParaRPr sz="1200">
                        <a:latin typeface="Tahoma"/>
                        <a:cs typeface="Tahom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53570">
                <a:tc>
                  <a:txBody>
                    <a:bodyPr/>
                    <a:lstStyle/>
                    <a:p>
                      <a:pPr marL="68580">
                        <a:lnSpc>
                          <a:spcPts val="1365"/>
                        </a:lnSpc>
                        <a:spcBef>
                          <a:spcPts val="60"/>
                        </a:spcBef>
                      </a:pPr>
                      <a:r>
                        <a:rPr sz="1200" spc="-10" dirty="0">
                          <a:latin typeface="Verdana"/>
                          <a:cs typeface="Verdana"/>
                        </a:rPr>
                        <a:t>B</a:t>
                      </a:r>
                      <a:r>
                        <a:rPr sz="1200" dirty="0">
                          <a:latin typeface="Verdana"/>
                          <a:cs typeface="Verdana"/>
                        </a:rPr>
                        <a:t>y</a:t>
                      </a:r>
                      <a:r>
                        <a:rPr sz="1200" spc="-100" dirty="0">
                          <a:latin typeface="Verdana"/>
                          <a:cs typeface="Verdana"/>
                        </a:rPr>
                        <a:t> </a:t>
                      </a:r>
                      <a:r>
                        <a:rPr sz="1200" dirty="0">
                          <a:latin typeface="Verdana"/>
                          <a:cs typeface="Verdana"/>
                        </a:rPr>
                        <a:t>Chri</a:t>
                      </a:r>
                      <a:r>
                        <a:rPr sz="1200" spc="10" dirty="0">
                          <a:latin typeface="Verdana"/>
                          <a:cs typeface="Verdana"/>
                        </a:rPr>
                        <a:t>s</a:t>
                      </a:r>
                      <a:r>
                        <a:rPr sz="1200" spc="-25" dirty="0">
                          <a:latin typeface="Verdana"/>
                          <a:cs typeface="Verdana"/>
                        </a:rPr>
                        <a:t>t</a:t>
                      </a:r>
                      <a:r>
                        <a:rPr sz="1200" spc="10" dirty="0">
                          <a:latin typeface="Verdana"/>
                          <a:cs typeface="Verdana"/>
                        </a:rPr>
                        <a:t>m</a:t>
                      </a:r>
                      <a:r>
                        <a:rPr sz="1200" spc="-5" dirty="0">
                          <a:latin typeface="Verdana"/>
                          <a:cs typeface="Verdana"/>
                        </a:rPr>
                        <a:t>a</a:t>
                      </a:r>
                      <a:r>
                        <a:rPr sz="1200" dirty="0">
                          <a:latin typeface="Verdana"/>
                          <a:cs typeface="Verdana"/>
                        </a:rPr>
                        <a:t>s</a:t>
                      </a:r>
                      <a:endParaRPr sz="1200">
                        <a:latin typeface="Verdana"/>
                        <a:cs typeface="Verdan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50" dirty="0">
                          <a:solidFill>
                            <a:srgbClr val="FFFFFF"/>
                          </a:solidFill>
                          <a:latin typeface="Tahoma"/>
                          <a:cs typeface="Tahoma"/>
                        </a:rPr>
                        <a:t>N2-</a:t>
                      </a:r>
                      <a:endParaRPr sz="1200">
                        <a:latin typeface="Tahoma"/>
                        <a:cs typeface="Tahom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3570">
                <a:tc>
                  <a:txBody>
                    <a:bodyPr/>
                    <a:lstStyle/>
                    <a:p>
                      <a:pPr marL="68580">
                        <a:lnSpc>
                          <a:spcPts val="1365"/>
                        </a:lnSpc>
                        <a:spcBef>
                          <a:spcPts val="60"/>
                        </a:spcBef>
                      </a:pPr>
                      <a:r>
                        <a:rPr sz="1200" spc="-10" dirty="0">
                          <a:latin typeface="Verdana"/>
                          <a:cs typeface="Verdana"/>
                        </a:rPr>
                        <a:t>B</a:t>
                      </a:r>
                      <a:r>
                        <a:rPr sz="1200" dirty="0">
                          <a:latin typeface="Verdana"/>
                          <a:cs typeface="Verdana"/>
                        </a:rPr>
                        <a:t>y</a:t>
                      </a:r>
                      <a:r>
                        <a:rPr sz="1200" spc="-100" dirty="0">
                          <a:latin typeface="Verdana"/>
                          <a:cs typeface="Verdana"/>
                        </a:rPr>
                        <a:t> </a:t>
                      </a:r>
                      <a:r>
                        <a:rPr sz="1200" spc="5" dirty="0">
                          <a:latin typeface="Verdana"/>
                          <a:cs typeface="Verdana"/>
                        </a:rPr>
                        <a:t>E</a:t>
                      </a:r>
                      <a:r>
                        <a:rPr sz="1200" spc="-5" dirty="0">
                          <a:latin typeface="Verdana"/>
                          <a:cs typeface="Verdana"/>
                        </a:rPr>
                        <a:t>a</a:t>
                      </a:r>
                      <a:r>
                        <a:rPr sz="1200" spc="10" dirty="0">
                          <a:latin typeface="Verdana"/>
                          <a:cs typeface="Verdana"/>
                        </a:rPr>
                        <a:t>s</a:t>
                      </a:r>
                      <a:r>
                        <a:rPr sz="1200" spc="-25" dirty="0">
                          <a:latin typeface="Verdana"/>
                          <a:cs typeface="Verdana"/>
                        </a:rPr>
                        <a:t>t</a:t>
                      </a:r>
                      <a:r>
                        <a:rPr sz="1200" dirty="0">
                          <a:latin typeface="Verdana"/>
                          <a:cs typeface="Verdana"/>
                        </a:rPr>
                        <a:t>er</a:t>
                      </a:r>
                      <a:endParaRPr sz="1200">
                        <a:latin typeface="Verdana"/>
                        <a:cs typeface="Verdan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60"/>
                        </a:spcBef>
                      </a:pPr>
                      <a:r>
                        <a:rPr sz="1200" b="1" spc="-135" dirty="0">
                          <a:solidFill>
                            <a:srgbClr val="FFFFFF"/>
                          </a:solidFill>
                          <a:latin typeface="Tahoma"/>
                          <a:cs typeface="Tahoma"/>
                        </a:rPr>
                        <a:t>N2=</a:t>
                      </a:r>
                      <a:endParaRPr sz="1200">
                        <a:latin typeface="Tahoma"/>
                        <a:cs typeface="Tahoma"/>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151992">
                <a:tc>
                  <a:txBody>
                    <a:bodyPr/>
                    <a:lstStyle/>
                    <a:p>
                      <a:pPr marL="68580">
                        <a:lnSpc>
                          <a:spcPts val="1365"/>
                        </a:lnSpc>
                        <a:spcBef>
                          <a:spcPts val="45"/>
                        </a:spcBef>
                      </a:pPr>
                      <a:r>
                        <a:rPr sz="1200" spc="-10" dirty="0">
                          <a:latin typeface="Verdana"/>
                          <a:cs typeface="Verdana"/>
                        </a:rPr>
                        <a:t>B</a:t>
                      </a:r>
                      <a:r>
                        <a:rPr sz="1200" dirty="0">
                          <a:latin typeface="Verdana"/>
                          <a:cs typeface="Verdana"/>
                        </a:rPr>
                        <a:t>y</a:t>
                      </a:r>
                      <a:r>
                        <a:rPr sz="1200" spc="-100" dirty="0">
                          <a:latin typeface="Verdana"/>
                          <a:cs typeface="Verdana"/>
                        </a:rPr>
                        <a:t> </a:t>
                      </a:r>
                      <a:r>
                        <a:rPr sz="1200" spc="5" dirty="0">
                          <a:latin typeface="Verdana"/>
                          <a:cs typeface="Verdana"/>
                        </a:rPr>
                        <a:t>E</a:t>
                      </a:r>
                      <a:r>
                        <a:rPr sz="1200" dirty="0">
                          <a:latin typeface="Verdana"/>
                          <a:cs typeface="Verdana"/>
                        </a:rPr>
                        <a:t>nd</a:t>
                      </a:r>
                      <a:r>
                        <a:rPr sz="1200" spc="-85" dirty="0">
                          <a:latin typeface="Verdana"/>
                          <a:cs typeface="Verdana"/>
                        </a:rPr>
                        <a:t> </a:t>
                      </a:r>
                      <a:r>
                        <a:rPr sz="1200" dirty="0">
                          <a:latin typeface="Verdana"/>
                          <a:cs typeface="Verdana"/>
                        </a:rPr>
                        <a:t>Of</a:t>
                      </a:r>
                      <a:r>
                        <a:rPr sz="1200" spc="-95" dirty="0">
                          <a:latin typeface="Verdana"/>
                          <a:cs typeface="Verdana"/>
                        </a:rPr>
                        <a:t> </a:t>
                      </a:r>
                      <a:r>
                        <a:rPr sz="1200" dirty="0">
                          <a:latin typeface="Verdana"/>
                          <a:cs typeface="Verdana"/>
                        </a:rPr>
                        <a:t>Year</a:t>
                      </a:r>
                      <a:endParaRPr sz="1200">
                        <a:latin typeface="Verdana"/>
                        <a:cs typeface="Verdan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365"/>
                        </a:lnSpc>
                        <a:spcBef>
                          <a:spcPts val="45"/>
                        </a:spcBef>
                      </a:pPr>
                      <a:r>
                        <a:rPr sz="1200" b="1" spc="-135" dirty="0">
                          <a:solidFill>
                            <a:srgbClr val="FFFFFF"/>
                          </a:solidFill>
                          <a:latin typeface="Tahoma"/>
                          <a:cs typeface="Tahoma"/>
                        </a:rPr>
                        <a:t>N2+</a:t>
                      </a:r>
                      <a:endParaRPr sz="1200">
                        <a:latin typeface="Tahoma"/>
                        <a:cs typeface="Tahoma"/>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C7C30"/>
                    </a:solidFill>
                  </a:tcPr>
                </a:tc>
                <a:tc vMerge="1">
                  <a:txBody>
                    <a:bodyPr/>
                    <a:lstStyle/>
                    <a:p>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1476855">
                <a:tc gridSpan="3">
                  <a:txBody>
                    <a:bodyPr/>
                    <a:lstStyle/>
                    <a:p>
                      <a:pPr marL="68580" marR="132715">
                        <a:lnSpc>
                          <a:spcPct val="102200"/>
                        </a:lnSpc>
                        <a:spcBef>
                          <a:spcPts val="25"/>
                        </a:spcBef>
                      </a:pPr>
                      <a:r>
                        <a:rPr sz="1200" spc="-70" dirty="0">
                          <a:latin typeface="Verdana"/>
                          <a:cs typeface="Verdana"/>
                        </a:rPr>
                        <a:t>Using </a:t>
                      </a:r>
                      <a:r>
                        <a:rPr sz="1200" spc="-95" dirty="0">
                          <a:latin typeface="Verdana"/>
                          <a:cs typeface="Verdana"/>
                        </a:rPr>
                        <a:t>this </a:t>
                      </a:r>
                      <a:r>
                        <a:rPr sz="1200" spc="-5" dirty="0">
                          <a:latin typeface="Verdana"/>
                          <a:cs typeface="Verdana"/>
                        </a:rPr>
                        <a:t>methodology, </a:t>
                      </a:r>
                      <a:r>
                        <a:rPr sz="1200" spc="95" dirty="0">
                          <a:latin typeface="Verdana"/>
                          <a:cs typeface="Verdana"/>
                        </a:rPr>
                        <a:t>a </a:t>
                      </a:r>
                      <a:r>
                        <a:rPr sz="1200" spc="5" dirty="0">
                          <a:latin typeface="Verdana"/>
                          <a:cs typeface="Verdana"/>
                        </a:rPr>
                        <a:t>child </a:t>
                      </a:r>
                      <a:r>
                        <a:rPr sz="1200" spc="15" dirty="0">
                          <a:latin typeface="Verdana"/>
                          <a:cs typeface="Verdana"/>
                        </a:rPr>
                        <a:t>who </a:t>
                      </a:r>
                      <a:r>
                        <a:rPr sz="1200" spc="-50" dirty="0">
                          <a:latin typeface="Verdana"/>
                          <a:cs typeface="Verdana"/>
                        </a:rPr>
                        <a:t>enters </a:t>
                      </a:r>
                      <a:r>
                        <a:rPr sz="1200" spc="-75" dirty="0">
                          <a:latin typeface="Verdana"/>
                          <a:cs typeface="Verdana"/>
                        </a:rPr>
                        <a:t>nursery </a:t>
                      </a:r>
                      <a:r>
                        <a:rPr sz="1200" spc="-50" dirty="0">
                          <a:latin typeface="Verdana"/>
                          <a:cs typeface="Verdana"/>
                        </a:rPr>
                        <a:t>with </a:t>
                      </a:r>
                      <a:r>
                        <a:rPr sz="1200" spc="-5" dirty="0">
                          <a:latin typeface="Verdana"/>
                          <a:cs typeface="Verdana"/>
                        </a:rPr>
                        <a:t>typical </a:t>
                      </a:r>
                      <a:r>
                        <a:rPr sz="1200" spc="-45" dirty="0">
                          <a:latin typeface="Verdana"/>
                          <a:cs typeface="Verdana"/>
                        </a:rPr>
                        <a:t>levels </a:t>
                      </a:r>
                      <a:r>
                        <a:rPr sz="1200" dirty="0">
                          <a:latin typeface="Verdana"/>
                          <a:cs typeface="Verdana"/>
                        </a:rPr>
                        <a:t>of </a:t>
                      </a:r>
                      <a:r>
                        <a:rPr sz="1200" spc="10" dirty="0">
                          <a:latin typeface="Verdana"/>
                          <a:cs typeface="Verdana"/>
                        </a:rPr>
                        <a:t>knowledge </a:t>
                      </a:r>
                      <a:r>
                        <a:rPr sz="1200" spc="45" dirty="0">
                          <a:latin typeface="Verdana"/>
                          <a:cs typeface="Verdana"/>
                        </a:rPr>
                        <a:t>and </a:t>
                      </a:r>
                      <a:r>
                        <a:rPr sz="1200" spc="-110" dirty="0">
                          <a:latin typeface="Verdana"/>
                          <a:cs typeface="Verdana"/>
                        </a:rPr>
                        <a:t>skill </a:t>
                      </a:r>
                      <a:r>
                        <a:rPr sz="1200" spc="30" dirty="0">
                          <a:latin typeface="Verdana"/>
                          <a:cs typeface="Verdana"/>
                        </a:rPr>
                        <a:t>expected </a:t>
                      </a:r>
                      <a:r>
                        <a:rPr sz="1200" spc="-50" dirty="0">
                          <a:latin typeface="Verdana"/>
                          <a:cs typeface="Verdana"/>
                        </a:rPr>
                        <a:t>for </a:t>
                      </a:r>
                      <a:r>
                        <a:rPr sz="1200" spc="-60" dirty="0">
                          <a:latin typeface="Verdana"/>
                          <a:cs typeface="Verdana"/>
                        </a:rPr>
                        <a:t>their </a:t>
                      </a:r>
                      <a:r>
                        <a:rPr sz="1200" spc="70" dirty="0">
                          <a:latin typeface="Verdana"/>
                          <a:cs typeface="Verdana"/>
                        </a:rPr>
                        <a:t>age </a:t>
                      </a:r>
                      <a:r>
                        <a:rPr sz="1200" spc="5" dirty="0">
                          <a:latin typeface="Verdana"/>
                          <a:cs typeface="Verdana"/>
                        </a:rPr>
                        <a:t>would </a:t>
                      </a:r>
                      <a:r>
                        <a:rPr sz="1200" spc="60" dirty="0">
                          <a:latin typeface="Verdana"/>
                          <a:cs typeface="Verdana"/>
                        </a:rPr>
                        <a:t>be </a:t>
                      </a:r>
                      <a:r>
                        <a:rPr sz="1200" spc="65" dirty="0">
                          <a:latin typeface="Verdana"/>
                          <a:cs typeface="Verdana"/>
                        </a:rPr>
                        <a:t> </a:t>
                      </a:r>
                      <a:r>
                        <a:rPr sz="1200" spc="-5" dirty="0">
                          <a:latin typeface="Verdana"/>
                          <a:cs typeface="Verdana"/>
                        </a:rPr>
                        <a:t>baselined </a:t>
                      </a:r>
                      <a:r>
                        <a:rPr sz="1200" spc="-55" dirty="0">
                          <a:latin typeface="Verdana"/>
                          <a:cs typeface="Verdana"/>
                        </a:rPr>
                        <a:t>signifying </a:t>
                      </a:r>
                      <a:r>
                        <a:rPr sz="1200" spc="-25" dirty="0">
                          <a:latin typeface="Verdana"/>
                          <a:cs typeface="Verdana"/>
                        </a:rPr>
                        <a:t>they </a:t>
                      </a:r>
                      <a:r>
                        <a:rPr sz="1200" dirty="0">
                          <a:latin typeface="Verdana"/>
                          <a:cs typeface="Verdana"/>
                        </a:rPr>
                        <a:t>are </a:t>
                      </a:r>
                      <a:r>
                        <a:rPr sz="1200" spc="-25" dirty="0">
                          <a:latin typeface="Verdana"/>
                          <a:cs typeface="Verdana"/>
                        </a:rPr>
                        <a:t>best </a:t>
                      </a:r>
                      <a:r>
                        <a:rPr sz="1200" spc="-50" dirty="0">
                          <a:latin typeface="Verdana"/>
                          <a:cs typeface="Verdana"/>
                        </a:rPr>
                        <a:t>fitting within </a:t>
                      </a:r>
                      <a:r>
                        <a:rPr sz="1200" spc="-20" dirty="0">
                          <a:latin typeface="Verdana"/>
                          <a:cs typeface="Verdana"/>
                        </a:rPr>
                        <a:t>the </a:t>
                      </a:r>
                      <a:r>
                        <a:rPr sz="1200" spc="10" dirty="0">
                          <a:latin typeface="Verdana"/>
                          <a:cs typeface="Verdana"/>
                        </a:rPr>
                        <a:t>content </a:t>
                      </a:r>
                      <a:r>
                        <a:rPr sz="1200" spc="5" dirty="0">
                          <a:latin typeface="Verdana"/>
                          <a:cs typeface="Verdana"/>
                        </a:rPr>
                        <a:t>of </a:t>
                      </a:r>
                      <a:r>
                        <a:rPr sz="1200" spc="-25" dirty="0">
                          <a:latin typeface="Verdana"/>
                          <a:cs typeface="Verdana"/>
                        </a:rPr>
                        <a:t>them </a:t>
                      </a:r>
                      <a:r>
                        <a:rPr sz="1200" spc="-60" dirty="0">
                          <a:latin typeface="Verdana"/>
                          <a:cs typeface="Verdana"/>
                        </a:rPr>
                        <a:t>prior </a:t>
                      </a:r>
                      <a:r>
                        <a:rPr sz="1200" spc="-20" dirty="0">
                          <a:latin typeface="Verdana"/>
                          <a:cs typeface="Verdana"/>
                        </a:rPr>
                        <a:t>to </a:t>
                      </a:r>
                      <a:r>
                        <a:rPr sz="1200" spc="-55" dirty="0">
                          <a:latin typeface="Verdana"/>
                          <a:cs typeface="Verdana"/>
                        </a:rPr>
                        <a:t>starting </a:t>
                      </a:r>
                      <a:r>
                        <a:rPr sz="1200" spc="-15" dirty="0">
                          <a:latin typeface="Verdana"/>
                          <a:cs typeface="Verdana"/>
                        </a:rPr>
                        <a:t>the </a:t>
                      </a:r>
                      <a:r>
                        <a:rPr sz="1200" spc="-50" dirty="0">
                          <a:latin typeface="Verdana"/>
                          <a:cs typeface="Verdana"/>
                        </a:rPr>
                        <a:t>setting. </a:t>
                      </a:r>
                      <a:r>
                        <a:rPr sz="1200" spc="-70" dirty="0">
                          <a:latin typeface="Verdana"/>
                          <a:cs typeface="Verdana"/>
                        </a:rPr>
                        <a:t>E.g. </a:t>
                      </a:r>
                      <a:r>
                        <a:rPr sz="1200" spc="95" dirty="0">
                          <a:latin typeface="Verdana"/>
                          <a:cs typeface="Verdana"/>
                        </a:rPr>
                        <a:t>a </a:t>
                      </a:r>
                      <a:r>
                        <a:rPr sz="1200" spc="20" dirty="0">
                          <a:latin typeface="Verdana"/>
                          <a:cs typeface="Verdana"/>
                        </a:rPr>
                        <a:t>‘typical’ </a:t>
                      </a:r>
                      <a:r>
                        <a:rPr sz="1200" dirty="0">
                          <a:latin typeface="Verdana"/>
                          <a:cs typeface="Verdana"/>
                        </a:rPr>
                        <a:t>child </a:t>
                      </a:r>
                      <a:r>
                        <a:rPr sz="1200" spc="-45" dirty="0">
                          <a:latin typeface="Verdana"/>
                          <a:cs typeface="Verdana"/>
                        </a:rPr>
                        <a:t>joining </a:t>
                      </a:r>
                      <a:r>
                        <a:rPr sz="1200" spc="30" dirty="0">
                          <a:latin typeface="Verdana"/>
                          <a:cs typeface="Verdana"/>
                        </a:rPr>
                        <a:t>an </a:t>
                      </a:r>
                      <a:r>
                        <a:rPr sz="1200" spc="-55" dirty="0">
                          <a:latin typeface="Verdana"/>
                          <a:cs typeface="Verdana"/>
                        </a:rPr>
                        <a:t>N2 </a:t>
                      </a:r>
                      <a:r>
                        <a:rPr sz="1200" spc="-409" dirty="0">
                          <a:latin typeface="Verdana"/>
                          <a:cs typeface="Verdana"/>
                        </a:rPr>
                        <a:t> </a:t>
                      </a:r>
                      <a:r>
                        <a:rPr sz="1200" spc="-35" dirty="0">
                          <a:latin typeface="Verdana"/>
                          <a:cs typeface="Verdana"/>
                        </a:rPr>
                        <a:t>class </a:t>
                      </a:r>
                      <a:r>
                        <a:rPr sz="1200" spc="-60" dirty="0">
                          <a:latin typeface="Verdana"/>
                          <a:cs typeface="Verdana"/>
                        </a:rPr>
                        <a:t>in </a:t>
                      </a:r>
                      <a:r>
                        <a:rPr sz="1200" spc="-30" dirty="0">
                          <a:latin typeface="Verdana"/>
                          <a:cs typeface="Verdana"/>
                        </a:rPr>
                        <a:t>September, </a:t>
                      </a:r>
                      <a:r>
                        <a:rPr sz="1200" spc="5" dirty="0">
                          <a:latin typeface="Verdana"/>
                          <a:cs typeface="Verdana"/>
                        </a:rPr>
                        <a:t>would </a:t>
                      </a:r>
                      <a:r>
                        <a:rPr sz="1200" spc="65" dirty="0">
                          <a:latin typeface="Verdana"/>
                          <a:cs typeface="Verdana"/>
                        </a:rPr>
                        <a:t>be </a:t>
                      </a:r>
                      <a:r>
                        <a:rPr sz="1200" spc="-5" dirty="0">
                          <a:latin typeface="Verdana"/>
                          <a:cs typeface="Verdana"/>
                        </a:rPr>
                        <a:t>baselined </a:t>
                      </a:r>
                      <a:r>
                        <a:rPr sz="1200" spc="-35" dirty="0">
                          <a:latin typeface="Verdana"/>
                          <a:cs typeface="Verdana"/>
                        </a:rPr>
                        <a:t>as </a:t>
                      </a:r>
                      <a:r>
                        <a:rPr sz="1200" spc="-125" dirty="0">
                          <a:latin typeface="Verdana"/>
                          <a:cs typeface="Verdana"/>
                        </a:rPr>
                        <a:t>N1+ </a:t>
                      </a:r>
                      <a:r>
                        <a:rPr sz="1200" spc="-35" dirty="0">
                          <a:latin typeface="Verdana"/>
                          <a:cs typeface="Verdana"/>
                        </a:rPr>
                        <a:t>(on </a:t>
                      </a:r>
                      <a:r>
                        <a:rPr sz="1200" spc="-20" dirty="0">
                          <a:latin typeface="Verdana"/>
                          <a:cs typeface="Verdana"/>
                        </a:rPr>
                        <a:t>track </a:t>
                      </a:r>
                      <a:r>
                        <a:rPr sz="1200" spc="15" dirty="0">
                          <a:latin typeface="Verdana"/>
                          <a:cs typeface="Verdana"/>
                        </a:rPr>
                        <a:t>at </a:t>
                      </a:r>
                      <a:r>
                        <a:rPr sz="1200" spc="-10" dirty="0">
                          <a:latin typeface="Verdana"/>
                          <a:cs typeface="Verdana"/>
                        </a:rPr>
                        <a:t>the </a:t>
                      </a:r>
                      <a:r>
                        <a:rPr sz="1200" spc="35" dirty="0">
                          <a:latin typeface="Verdana"/>
                          <a:cs typeface="Verdana"/>
                        </a:rPr>
                        <a:t>end </a:t>
                      </a:r>
                      <a:r>
                        <a:rPr sz="1200" spc="5" dirty="0">
                          <a:latin typeface="Verdana"/>
                          <a:cs typeface="Verdana"/>
                        </a:rPr>
                        <a:t>of </a:t>
                      </a:r>
                      <a:r>
                        <a:rPr sz="1200" spc="-20" dirty="0">
                          <a:latin typeface="Verdana"/>
                          <a:cs typeface="Verdana"/>
                        </a:rPr>
                        <a:t>the </a:t>
                      </a:r>
                      <a:r>
                        <a:rPr sz="1200" spc="-40" dirty="0">
                          <a:latin typeface="Verdana"/>
                          <a:cs typeface="Verdana"/>
                        </a:rPr>
                        <a:t>previous </a:t>
                      </a:r>
                      <a:r>
                        <a:rPr sz="1200" spc="-70" dirty="0">
                          <a:latin typeface="Verdana"/>
                          <a:cs typeface="Verdana"/>
                        </a:rPr>
                        <a:t>term). </a:t>
                      </a:r>
                      <a:r>
                        <a:rPr sz="1200" spc="-15" dirty="0">
                          <a:latin typeface="Verdana"/>
                          <a:cs typeface="Verdana"/>
                        </a:rPr>
                        <a:t>Children </a:t>
                      </a:r>
                      <a:r>
                        <a:rPr sz="1200" spc="10" dirty="0">
                          <a:latin typeface="Verdana"/>
                          <a:cs typeface="Verdana"/>
                        </a:rPr>
                        <a:t>who </a:t>
                      </a:r>
                      <a:r>
                        <a:rPr sz="1200" dirty="0">
                          <a:latin typeface="Verdana"/>
                          <a:cs typeface="Verdana"/>
                        </a:rPr>
                        <a:t>are </a:t>
                      </a:r>
                      <a:r>
                        <a:rPr sz="1200" spc="-15" dirty="0">
                          <a:latin typeface="Verdana"/>
                          <a:cs typeface="Verdana"/>
                        </a:rPr>
                        <a:t>not </a:t>
                      </a:r>
                      <a:r>
                        <a:rPr sz="1200" spc="-25" dirty="0">
                          <a:latin typeface="Verdana"/>
                          <a:cs typeface="Verdana"/>
                        </a:rPr>
                        <a:t>displaying </a:t>
                      </a:r>
                      <a:r>
                        <a:rPr sz="1200" spc="65" dirty="0">
                          <a:latin typeface="Verdana"/>
                          <a:cs typeface="Verdana"/>
                        </a:rPr>
                        <a:t>age </a:t>
                      </a:r>
                      <a:r>
                        <a:rPr sz="1200" spc="70" dirty="0">
                          <a:latin typeface="Verdana"/>
                          <a:cs typeface="Verdana"/>
                        </a:rPr>
                        <a:t> </a:t>
                      </a:r>
                      <a:r>
                        <a:rPr sz="1200" dirty="0">
                          <a:latin typeface="Verdana"/>
                          <a:cs typeface="Verdana"/>
                        </a:rPr>
                        <a:t>appropriate </a:t>
                      </a:r>
                      <a:r>
                        <a:rPr sz="1200" spc="-114" dirty="0">
                          <a:latin typeface="Verdana"/>
                          <a:cs typeface="Verdana"/>
                        </a:rPr>
                        <a:t>skills </a:t>
                      </a:r>
                      <a:r>
                        <a:rPr sz="1200" spc="70" dirty="0">
                          <a:latin typeface="Verdana"/>
                          <a:cs typeface="Verdana"/>
                        </a:rPr>
                        <a:t>can </a:t>
                      </a:r>
                      <a:r>
                        <a:rPr sz="1200" spc="65" dirty="0">
                          <a:latin typeface="Verdana"/>
                          <a:cs typeface="Verdana"/>
                        </a:rPr>
                        <a:t>be </a:t>
                      </a:r>
                      <a:r>
                        <a:rPr sz="1200" spc="-45" dirty="0">
                          <a:latin typeface="Verdana"/>
                          <a:cs typeface="Verdana"/>
                        </a:rPr>
                        <a:t>assessed </a:t>
                      </a:r>
                      <a:r>
                        <a:rPr sz="1200" spc="20" dirty="0">
                          <a:latin typeface="Verdana"/>
                          <a:cs typeface="Verdana"/>
                        </a:rPr>
                        <a:t>at </a:t>
                      </a:r>
                      <a:r>
                        <a:rPr sz="1200" spc="-5" dirty="0">
                          <a:latin typeface="Verdana"/>
                          <a:cs typeface="Verdana"/>
                        </a:rPr>
                        <a:t>any </a:t>
                      </a:r>
                      <a:r>
                        <a:rPr sz="1200" spc="-15" dirty="0">
                          <a:latin typeface="Verdana"/>
                          <a:cs typeface="Verdana"/>
                        </a:rPr>
                        <a:t>point </a:t>
                      </a:r>
                      <a:r>
                        <a:rPr sz="1200" spc="5" dirty="0">
                          <a:latin typeface="Verdana"/>
                          <a:cs typeface="Verdana"/>
                        </a:rPr>
                        <a:t>on </a:t>
                      </a:r>
                      <a:r>
                        <a:rPr sz="1200" spc="-20" dirty="0">
                          <a:latin typeface="Verdana"/>
                          <a:cs typeface="Verdana"/>
                        </a:rPr>
                        <a:t>the </a:t>
                      </a:r>
                      <a:r>
                        <a:rPr sz="1200" spc="15" dirty="0">
                          <a:latin typeface="Verdana"/>
                          <a:cs typeface="Verdana"/>
                        </a:rPr>
                        <a:t>scale </a:t>
                      </a:r>
                      <a:r>
                        <a:rPr sz="1200" dirty="0">
                          <a:latin typeface="Verdana"/>
                          <a:cs typeface="Verdana"/>
                        </a:rPr>
                        <a:t>below. </a:t>
                      </a:r>
                      <a:r>
                        <a:rPr sz="1200" spc="-125" dirty="0">
                          <a:latin typeface="Verdana"/>
                          <a:cs typeface="Verdana"/>
                        </a:rPr>
                        <a:t>In </a:t>
                      </a:r>
                      <a:r>
                        <a:rPr sz="1200" spc="-15" dirty="0">
                          <a:latin typeface="Verdana"/>
                          <a:cs typeface="Verdana"/>
                        </a:rPr>
                        <a:t>essence, </a:t>
                      </a:r>
                      <a:r>
                        <a:rPr sz="1200" spc="65" dirty="0">
                          <a:latin typeface="Verdana"/>
                          <a:cs typeface="Verdana"/>
                        </a:rPr>
                        <a:t>each </a:t>
                      </a:r>
                      <a:r>
                        <a:rPr sz="1200" spc="45" dirty="0">
                          <a:latin typeface="Verdana"/>
                          <a:cs typeface="Verdana"/>
                        </a:rPr>
                        <a:t>‘grade’ </a:t>
                      </a:r>
                      <a:r>
                        <a:rPr sz="1200" spc="-50" dirty="0">
                          <a:latin typeface="Verdana"/>
                          <a:cs typeface="Verdana"/>
                        </a:rPr>
                        <a:t>represents </a:t>
                      </a:r>
                      <a:r>
                        <a:rPr sz="1200" spc="95" dirty="0">
                          <a:latin typeface="Verdana"/>
                          <a:cs typeface="Verdana"/>
                        </a:rPr>
                        <a:t>a </a:t>
                      </a:r>
                      <a:r>
                        <a:rPr sz="1200" spc="-45" dirty="0">
                          <a:latin typeface="Verdana"/>
                          <a:cs typeface="Verdana"/>
                        </a:rPr>
                        <a:t>term’s worth </a:t>
                      </a:r>
                      <a:r>
                        <a:rPr sz="1200" dirty="0">
                          <a:latin typeface="Verdana"/>
                          <a:cs typeface="Verdana"/>
                        </a:rPr>
                        <a:t>of </a:t>
                      </a:r>
                      <a:r>
                        <a:rPr sz="1200" spc="5" dirty="0">
                          <a:latin typeface="Verdana"/>
                          <a:cs typeface="Verdana"/>
                        </a:rPr>
                        <a:t> </a:t>
                      </a:r>
                      <a:r>
                        <a:rPr sz="1200" spc="-35" dirty="0">
                          <a:latin typeface="Verdana"/>
                          <a:cs typeface="Verdana"/>
                        </a:rPr>
                        <a:t>curriculum</a:t>
                      </a:r>
                      <a:r>
                        <a:rPr sz="1200" spc="-75" dirty="0">
                          <a:latin typeface="Verdana"/>
                          <a:cs typeface="Verdana"/>
                        </a:rPr>
                        <a:t> </a:t>
                      </a:r>
                      <a:r>
                        <a:rPr sz="1200" spc="-10" dirty="0">
                          <a:latin typeface="Verdana"/>
                          <a:cs typeface="Verdana"/>
                        </a:rPr>
                        <a:t>content.</a:t>
                      </a:r>
                      <a:r>
                        <a:rPr sz="1200" spc="-90" dirty="0">
                          <a:latin typeface="Verdana"/>
                          <a:cs typeface="Verdana"/>
                        </a:rPr>
                        <a:t> </a:t>
                      </a:r>
                      <a:r>
                        <a:rPr sz="1200" spc="-65" dirty="0">
                          <a:latin typeface="Verdana"/>
                          <a:cs typeface="Verdana"/>
                        </a:rPr>
                        <a:t>The</a:t>
                      </a:r>
                      <a:r>
                        <a:rPr sz="1200" spc="-80" dirty="0">
                          <a:latin typeface="Verdana"/>
                          <a:cs typeface="Verdana"/>
                        </a:rPr>
                        <a:t> </a:t>
                      </a:r>
                      <a:r>
                        <a:rPr sz="1200" spc="-105" dirty="0">
                          <a:latin typeface="Verdana"/>
                          <a:cs typeface="Verdana"/>
                        </a:rPr>
                        <a:t>OFSTED</a:t>
                      </a:r>
                      <a:r>
                        <a:rPr sz="1200" spc="-65" dirty="0">
                          <a:latin typeface="Verdana"/>
                          <a:cs typeface="Verdana"/>
                        </a:rPr>
                        <a:t> </a:t>
                      </a:r>
                      <a:r>
                        <a:rPr lang="en-GB" sz="1200" spc="-165" dirty="0">
                          <a:latin typeface="Verdana"/>
                          <a:cs typeface="Verdana"/>
                        </a:rPr>
                        <a:t>6</a:t>
                      </a:r>
                      <a:r>
                        <a:rPr sz="1200" spc="-80" dirty="0">
                          <a:latin typeface="Verdana"/>
                          <a:cs typeface="Verdana"/>
                        </a:rPr>
                        <a:t> </a:t>
                      </a:r>
                      <a:r>
                        <a:rPr sz="1200" spc="5" dirty="0">
                          <a:latin typeface="Verdana"/>
                          <a:cs typeface="Verdana"/>
                        </a:rPr>
                        <a:t>expectation</a:t>
                      </a:r>
                      <a:r>
                        <a:rPr sz="1200" spc="-75" dirty="0">
                          <a:latin typeface="Verdana"/>
                          <a:cs typeface="Verdana"/>
                        </a:rPr>
                        <a:t> </a:t>
                      </a:r>
                      <a:r>
                        <a:rPr sz="1200" spc="-125" dirty="0">
                          <a:latin typeface="Verdana"/>
                          <a:cs typeface="Verdana"/>
                        </a:rPr>
                        <a:t>is</a:t>
                      </a:r>
                      <a:r>
                        <a:rPr sz="1200" spc="-65" dirty="0">
                          <a:latin typeface="Verdana"/>
                          <a:cs typeface="Verdana"/>
                        </a:rPr>
                        <a:t> </a:t>
                      </a:r>
                      <a:r>
                        <a:rPr sz="1200" spc="-25" dirty="0">
                          <a:latin typeface="Verdana"/>
                          <a:cs typeface="Verdana"/>
                        </a:rPr>
                        <a:t>that</a:t>
                      </a:r>
                      <a:r>
                        <a:rPr sz="1200" spc="-95" dirty="0">
                          <a:latin typeface="Verdana"/>
                          <a:cs typeface="Verdana"/>
                        </a:rPr>
                        <a:t> </a:t>
                      </a:r>
                      <a:r>
                        <a:rPr sz="1200" spc="-50" dirty="0">
                          <a:latin typeface="Verdana"/>
                          <a:cs typeface="Verdana"/>
                        </a:rPr>
                        <a:t>most</a:t>
                      </a:r>
                      <a:r>
                        <a:rPr sz="1200" spc="-105" dirty="0">
                          <a:latin typeface="Verdana"/>
                          <a:cs typeface="Verdana"/>
                        </a:rPr>
                        <a:t> </a:t>
                      </a:r>
                      <a:r>
                        <a:rPr sz="1200" spc="-15" dirty="0">
                          <a:latin typeface="Verdana"/>
                          <a:cs typeface="Verdana"/>
                        </a:rPr>
                        <a:t>children</a:t>
                      </a:r>
                      <a:r>
                        <a:rPr sz="1200" spc="-100" dirty="0">
                          <a:latin typeface="Verdana"/>
                          <a:cs typeface="Verdana"/>
                        </a:rPr>
                        <a:t> </a:t>
                      </a:r>
                      <a:r>
                        <a:rPr sz="1200" spc="15" dirty="0">
                          <a:latin typeface="Verdana"/>
                          <a:cs typeface="Verdana"/>
                        </a:rPr>
                        <a:t>who</a:t>
                      </a:r>
                      <a:r>
                        <a:rPr sz="1200" spc="-90" dirty="0">
                          <a:latin typeface="Verdana"/>
                          <a:cs typeface="Verdana"/>
                        </a:rPr>
                        <a:t> </a:t>
                      </a:r>
                      <a:r>
                        <a:rPr sz="1200" spc="-30" dirty="0">
                          <a:latin typeface="Verdana"/>
                          <a:cs typeface="Verdana"/>
                        </a:rPr>
                        <a:t>enter</a:t>
                      </a:r>
                      <a:r>
                        <a:rPr sz="1200" spc="-80" dirty="0">
                          <a:latin typeface="Verdana"/>
                          <a:cs typeface="Verdana"/>
                        </a:rPr>
                        <a:t> </a:t>
                      </a:r>
                      <a:r>
                        <a:rPr sz="1200" dirty="0">
                          <a:latin typeface="Verdana"/>
                          <a:cs typeface="Verdana"/>
                        </a:rPr>
                        <a:t>below,</a:t>
                      </a:r>
                      <a:r>
                        <a:rPr sz="1200" spc="-90" dirty="0">
                          <a:latin typeface="Verdana"/>
                          <a:cs typeface="Verdana"/>
                        </a:rPr>
                        <a:t> </a:t>
                      </a:r>
                      <a:r>
                        <a:rPr sz="1200" spc="-10" dirty="0">
                          <a:latin typeface="Verdana"/>
                          <a:cs typeface="Verdana"/>
                        </a:rPr>
                        <a:t>but</a:t>
                      </a:r>
                      <a:r>
                        <a:rPr sz="1200" spc="-100" dirty="0">
                          <a:latin typeface="Verdana"/>
                          <a:cs typeface="Verdana"/>
                        </a:rPr>
                        <a:t> </a:t>
                      </a:r>
                      <a:r>
                        <a:rPr sz="1200" spc="-15" dirty="0">
                          <a:latin typeface="Verdana"/>
                          <a:cs typeface="Verdana"/>
                        </a:rPr>
                        <a:t>not</a:t>
                      </a:r>
                      <a:r>
                        <a:rPr sz="1200" spc="-90" dirty="0">
                          <a:latin typeface="Verdana"/>
                          <a:cs typeface="Verdana"/>
                        </a:rPr>
                        <a:t> </a:t>
                      </a:r>
                      <a:r>
                        <a:rPr sz="1200" spc="-40" dirty="0">
                          <a:latin typeface="Verdana"/>
                          <a:cs typeface="Verdana"/>
                        </a:rPr>
                        <a:t>significantly</a:t>
                      </a:r>
                      <a:r>
                        <a:rPr sz="1200" spc="-90" dirty="0">
                          <a:latin typeface="Verdana"/>
                          <a:cs typeface="Verdana"/>
                        </a:rPr>
                        <a:t> </a:t>
                      </a:r>
                      <a:r>
                        <a:rPr sz="1200" dirty="0">
                          <a:latin typeface="Verdana"/>
                          <a:cs typeface="Verdana"/>
                        </a:rPr>
                        <a:t>below,</a:t>
                      </a:r>
                      <a:r>
                        <a:rPr sz="1200" spc="-90" dirty="0">
                          <a:latin typeface="Verdana"/>
                          <a:cs typeface="Verdana"/>
                        </a:rPr>
                        <a:t> </a:t>
                      </a:r>
                      <a:r>
                        <a:rPr sz="1200" spc="-35" dirty="0">
                          <a:latin typeface="Verdana"/>
                          <a:cs typeface="Verdana"/>
                        </a:rPr>
                        <a:t>should </a:t>
                      </a:r>
                      <a:r>
                        <a:rPr sz="1200" spc="-405" dirty="0">
                          <a:latin typeface="Verdana"/>
                          <a:cs typeface="Verdana"/>
                        </a:rPr>
                        <a:t> </a:t>
                      </a:r>
                      <a:r>
                        <a:rPr sz="1200" spc="55" dirty="0">
                          <a:latin typeface="Verdana"/>
                          <a:cs typeface="Verdana"/>
                        </a:rPr>
                        <a:t>catch</a:t>
                      </a:r>
                      <a:r>
                        <a:rPr sz="1200" spc="-95" dirty="0">
                          <a:latin typeface="Verdana"/>
                          <a:cs typeface="Verdana"/>
                        </a:rPr>
                        <a:t> </a:t>
                      </a:r>
                      <a:r>
                        <a:rPr sz="1200" spc="20" dirty="0">
                          <a:latin typeface="Verdana"/>
                          <a:cs typeface="Verdana"/>
                        </a:rPr>
                        <a:t>up</a:t>
                      </a:r>
                      <a:r>
                        <a:rPr sz="1200" spc="-90" dirty="0">
                          <a:latin typeface="Verdana"/>
                          <a:cs typeface="Verdana"/>
                        </a:rPr>
                        <a:t> </a:t>
                      </a:r>
                      <a:r>
                        <a:rPr sz="1200" spc="-50" dirty="0">
                          <a:latin typeface="Verdana"/>
                          <a:cs typeface="Verdana"/>
                        </a:rPr>
                        <a:t>with</a:t>
                      </a:r>
                      <a:r>
                        <a:rPr sz="1200" spc="-90" dirty="0">
                          <a:latin typeface="Verdana"/>
                          <a:cs typeface="Verdana"/>
                        </a:rPr>
                        <a:t> </a:t>
                      </a:r>
                      <a:r>
                        <a:rPr sz="1200" spc="60" dirty="0">
                          <a:latin typeface="Verdana"/>
                          <a:cs typeface="Verdana"/>
                        </a:rPr>
                        <a:t>good</a:t>
                      </a:r>
                      <a:r>
                        <a:rPr sz="1200" spc="-85" dirty="0">
                          <a:latin typeface="Verdana"/>
                          <a:cs typeface="Verdana"/>
                        </a:rPr>
                        <a:t> </a:t>
                      </a:r>
                      <a:r>
                        <a:rPr sz="1200" spc="5" dirty="0">
                          <a:latin typeface="Verdana"/>
                          <a:cs typeface="Verdana"/>
                        </a:rPr>
                        <a:t>teaching.</a:t>
                      </a:r>
                      <a:endParaRPr sz="1200" dirty="0">
                        <a:latin typeface="Verdana"/>
                        <a:cs typeface="Verdana"/>
                      </a:endParaRPr>
                    </a:p>
                    <a:p>
                      <a:pPr>
                        <a:lnSpc>
                          <a:spcPct val="100000"/>
                        </a:lnSpc>
                        <a:spcBef>
                          <a:spcPts val="30"/>
                        </a:spcBef>
                      </a:pPr>
                      <a:endParaRPr sz="1250" dirty="0">
                        <a:latin typeface="Times New Roman"/>
                        <a:cs typeface="Times New Roman"/>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lang="en-GB" smtClean="0"/>
              <a:t>26</a:t>
            </a:fld>
            <a:endParaRPr lang="en-GB" dirty="0"/>
          </a:p>
        </p:txBody>
      </p:sp>
      <p:pic>
        <p:nvPicPr>
          <p:cNvPr id="7" name="Picture 6" descr="C:\Users\RLWCGRIFFITHS\AppData\Local\Microsoft\Windows\INetCache\Content.MSO\D0413950.tmp">
            <a:extLst>
              <a:ext uri="{FF2B5EF4-FFF2-40B4-BE49-F238E27FC236}">
                <a16:creationId xmlns:a16="http://schemas.microsoft.com/office/drawing/2014/main" id="{2A51B988-70D1-9115-72BC-68FD83BE19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0" y="394206"/>
            <a:ext cx="1170593" cy="933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248" y="460248"/>
            <a:ext cx="9773285" cy="755015"/>
          </a:xfrm>
          <a:prstGeom prst="rect">
            <a:avLst/>
          </a:prstGeom>
          <a:ln w="6095">
            <a:solidFill>
              <a:srgbClr val="000000"/>
            </a:solidFill>
          </a:ln>
        </p:spPr>
        <p:txBody>
          <a:bodyPr vert="horz" wrap="square" lIns="0" tIns="3175" rIns="0" bIns="0" rtlCol="0">
            <a:spAutoFit/>
          </a:bodyPr>
          <a:lstStyle/>
          <a:p>
            <a:pPr marL="68580" marR="108585">
              <a:lnSpc>
                <a:spcPct val="102299"/>
              </a:lnSpc>
              <a:spcBef>
                <a:spcPts val="25"/>
              </a:spcBef>
            </a:pPr>
            <a:r>
              <a:rPr sz="1200" spc="-60" dirty="0">
                <a:latin typeface="Verdana"/>
                <a:cs typeface="Verdana"/>
              </a:rPr>
              <a:t>These</a:t>
            </a:r>
            <a:r>
              <a:rPr sz="1200" spc="-80" dirty="0">
                <a:latin typeface="Verdana"/>
                <a:cs typeface="Verdana"/>
              </a:rPr>
              <a:t> </a:t>
            </a:r>
            <a:r>
              <a:rPr sz="1200" spc="-20" dirty="0">
                <a:latin typeface="Verdana"/>
                <a:cs typeface="Verdana"/>
              </a:rPr>
              <a:t>examples</a:t>
            </a:r>
            <a:r>
              <a:rPr sz="1200" spc="-80" dirty="0">
                <a:latin typeface="Verdana"/>
                <a:cs typeface="Verdana"/>
              </a:rPr>
              <a:t> </a:t>
            </a:r>
            <a:r>
              <a:rPr sz="1200" dirty="0">
                <a:latin typeface="Verdana"/>
                <a:cs typeface="Verdana"/>
              </a:rPr>
              <a:t>are</a:t>
            </a:r>
            <a:r>
              <a:rPr sz="1200" spc="-80" dirty="0">
                <a:latin typeface="Verdana"/>
                <a:cs typeface="Verdana"/>
              </a:rPr>
              <a:t> </a:t>
            </a:r>
            <a:r>
              <a:rPr sz="1200" spc="-65" dirty="0">
                <a:latin typeface="Verdana"/>
                <a:cs typeface="Verdana"/>
              </a:rPr>
              <a:t>illustrative </a:t>
            </a:r>
            <a:r>
              <a:rPr sz="1200" dirty="0">
                <a:latin typeface="Verdana"/>
                <a:cs typeface="Verdana"/>
              </a:rPr>
              <a:t>of</a:t>
            </a:r>
            <a:r>
              <a:rPr sz="1200" spc="-70" dirty="0">
                <a:latin typeface="Verdana"/>
                <a:cs typeface="Verdana"/>
              </a:rPr>
              <a:t> </a:t>
            </a:r>
            <a:r>
              <a:rPr sz="1200" spc="-10" dirty="0">
                <a:latin typeface="Verdana"/>
                <a:cs typeface="Verdana"/>
              </a:rPr>
              <a:t>the</a:t>
            </a:r>
            <a:r>
              <a:rPr sz="1200" spc="-80" dirty="0">
                <a:latin typeface="Verdana"/>
                <a:cs typeface="Verdana"/>
              </a:rPr>
              <a:t> </a:t>
            </a:r>
            <a:r>
              <a:rPr sz="1200" spc="-50" dirty="0">
                <a:latin typeface="Verdana"/>
                <a:cs typeface="Verdana"/>
              </a:rPr>
              <a:t>journey</a:t>
            </a:r>
            <a:r>
              <a:rPr sz="1200" spc="-75" dirty="0">
                <a:latin typeface="Verdana"/>
                <a:cs typeface="Verdana"/>
              </a:rPr>
              <a:t> </a:t>
            </a:r>
            <a:r>
              <a:rPr sz="1200" spc="-20" dirty="0">
                <a:latin typeface="Verdana"/>
                <a:cs typeface="Verdana"/>
              </a:rPr>
              <a:t>that</a:t>
            </a:r>
            <a:r>
              <a:rPr sz="1200" spc="-105" dirty="0">
                <a:latin typeface="Verdana"/>
                <a:cs typeface="Verdana"/>
              </a:rPr>
              <a:t> </a:t>
            </a:r>
            <a:r>
              <a:rPr sz="1200" spc="-20" dirty="0">
                <a:latin typeface="Verdana"/>
                <a:cs typeface="Verdana"/>
              </a:rPr>
              <a:t>some</a:t>
            </a:r>
            <a:r>
              <a:rPr sz="1200" spc="-80" dirty="0">
                <a:latin typeface="Verdana"/>
                <a:cs typeface="Verdana"/>
              </a:rPr>
              <a:t> </a:t>
            </a:r>
            <a:r>
              <a:rPr sz="1200" spc="-15" dirty="0">
                <a:latin typeface="Verdana"/>
                <a:cs typeface="Verdana"/>
              </a:rPr>
              <a:t>children</a:t>
            </a:r>
            <a:r>
              <a:rPr sz="1200" spc="-90" dirty="0">
                <a:latin typeface="Verdana"/>
                <a:cs typeface="Verdana"/>
              </a:rPr>
              <a:t> </a:t>
            </a:r>
            <a:r>
              <a:rPr sz="1200" spc="-5" dirty="0">
                <a:latin typeface="Verdana"/>
                <a:cs typeface="Verdana"/>
              </a:rPr>
              <a:t>may</a:t>
            </a:r>
            <a:r>
              <a:rPr sz="1200" spc="-100" dirty="0">
                <a:latin typeface="Verdana"/>
                <a:cs typeface="Verdana"/>
              </a:rPr>
              <a:t> </a:t>
            </a:r>
            <a:r>
              <a:rPr sz="1200" dirty="0">
                <a:latin typeface="Verdana"/>
                <a:cs typeface="Verdana"/>
              </a:rPr>
              <a:t>make</a:t>
            </a:r>
            <a:r>
              <a:rPr sz="1200" spc="-85" dirty="0">
                <a:latin typeface="Verdana"/>
                <a:cs typeface="Verdana"/>
              </a:rPr>
              <a:t> </a:t>
            </a:r>
            <a:r>
              <a:rPr sz="1200" spc="-35" dirty="0">
                <a:latin typeface="Verdana"/>
                <a:cs typeface="Verdana"/>
              </a:rPr>
              <a:t>across</a:t>
            </a:r>
            <a:r>
              <a:rPr sz="1200" spc="-80" dirty="0">
                <a:latin typeface="Verdana"/>
                <a:cs typeface="Verdana"/>
              </a:rPr>
              <a:t> </a:t>
            </a:r>
            <a:r>
              <a:rPr sz="1200" spc="-60" dirty="0">
                <a:latin typeface="Verdana"/>
                <a:cs typeface="Verdana"/>
              </a:rPr>
              <a:t>their</a:t>
            </a:r>
            <a:r>
              <a:rPr sz="1200" spc="-70" dirty="0">
                <a:latin typeface="Verdana"/>
                <a:cs typeface="Verdana"/>
              </a:rPr>
              <a:t> </a:t>
            </a:r>
            <a:r>
              <a:rPr sz="1200" spc="-40" dirty="0">
                <a:latin typeface="Verdana"/>
                <a:cs typeface="Verdana"/>
              </a:rPr>
              <a:t>time</a:t>
            </a:r>
            <a:r>
              <a:rPr sz="1200" spc="-80" dirty="0">
                <a:latin typeface="Verdana"/>
                <a:cs typeface="Verdana"/>
              </a:rPr>
              <a:t> </a:t>
            </a:r>
            <a:r>
              <a:rPr sz="1200" spc="-65" dirty="0">
                <a:latin typeface="Verdana"/>
                <a:cs typeface="Verdana"/>
              </a:rPr>
              <a:t>in</a:t>
            </a:r>
            <a:r>
              <a:rPr sz="1200" spc="-90" dirty="0">
                <a:latin typeface="Verdana"/>
                <a:cs typeface="Verdana"/>
              </a:rPr>
              <a:t> </a:t>
            </a:r>
            <a:r>
              <a:rPr sz="1200" spc="-80" dirty="0">
                <a:latin typeface="Verdana"/>
                <a:cs typeface="Verdana"/>
              </a:rPr>
              <a:t>nursery.</a:t>
            </a:r>
            <a:r>
              <a:rPr sz="1200" spc="-90" dirty="0">
                <a:latin typeface="Verdana"/>
                <a:cs typeface="Verdana"/>
              </a:rPr>
              <a:t> </a:t>
            </a:r>
            <a:r>
              <a:rPr sz="1200" spc="-20" dirty="0">
                <a:latin typeface="Verdana"/>
                <a:cs typeface="Verdana"/>
              </a:rPr>
              <a:t>Based</a:t>
            </a:r>
            <a:r>
              <a:rPr sz="1200" spc="-75" dirty="0">
                <a:latin typeface="Verdana"/>
                <a:cs typeface="Verdana"/>
              </a:rPr>
              <a:t> </a:t>
            </a:r>
            <a:r>
              <a:rPr sz="1200" spc="10" dirty="0">
                <a:latin typeface="Verdana"/>
                <a:cs typeface="Verdana"/>
              </a:rPr>
              <a:t>on</a:t>
            </a:r>
            <a:r>
              <a:rPr sz="1200" spc="-70" dirty="0">
                <a:latin typeface="Verdana"/>
                <a:cs typeface="Verdana"/>
              </a:rPr>
              <a:t> </a:t>
            </a:r>
            <a:r>
              <a:rPr sz="1200" spc="-15" dirty="0">
                <a:latin typeface="Verdana"/>
                <a:cs typeface="Verdana"/>
              </a:rPr>
              <a:t>the</a:t>
            </a:r>
            <a:r>
              <a:rPr sz="1200" spc="-80" dirty="0">
                <a:latin typeface="Verdana"/>
                <a:cs typeface="Verdana"/>
              </a:rPr>
              <a:t> </a:t>
            </a:r>
            <a:r>
              <a:rPr sz="1200" spc="10" dirty="0">
                <a:latin typeface="Verdana"/>
                <a:cs typeface="Verdana"/>
              </a:rPr>
              <a:t>needs </a:t>
            </a:r>
            <a:r>
              <a:rPr sz="1200" spc="-405" dirty="0">
                <a:latin typeface="Verdana"/>
                <a:cs typeface="Verdana"/>
              </a:rPr>
              <a:t> </a:t>
            </a:r>
            <a:r>
              <a:rPr sz="1200" dirty="0">
                <a:latin typeface="Verdana"/>
                <a:cs typeface="Verdana"/>
              </a:rPr>
              <a:t>of </a:t>
            </a:r>
            <a:r>
              <a:rPr sz="1200" spc="-20" dirty="0">
                <a:latin typeface="Verdana"/>
                <a:cs typeface="Verdana"/>
              </a:rPr>
              <a:t>the </a:t>
            </a:r>
            <a:r>
              <a:rPr sz="1200" spc="-15" dirty="0">
                <a:latin typeface="Verdana"/>
                <a:cs typeface="Verdana"/>
              </a:rPr>
              <a:t>child, </a:t>
            </a:r>
            <a:r>
              <a:rPr sz="1200" spc="-20" dirty="0">
                <a:latin typeface="Verdana"/>
                <a:cs typeface="Verdana"/>
              </a:rPr>
              <a:t>some </a:t>
            </a:r>
            <a:r>
              <a:rPr sz="1200" spc="-15" dirty="0">
                <a:latin typeface="Verdana"/>
                <a:cs typeface="Verdana"/>
              </a:rPr>
              <a:t>children </a:t>
            </a:r>
            <a:r>
              <a:rPr sz="1200" spc="-5" dirty="0">
                <a:latin typeface="Verdana"/>
                <a:cs typeface="Verdana"/>
              </a:rPr>
              <a:t>may </a:t>
            </a:r>
            <a:r>
              <a:rPr sz="1200" spc="5" dirty="0">
                <a:latin typeface="Verdana"/>
                <a:cs typeface="Verdana"/>
              </a:rPr>
              <a:t>make </a:t>
            </a:r>
            <a:r>
              <a:rPr sz="1200" spc="-25" dirty="0">
                <a:latin typeface="Verdana"/>
                <a:cs typeface="Verdana"/>
              </a:rPr>
              <a:t>more </a:t>
            </a:r>
            <a:r>
              <a:rPr sz="1200" spc="-60" dirty="0">
                <a:latin typeface="Verdana"/>
                <a:cs typeface="Verdana"/>
              </a:rPr>
              <a:t>progress, </a:t>
            </a:r>
            <a:r>
              <a:rPr sz="1200" spc="-50" dirty="0">
                <a:latin typeface="Verdana"/>
                <a:cs typeface="Verdana"/>
              </a:rPr>
              <a:t>others </a:t>
            </a:r>
            <a:r>
              <a:rPr sz="1200" spc="-90" dirty="0">
                <a:latin typeface="Verdana"/>
                <a:cs typeface="Verdana"/>
              </a:rPr>
              <a:t>less. </a:t>
            </a:r>
            <a:r>
              <a:rPr sz="1200" spc="-75" dirty="0">
                <a:latin typeface="Verdana"/>
                <a:cs typeface="Verdana"/>
              </a:rPr>
              <a:t>For </a:t>
            </a:r>
            <a:r>
              <a:rPr sz="1200" spc="-10" dirty="0">
                <a:latin typeface="Verdana"/>
                <a:cs typeface="Verdana"/>
              </a:rPr>
              <a:t>example, </a:t>
            </a:r>
            <a:r>
              <a:rPr sz="1200" spc="-25" dirty="0">
                <a:latin typeface="Verdana"/>
                <a:cs typeface="Verdana"/>
              </a:rPr>
              <a:t>some </a:t>
            </a:r>
            <a:r>
              <a:rPr sz="1200" spc="-15" dirty="0">
                <a:latin typeface="Verdana"/>
                <a:cs typeface="Verdana"/>
              </a:rPr>
              <a:t>children </a:t>
            </a:r>
            <a:r>
              <a:rPr sz="1200" spc="30" dirty="0">
                <a:latin typeface="Verdana"/>
                <a:cs typeface="Verdana"/>
              </a:rPr>
              <a:t>could </a:t>
            </a:r>
            <a:r>
              <a:rPr sz="1200" dirty="0">
                <a:latin typeface="Verdana"/>
                <a:cs typeface="Verdana"/>
              </a:rPr>
              <a:t>make </a:t>
            </a:r>
            <a:r>
              <a:rPr sz="1200" spc="-5" dirty="0">
                <a:latin typeface="Verdana"/>
                <a:cs typeface="Verdana"/>
              </a:rPr>
              <a:t>rapid </a:t>
            </a:r>
            <a:r>
              <a:rPr sz="1200" spc="-50" dirty="0">
                <a:latin typeface="Verdana"/>
                <a:cs typeface="Verdana"/>
              </a:rPr>
              <a:t>progress from </a:t>
            </a:r>
            <a:r>
              <a:rPr sz="1200" spc="-45" dirty="0">
                <a:latin typeface="Verdana"/>
                <a:cs typeface="Verdana"/>
              </a:rPr>
              <a:t> </a:t>
            </a:r>
            <a:r>
              <a:rPr sz="1200" spc="-20" dirty="0">
                <a:latin typeface="Verdana"/>
                <a:cs typeface="Verdana"/>
              </a:rPr>
              <a:t>lower </a:t>
            </a:r>
            <a:r>
              <a:rPr sz="1200" spc="-55" dirty="0">
                <a:latin typeface="Verdana"/>
                <a:cs typeface="Verdana"/>
              </a:rPr>
              <a:t>starting </a:t>
            </a:r>
            <a:r>
              <a:rPr sz="1200" spc="-40" dirty="0">
                <a:latin typeface="Verdana"/>
                <a:cs typeface="Verdana"/>
              </a:rPr>
              <a:t>points </a:t>
            </a:r>
            <a:r>
              <a:rPr sz="1200" spc="-50" dirty="0">
                <a:latin typeface="Verdana"/>
                <a:cs typeface="Verdana"/>
              </a:rPr>
              <a:t>from </a:t>
            </a:r>
            <a:r>
              <a:rPr sz="1200" spc="-35" dirty="0">
                <a:latin typeface="Verdana"/>
                <a:cs typeface="Verdana"/>
              </a:rPr>
              <a:t>those </a:t>
            </a:r>
            <a:r>
              <a:rPr sz="1200" spc="-15" dirty="0">
                <a:latin typeface="Verdana"/>
                <a:cs typeface="Verdana"/>
              </a:rPr>
              <a:t>suggested </a:t>
            </a:r>
            <a:r>
              <a:rPr sz="1200" spc="20" dirty="0">
                <a:latin typeface="Verdana"/>
                <a:cs typeface="Verdana"/>
              </a:rPr>
              <a:t>above, </a:t>
            </a:r>
            <a:r>
              <a:rPr sz="1200" spc="45" dirty="0">
                <a:latin typeface="Verdana"/>
                <a:cs typeface="Verdana"/>
              </a:rPr>
              <a:t>and </a:t>
            </a:r>
            <a:r>
              <a:rPr sz="1200" spc="25" dirty="0">
                <a:latin typeface="Verdana"/>
                <a:cs typeface="Verdana"/>
              </a:rPr>
              <a:t>achieve </a:t>
            </a:r>
            <a:r>
              <a:rPr sz="1200" spc="-20" dirty="0">
                <a:latin typeface="Verdana"/>
                <a:cs typeface="Verdana"/>
              </a:rPr>
              <a:t>the </a:t>
            </a:r>
            <a:r>
              <a:rPr sz="1200" spc="35" dirty="0">
                <a:latin typeface="Verdana"/>
                <a:cs typeface="Verdana"/>
              </a:rPr>
              <a:t>end </a:t>
            </a:r>
            <a:r>
              <a:rPr sz="1200" spc="5" dirty="0">
                <a:latin typeface="Verdana"/>
                <a:cs typeface="Verdana"/>
              </a:rPr>
              <a:t>of </a:t>
            </a:r>
            <a:r>
              <a:rPr sz="1200" spc="-15" dirty="0">
                <a:latin typeface="Verdana"/>
                <a:cs typeface="Verdana"/>
              </a:rPr>
              <a:t>year </a:t>
            </a:r>
            <a:r>
              <a:rPr sz="1200" spc="-30" dirty="0">
                <a:latin typeface="Verdana"/>
                <a:cs typeface="Verdana"/>
              </a:rPr>
              <a:t>target. </a:t>
            </a:r>
            <a:r>
              <a:rPr sz="1200" spc="-60" dirty="0">
                <a:latin typeface="Verdana"/>
                <a:cs typeface="Verdana"/>
              </a:rPr>
              <a:t>Assessment </a:t>
            </a:r>
            <a:r>
              <a:rPr sz="1200" spc="-35" dirty="0">
                <a:latin typeface="Verdana"/>
                <a:cs typeface="Verdana"/>
              </a:rPr>
              <a:t>information </a:t>
            </a:r>
            <a:r>
              <a:rPr sz="1200" spc="-20" dirty="0">
                <a:latin typeface="Verdana"/>
                <a:cs typeface="Verdana"/>
              </a:rPr>
              <a:t>however, </a:t>
            </a:r>
            <a:r>
              <a:rPr sz="1200" spc="-30" dirty="0">
                <a:latin typeface="Verdana"/>
                <a:cs typeface="Verdana"/>
              </a:rPr>
              <a:t>should </a:t>
            </a:r>
            <a:r>
              <a:rPr sz="1200" spc="-25" dirty="0">
                <a:latin typeface="Verdana"/>
                <a:cs typeface="Verdana"/>
              </a:rPr>
              <a:t> </a:t>
            </a:r>
            <a:r>
              <a:rPr sz="1200" spc="65" dirty="0">
                <a:latin typeface="Verdana"/>
                <a:cs typeface="Verdana"/>
              </a:rPr>
              <a:t>be</a:t>
            </a:r>
            <a:r>
              <a:rPr sz="1200" spc="-90" dirty="0">
                <a:latin typeface="Verdana"/>
                <a:cs typeface="Verdana"/>
              </a:rPr>
              <a:t> </a:t>
            </a:r>
            <a:r>
              <a:rPr sz="1200" spc="-55" dirty="0">
                <a:latin typeface="Verdana"/>
                <a:cs typeface="Verdana"/>
              </a:rPr>
              <a:t>useful</a:t>
            </a:r>
            <a:r>
              <a:rPr sz="1200" spc="-80" dirty="0">
                <a:latin typeface="Verdana"/>
                <a:cs typeface="Verdana"/>
              </a:rPr>
              <a:t> </a:t>
            </a:r>
            <a:r>
              <a:rPr sz="1200" spc="45" dirty="0">
                <a:latin typeface="Verdana"/>
                <a:cs typeface="Verdana"/>
              </a:rPr>
              <a:t>and</a:t>
            </a:r>
            <a:r>
              <a:rPr sz="1200" spc="-85" dirty="0">
                <a:latin typeface="Verdana"/>
                <a:cs typeface="Verdana"/>
              </a:rPr>
              <a:t> </a:t>
            </a:r>
            <a:r>
              <a:rPr sz="1200" spc="-20" dirty="0">
                <a:latin typeface="Verdana"/>
                <a:cs typeface="Verdana"/>
              </a:rPr>
              <a:t>used</a:t>
            </a:r>
            <a:r>
              <a:rPr sz="1200" spc="-85" dirty="0">
                <a:latin typeface="Verdana"/>
                <a:cs typeface="Verdana"/>
              </a:rPr>
              <a:t> </a:t>
            </a:r>
            <a:r>
              <a:rPr sz="1200" spc="-10" dirty="0">
                <a:latin typeface="Verdana"/>
                <a:cs typeface="Verdana"/>
              </a:rPr>
              <a:t>effectively</a:t>
            </a:r>
            <a:r>
              <a:rPr sz="1200" spc="-100" dirty="0">
                <a:latin typeface="Verdana"/>
                <a:cs typeface="Verdana"/>
              </a:rPr>
              <a:t> </a:t>
            </a:r>
            <a:r>
              <a:rPr sz="1200" spc="-10" dirty="0">
                <a:latin typeface="Verdana"/>
                <a:cs typeface="Verdana"/>
              </a:rPr>
              <a:t>to</a:t>
            </a:r>
            <a:r>
              <a:rPr sz="1200" spc="-95" dirty="0">
                <a:latin typeface="Verdana"/>
                <a:cs typeface="Verdana"/>
              </a:rPr>
              <a:t> </a:t>
            </a:r>
            <a:r>
              <a:rPr sz="1200" spc="10" dirty="0">
                <a:latin typeface="Verdana"/>
                <a:cs typeface="Verdana"/>
              </a:rPr>
              <a:t>plan</a:t>
            </a:r>
            <a:r>
              <a:rPr sz="1200" spc="-90" dirty="0">
                <a:latin typeface="Verdana"/>
                <a:cs typeface="Verdana"/>
              </a:rPr>
              <a:t> </a:t>
            </a:r>
            <a:r>
              <a:rPr sz="1200" spc="-20" dirty="0">
                <a:latin typeface="Verdana"/>
                <a:cs typeface="Verdana"/>
              </a:rPr>
              <a:t>the</a:t>
            </a:r>
            <a:r>
              <a:rPr sz="1200" spc="-80" dirty="0">
                <a:latin typeface="Verdana"/>
                <a:cs typeface="Verdana"/>
              </a:rPr>
              <a:t> </a:t>
            </a:r>
            <a:r>
              <a:rPr sz="1200" spc="-40" dirty="0">
                <a:latin typeface="Verdana"/>
                <a:cs typeface="Verdana"/>
              </a:rPr>
              <a:t>next</a:t>
            </a:r>
            <a:r>
              <a:rPr sz="1200" spc="-114" dirty="0">
                <a:latin typeface="Verdana"/>
                <a:cs typeface="Verdana"/>
              </a:rPr>
              <a:t> </a:t>
            </a:r>
            <a:r>
              <a:rPr sz="1200" spc="-55" dirty="0">
                <a:latin typeface="Verdana"/>
                <a:cs typeface="Verdana"/>
              </a:rPr>
              <a:t>steps</a:t>
            </a:r>
            <a:r>
              <a:rPr sz="1200" spc="-90" dirty="0">
                <a:latin typeface="Verdana"/>
                <a:cs typeface="Verdana"/>
              </a:rPr>
              <a:t> </a:t>
            </a:r>
            <a:r>
              <a:rPr sz="1200" spc="5" dirty="0">
                <a:latin typeface="Verdana"/>
                <a:cs typeface="Verdana"/>
              </a:rPr>
              <a:t>of</a:t>
            </a:r>
            <a:r>
              <a:rPr sz="1200" spc="-75" dirty="0">
                <a:latin typeface="Verdana"/>
                <a:cs typeface="Verdana"/>
              </a:rPr>
              <a:t> </a:t>
            </a:r>
            <a:r>
              <a:rPr sz="1200" spc="-15" dirty="0">
                <a:latin typeface="Verdana"/>
                <a:cs typeface="Verdana"/>
              </a:rPr>
              <a:t>the</a:t>
            </a:r>
            <a:r>
              <a:rPr sz="1200" spc="-90" dirty="0">
                <a:latin typeface="Verdana"/>
                <a:cs typeface="Verdana"/>
              </a:rPr>
              <a:t> </a:t>
            </a:r>
            <a:r>
              <a:rPr sz="1200" spc="5" dirty="0">
                <a:latin typeface="Verdana"/>
                <a:cs typeface="Verdana"/>
              </a:rPr>
              <a:t>child</a:t>
            </a:r>
            <a:r>
              <a:rPr lang="en-GB" sz="1200" spc="-80" dirty="0">
                <a:latin typeface="Verdana"/>
                <a:cs typeface="Verdana"/>
              </a:rPr>
              <a:t>.</a:t>
            </a:r>
            <a:endParaRPr sz="1200" dirty="0">
              <a:latin typeface="Verdana"/>
              <a:cs typeface="Verdana"/>
            </a:endParaRPr>
          </a:p>
        </p:txBody>
      </p:sp>
      <p:grpSp>
        <p:nvGrpSpPr>
          <p:cNvPr id="3" name="object 3"/>
          <p:cNvGrpSpPr/>
          <p:nvPr/>
        </p:nvGrpSpPr>
        <p:grpSpPr>
          <a:xfrm>
            <a:off x="482948" y="1805763"/>
            <a:ext cx="4025552" cy="3243580"/>
            <a:chOff x="482948" y="1805763"/>
            <a:chExt cx="3327400" cy="3243580"/>
          </a:xfrm>
        </p:grpSpPr>
        <p:pic>
          <p:nvPicPr>
            <p:cNvPr id="4" name="object 4"/>
            <p:cNvPicPr/>
            <p:nvPr/>
          </p:nvPicPr>
          <p:blipFill>
            <a:blip r:embed="rId2" cstate="print"/>
            <a:stretch>
              <a:fillRect/>
            </a:stretch>
          </p:blipFill>
          <p:spPr>
            <a:xfrm>
              <a:off x="482948" y="1805763"/>
              <a:ext cx="3327211" cy="3243424"/>
            </a:xfrm>
            <a:prstGeom prst="rect">
              <a:avLst/>
            </a:prstGeom>
          </p:spPr>
        </p:pic>
        <p:pic>
          <p:nvPicPr>
            <p:cNvPr id="5" name="object 5"/>
            <p:cNvPicPr/>
            <p:nvPr/>
          </p:nvPicPr>
          <p:blipFill>
            <a:blip r:embed="rId3" cstate="print"/>
            <a:stretch>
              <a:fillRect/>
            </a:stretch>
          </p:blipFill>
          <p:spPr>
            <a:xfrm>
              <a:off x="647700" y="1968373"/>
              <a:ext cx="3011170" cy="2929255"/>
            </a:xfrm>
            <a:prstGeom prst="rect">
              <a:avLst/>
            </a:prstGeom>
          </p:spPr>
        </p:pic>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27</a:t>
            </a:fld>
            <a:endParaRPr dirty="0"/>
          </a:p>
        </p:txBody>
      </p:sp>
      <p:sp>
        <p:nvSpPr>
          <p:cNvPr id="12" name="object 2">
            <a:extLst>
              <a:ext uri="{FF2B5EF4-FFF2-40B4-BE49-F238E27FC236}">
                <a16:creationId xmlns:a16="http://schemas.microsoft.com/office/drawing/2014/main" id="{A8913B01-17F4-91D7-3FBD-2442F97A3B1E}"/>
              </a:ext>
            </a:extLst>
          </p:cNvPr>
          <p:cNvSpPr/>
          <p:nvPr/>
        </p:nvSpPr>
        <p:spPr>
          <a:xfrm>
            <a:off x="5727700" y="2943225"/>
            <a:ext cx="3352800" cy="25146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lay Quote – Meadows Nursery School">
            <a:extLst>
              <a:ext uri="{FF2B5EF4-FFF2-40B4-BE49-F238E27FC236}">
                <a16:creationId xmlns:a16="http://schemas.microsoft.com/office/drawing/2014/main" id="{9D420C2F-4AC5-32E2-C27B-07AFDA0737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1514"/>
          <a:stretch/>
        </p:blipFill>
        <p:spPr bwMode="auto">
          <a:xfrm>
            <a:off x="20" y="10"/>
            <a:ext cx="3508751" cy="4306218"/>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p:spPr>
      </p:pic>
      <p:pic>
        <p:nvPicPr>
          <p:cNvPr id="4" name="Picture 3" descr="C:\Users\RLWCGRIFFITHS\AppData\Local\Microsoft\Windows\INetCache\Content.MSO\D0413950.tmp">
            <a:extLst>
              <a:ext uri="{FF2B5EF4-FFF2-40B4-BE49-F238E27FC236}">
                <a16:creationId xmlns:a16="http://schemas.microsoft.com/office/drawing/2014/main" id="{AD6FCB25-0CBA-5736-E4AC-A1F14CF24537}"/>
              </a:ext>
            </a:extLst>
          </p:cNvPr>
          <p:cNvPicPr>
            <a:picLocks noChangeAspect="1"/>
          </p:cNvPicPr>
          <p:nvPr/>
        </p:nvPicPr>
        <p:blipFill rotWithShape="1">
          <a:blip r:embed="rId3">
            <a:extLst>
              <a:ext uri="{28A0092B-C50C-407E-A947-70E740481C1C}">
                <a14:useLocalDpi xmlns:a14="http://schemas.microsoft.com/office/drawing/2010/main" val="0"/>
              </a:ext>
            </a:extLst>
          </a:blip>
          <a:srcRect l="15786" r="22133"/>
          <a:stretch/>
        </p:blipFill>
        <p:spPr bwMode="auto">
          <a:xfrm>
            <a:off x="3675858" y="10"/>
            <a:ext cx="3341685" cy="4306217"/>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scene3d>
            <a:camera prst="orthographicFront"/>
            <a:lightRig rig="contrasting" dir="t">
              <a:rot lat="0" lon="0" rev="3000000"/>
            </a:lightRig>
          </a:scene3d>
          <a:sp3d contourW="7620">
            <a:bevelT w="95250" h="31750"/>
            <a:contourClr>
              <a:srgbClr val="333333"/>
            </a:contourClr>
          </a:sp3d>
        </p:spPr>
      </p:pic>
      <p:pic>
        <p:nvPicPr>
          <p:cNvPr id="7" name="Picture 6" descr="C:\Users\RLWCGRIFFITHS\AppData\Local\Microsoft\Windows\INetCache\Content.MSO\644906ED.tmp">
            <a:extLst>
              <a:ext uri="{FF2B5EF4-FFF2-40B4-BE49-F238E27FC236}">
                <a16:creationId xmlns:a16="http://schemas.microsoft.com/office/drawing/2014/main" id="{239E1512-7609-10AF-2616-A041F6B705D3}"/>
              </a:ext>
            </a:extLst>
          </p:cNvPr>
          <p:cNvPicPr>
            <a:picLocks noChangeAspect="1"/>
          </p:cNvPicPr>
          <p:nvPr/>
        </p:nvPicPr>
        <p:blipFill rotWithShape="1">
          <a:blip r:embed="rId4">
            <a:extLst>
              <a:ext uri="{28A0092B-C50C-407E-A947-70E740481C1C}">
                <a14:useLocalDpi xmlns:a14="http://schemas.microsoft.com/office/drawing/2010/main" val="0"/>
              </a:ext>
            </a:extLst>
          </a:blip>
          <a:srcRect t="4760" b="6062"/>
          <a:stretch/>
        </p:blipFill>
        <p:spPr bwMode="auto">
          <a:xfrm>
            <a:off x="7184628" y="-1"/>
            <a:ext cx="3508772" cy="4420384"/>
          </a:xfrm>
          <a:custGeom>
            <a:avLst/>
            <a:gdLst/>
            <a:ahLst/>
            <a:cxnLst/>
            <a:rect l="l" t="t" r="r" b="b"/>
            <a:pathLst>
              <a:path w="4000500" h="3403026">
                <a:moveTo>
                  <a:pt x="0" y="0"/>
                </a:moveTo>
                <a:lnTo>
                  <a:pt x="4000500" y="0"/>
                </a:lnTo>
                <a:lnTo>
                  <a:pt x="4000500" y="3403026"/>
                </a:lnTo>
                <a:lnTo>
                  <a:pt x="9072" y="3370108"/>
                </a:lnTo>
                <a:lnTo>
                  <a:pt x="0" y="3369340"/>
                </a:lnTo>
                <a:close/>
              </a:path>
            </a:pathLst>
          </a:custGeom>
          <a:solidFill>
            <a:srgbClr val="000000">
              <a:shade val="95000"/>
            </a:srgbClr>
          </a:solidFill>
        </p:spPr>
      </p:pic>
      <p:grpSp>
        <p:nvGrpSpPr>
          <p:cNvPr id="15"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91693"/>
            <a:ext cx="10693400" cy="834989"/>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a:extLst>
              <a:ext uri="{FF2B5EF4-FFF2-40B4-BE49-F238E27FC236}">
                <a16:creationId xmlns:a16="http://schemas.microsoft.com/office/drawing/2014/main" id="{85833515-E29C-8DEB-4471-48AE75E79DE1}"/>
              </a:ext>
            </a:extLst>
          </p:cNvPr>
          <p:cNvSpPr txBox="1"/>
          <p:nvPr/>
        </p:nvSpPr>
        <p:spPr>
          <a:xfrm>
            <a:off x="1003300" y="5256133"/>
            <a:ext cx="8957713" cy="1188145"/>
          </a:xfrm>
          <a:prstGeom prst="rect">
            <a:avLst/>
          </a:prstGeom>
        </p:spPr>
        <p:txBody>
          <a:bodyPr vert="horz" lIns="91440" tIns="45720" rIns="91440" bIns="45720" rtlCol="0">
            <a:noAutofit/>
          </a:bodyPr>
          <a:lstStyle/>
          <a:p>
            <a:pPr marL="342900" lvl="0" indent="-228600" algn="just" rtl="0">
              <a:lnSpc>
                <a:spcPct val="90000"/>
              </a:lnSpc>
              <a:spcAft>
                <a:spcPts val="600"/>
              </a:spcAft>
              <a:buFont typeface="Arial" panose="020B0604020202020204" pitchFamily="34" charset="0"/>
              <a:buChar char="•"/>
            </a:pPr>
            <a:r>
              <a:rPr lang="en-US" sz="1400" kern="1200" dirty="0">
                <a:solidFill>
                  <a:schemeClr val="bg1">
                    <a:alpha val="80000"/>
                  </a:schemeClr>
                </a:solidFill>
                <a:effectLst/>
                <a:latin typeface="Comic Sans MS" panose="030F0702030302020204" pitchFamily="66" charset="0"/>
                <a:ea typeface="+mn-ea"/>
                <a:cs typeface="+mn-cs"/>
              </a:rPr>
              <a:t>At Lockwood, we aim to support children to become independent and collaborative leaners. We will provide a broad and balanced curriculum that caters for all children’s needs and respects children’s interests and stages of development. </a:t>
            </a:r>
          </a:p>
          <a:p>
            <a:pPr marL="342900" lvl="0" indent="-228600" algn="just" rtl="0">
              <a:lnSpc>
                <a:spcPct val="90000"/>
              </a:lnSpc>
              <a:spcAft>
                <a:spcPts val="600"/>
              </a:spcAft>
              <a:buFont typeface="Arial" panose="020B0604020202020204" pitchFamily="34" charset="0"/>
              <a:buChar char="•"/>
            </a:pPr>
            <a:r>
              <a:rPr lang="en-US" sz="1400" kern="1200" dirty="0">
                <a:solidFill>
                  <a:schemeClr val="bg1">
                    <a:alpha val="80000"/>
                  </a:schemeClr>
                </a:solidFill>
                <a:effectLst/>
                <a:latin typeface="Comic Sans MS" panose="030F0702030302020204" pitchFamily="66" charset="0"/>
                <a:ea typeface="+mn-ea"/>
                <a:cs typeface="+mn-cs"/>
              </a:rPr>
              <a:t>At Lockwood, children within EYFS are provided with a stimulating learning environment which encourages independent learning through play – a fundamental part of early learning. (Continuous Provision – this is enhanced as necessary</a:t>
            </a:r>
            <a:r>
              <a:rPr lang="en-US" sz="1200" kern="1200" dirty="0">
                <a:solidFill>
                  <a:schemeClr val="bg1">
                    <a:alpha val="80000"/>
                  </a:schemeClr>
                </a:solidFill>
                <a:effectLst/>
                <a:latin typeface="Comic Sans MS" panose="030F0702030302020204" pitchFamily="66" charset="0"/>
                <a:ea typeface="+mn-ea"/>
                <a:cs typeface="+mn-cs"/>
              </a:rPr>
              <a:t>.) </a:t>
            </a:r>
          </a:p>
        </p:txBody>
      </p:sp>
    </p:spTree>
    <p:extLst>
      <p:ext uri="{BB962C8B-B14F-4D97-AF65-F5344CB8AC3E}">
        <p14:creationId xmlns:p14="http://schemas.microsoft.com/office/powerpoint/2010/main" val="412729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02630" y="1539796"/>
            <a:ext cx="3726732" cy="1461801"/>
          </a:xfrm>
          <a:prstGeom prst="rect">
            <a:avLst/>
          </a:prstGeom>
        </p:spPr>
        <p:txBody>
          <a:bodyPr vert="horz" lIns="91440" tIns="45720" rIns="91440" bIns="45720" rtlCol="0" anchor="ctr">
            <a:normAutofit/>
          </a:bodyPr>
          <a:lstStyle/>
          <a:p>
            <a:pPr marL="12700" algn="l" rtl="0">
              <a:lnSpc>
                <a:spcPct val="90000"/>
              </a:lnSpc>
              <a:spcBef>
                <a:spcPct val="0"/>
              </a:spcBef>
            </a:pPr>
            <a:r>
              <a:rPr lang="en-US" sz="4100" kern="1200" spc="-10">
                <a:solidFill>
                  <a:schemeClr val="tx1"/>
                </a:solidFill>
                <a:latin typeface="+mj-lt"/>
                <a:ea typeface="+mj-ea"/>
                <a:cs typeface="+mj-cs"/>
              </a:rPr>
              <a:t>Communication</a:t>
            </a:r>
            <a:r>
              <a:rPr lang="en-US" sz="4100" kern="1200" spc="-55">
                <a:solidFill>
                  <a:schemeClr val="tx1"/>
                </a:solidFill>
                <a:latin typeface="+mj-lt"/>
                <a:ea typeface="+mj-ea"/>
                <a:cs typeface="+mj-cs"/>
              </a:rPr>
              <a:t> </a:t>
            </a:r>
            <a:r>
              <a:rPr lang="en-US" sz="4100" kern="1200" spc="30">
                <a:solidFill>
                  <a:schemeClr val="tx1"/>
                </a:solidFill>
                <a:latin typeface="+mj-lt"/>
                <a:ea typeface="+mj-ea"/>
                <a:cs typeface="+mj-cs"/>
              </a:rPr>
              <a:t>and</a:t>
            </a:r>
            <a:r>
              <a:rPr lang="en-US" sz="4100" kern="1200" spc="-60">
                <a:solidFill>
                  <a:schemeClr val="tx1"/>
                </a:solidFill>
                <a:latin typeface="+mj-lt"/>
                <a:ea typeface="+mj-ea"/>
                <a:cs typeface="+mj-cs"/>
              </a:rPr>
              <a:t> </a:t>
            </a:r>
            <a:r>
              <a:rPr lang="en-US" sz="4100" kern="1200">
                <a:solidFill>
                  <a:schemeClr val="tx1"/>
                </a:solidFill>
                <a:latin typeface="+mj-lt"/>
                <a:ea typeface="+mj-ea"/>
                <a:cs typeface="+mj-cs"/>
              </a:rPr>
              <a:t>Language</a:t>
            </a:r>
          </a:p>
        </p:txBody>
      </p:sp>
      <p:sp>
        <p:nvSpPr>
          <p:cNvPr id="10" name="object 10"/>
          <p:cNvSpPr txBox="1">
            <a:spLocks noGrp="1"/>
          </p:cNvSpPr>
          <p:nvPr>
            <p:ph type="sldNum" sz="quarter" idx="7"/>
          </p:nvPr>
        </p:nvSpPr>
        <p:spPr>
          <a:xfrm>
            <a:off x="705599" y="660922"/>
            <a:ext cx="481203" cy="605028"/>
          </a:xfrm>
          <a:prstGeom prst="ellipse">
            <a:avLst/>
          </a:prstGeom>
          <a:solidFill>
            <a:srgbClr val="7F7F7F"/>
          </a:solidFill>
        </p:spPr>
        <p:txBody>
          <a:bodyPr vert="horz" lIns="91440" tIns="45720" rIns="91440" bIns="45720" rtlCol="0" anchor="ctr">
            <a:normAutofit/>
          </a:bodyPr>
          <a:lstStyle/>
          <a:p>
            <a:pPr algn="ctr" rtl="0">
              <a:spcAft>
                <a:spcPts val="600"/>
              </a:spcAft>
            </a:pPr>
            <a:fld id="{81D60167-4931-47E6-BA6A-407CBD079E47}" type="slidenum">
              <a:rPr lang="en-US" sz="1500" kern="1200">
                <a:solidFill>
                  <a:srgbClr val="FFFFFF"/>
                </a:solidFill>
                <a:latin typeface="+mn-lt"/>
                <a:ea typeface="+mn-ea"/>
                <a:cs typeface="+mn-cs"/>
              </a:rPr>
              <a:pPr algn="ctr" rtl="0">
                <a:spcAft>
                  <a:spcPts val="600"/>
                </a:spcAft>
              </a:pPr>
              <a:t>4</a:t>
            </a:fld>
            <a:endParaRPr lang="en-US" sz="1500" kern="1200">
              <a:solidFill>
                <a:srgbClr val="FFFFFF"/>
              </a:solidFill>
              <a:latin typeface="+mn-lt"/>
              <a:ea typeface="+mn-ea"/>
              <a:cs typeface="+mn-cs"/>
            </a:endParaRPr>
          </a:p>
        </p:txBody>
      </p:sp>
      <p:sp>
        <p:nvSpPr>
          <p:cNvPr id="3" name="object 3"/>
          <p:cNvSpPr txBox="1"/>
          <p:nvPr/>
        </p:nvSpPr>
        <p:spPr>
          <a:xfrm>
            <a:off x="706528" y="3167157"/>
            <a:ext cx="5323179" cy="3508691"/>
          </a:xfrm>
          <a:prstGeom prst="rect">
            <a:avLst/>
          </a:prstGeom>
        </p:spPr>
        <p:txBody>
          <a:bodyPr vert="horz" lIns="91440" tIns="45720" rIns="91440" bIns="45720" rtlCol="0" anchor="t">
            <a:normAutofit/>
          </a:bodyPr>
          <a:lstStyle/>
          <a:p>
            <a:pPr marL="927100" indent="-228600" algn="l" rtl="0">
              <a:lnSpc>
                <a:spcPct val="90000"/>
              </a:lnSpc>
              <a:spcBef>
                <a:spcPts val="100"/>
              </a:spcBef>
              <a:buFont typeface="Arial" panose="020B0604020202020204" pitchFamily="34" charset="0"/>
              <a:buChar char="•"/>
            </a:pPr>
            <a:r>
              <a:rPr lang="en-US" sz="1200" b="1" kern="1200" spc="-60" dirty="0">
                <a:solidFill>
                  <a:schemeClr val="tx1"/>
                </a:solidFill>
                <a:latin typeface="Comic Sans MS" panose="030F0702030302020204" pitchFamily="66" charset="0"/>
                <a:ea typeface="+mn-ea"/>
                <a:cs typeface="+mn-cs"/>
              </a:rPr>
              <a:t>Early</a:t>
            </a:r>
            <a:r>
              <a:rPr lang="en-US" sz="1200" b="1" kern="1200" spc="-20" dirty="0">
                <a:solidFill>
                  <a:schemeClr val="tx1"/>
                </a:solidFill>
                <a:latin typeface="Comic Sans MS" panose="030F0702030302020204" pitchFamily="66" charset="0"/>
                <a:ea typeface="+mn-ea"/>
                <a:cs typeface="+mn-cs"/>
              </a:rPr>
              <a:t> </a:t>
            </a:r>
            <a:r>
              <a:rPr lang="en-US" sz="1200" b="1" kern="1200" spc="-40" dirty="0">
                <a:solidFill>
                  <a:schemeClr val="tx1"/>
                </a:solidFill>
                <a:latin typeface="Comic Sans MS" panose="030F0702030302020204" pitchFamily="66" charset="0"/>
                <a:ea typeface="+mn-ea"/>
                <a:cs typeface="+mn-cs"/>
              </a:rPr>
              <a:t>Years</a:t>
            </a:r>
            <a:r>
              <a:rPr lang="en-US" sz="1200" b="1" kern="1200" spc="-20" dirty="0">
                <a:solidFill>
                  <a:schemeClr val="tx1"/>
                </a:solidFill>
                <a:latin typeface="Comic Sans MS" panose="030F0702030302020204" pitchFamily="66" charset="0"/>
                <a:ea typeface="+mn-ea"/>
                <a:cs typeface="+mn-cs"/>
              </a:rPr>
              <a:t> </a:t>
            </a:r>
            <a:r>
              <a:rPr lang="en-US" sz="1200" b="1" kern="1200" spc="-45" dirty="0">
                <a:solidFill>
                  <a:schemeClr val="tx1"/>
                </a:solidFill>
                <a:latin typeface="Comic Sans MS" panose="030F0702030302020204" pitchFamily="66" charset="0"/>
                <a:ea typeface="+mn-ea"/>
                <a:cs typeface="+mn-cs"/>
              </a:rPr>
              <a:t>Expectations:</a:t>
            </a:r>
            <a:r>
              <a:rPr lang="en-US" sz="1200" b="1" kern="1200" spc="-10" dirty="0">
                <a:solidFill>
                  <a:schemeClr val="tx1"/>
                </a:solidFill>
                <a:latin typeface="Comic Sans MS" panose="030F0702030302020204" pitchFamily="66" charset="0"/>
                <a:ea typeface="+mn-ea"/>
                <a:cs typeface="+mn-cs"/>
              </a:rPr>
              <a:t> </a:t>
            </a:r>
            <a:r>
              <a:rPr lang="en-US" sz="1200" b="1" kern="1200" spc="-70" dirty="0">
                <a:solidFill>
                  <a:schemeClr val="tx1"/>
                </a:solidFill>
                <a:latin typeface="Comic Sans MS" panose="030F0702030302020204" pitchFamily="66" charset="0"/>
                <a:ea typeface="+mn-ea"/>
                <a:cs typeface="+mn-cs"/>
              </a:rPr>
              <a:t>Nursery</a:t>
            </a:r>
            <a:endParaRPr lang="en-US" sz="1200" kern="1200" dirty="0">
              <a:solidFill>
                <a:schemeClr val="tx1"/>
              </a:solidFill>
              <a:latin typeface="Comic Sans MS" panose="030F0702030302020204" pitchFamily="66" charset="0"/>
              <a:ea typeface="+mn-ea"/>
              <a:cs typeface="+mn-cs"/>
            </a:endParaRPr>
          </a:p>
          <a:p>
            <a:pPr algn="l" rtl="0">
              <a:lnSpc>
                <a:spcPct val="90000"/>
              </a:lnSpc>
              <a:spcBef>
                <a:spcPts val="1450"/>
              </a:spcBef>
            </a:pPr>
            <a:r>
              <a:rPr lang="en-US" sz="1200" b="1" kern="1200" spc="-15" dirty="0">
                <a:solidFill>
                  <a:schemeClr val="tx1"/>
                </a:solidFill>
                <a:latin typeface="Comic Sans MS" panose="030F0702030302020204" pitchFamily="66" charset="0"/>
                <a:ea typeface="+mn-ea"/>
                <a:cs typeface="+mn-cs"/>
              </a:rPr>
              <a:t>Educational</a:t>
            </a:r>
            <a:r>
              <a:rPr lang="en-US" sz="1200" b="1" kern="1200" spc="-50" dirty="0">
                <a:solidFill>
                  <a:schemeClr val="tx1"/>
                </a:solidFill>
                <a:latin typeface="Comic Sans MS" panose="030F0702030302020204" pitchFamily="66" charset="0"/>
                <a:ea typeface="+mn-ea"/>
                <a:cs typeface="+mn-cs"/>
              </a:rPr>
              <a:t> </a:t>
            </a:r>
            <a:r>
              <a:rPr lang="en-US" sz="1200" b="1" kern="1200" spc="-40" dirty="0" err="1">
                <a:solidFill>
                  <a:schemeClr val="tx1"/>
                </a:solidFill>
                <a:latin typeface="Comic Sans MS" panose="030F0702030302020204" pitchFamily="66" charset="0"/>
                <a:ea typeface="+mn-ea"/>
                <a:cs typeface="+mn-cs"/>
              </a:rPr>
              <a:t>Programme</a:t>
            </a:r>
            <a:r>
              <a:rPr lang="en-US" sz="1200" b="1" kern="1200" spc="-40" dirty="0">
                <a:solidFill>
                  <a:schemeClr val="tx1"/>
                </a:solidFill>
                <a:latin typeface="Comic Sans MS" panose="030F0702030302020204" pitchFamily="66" charset="0"/>
                <a:ea typeface="+mn-ea"/>
                <a:cs typeface="+mn-cs"/>
              </a:rPr>
              <a:t>:</a:t>
            </a:r>
            <a:endParaRPr lang="en-US" sz="1200" kern="1200" dirty="0">
              <a:solidFill>
                <a:schemeClr val="tx1"/>
              </a:solidFill>
              <a:latin typeface="Comic Sans MS" panose="030F0702030302020204" pitchFamily="66" charset="0"/>
              <a:ea typeface="+mn-ea"/>
              <a:cs typeface="+mn-cs"/>
            </a:endParaRPr>
          </a:p>
          <a:p>
            <a:pPr marR="5080" algn="just" rtl="0">
              <a:lnSpc>
                <a:spcPct val="90000"/>
              </a:lnSpc>
              <a:spcBef>
                <a:spcPts val="5"/>
              </a:spcBef>
            </a:pPr>
            <a:r>
              <a:rPr lang="en-US" sz="1200" kern="1200" spc="-70" dirty="0">
                <a:solidFill>
                  <a:schemeClr val="tx1"/>
                </a:solidFill>
                <a:latin typeface="Comic Sans MS" panose="030F0702030302020204" pitchFamily="66" charset="0"/>
                <a:ea typeface="+mn-ea"/>
                <a:cs typeface="+mn-cs"/>
              </a:rPr>
              <a:t>The</a:t>
            </a:r>
            <a:r>
              <a:rPr lang="en-US" sz="1200" kern="1200" spc="-85" dirty="0">
                <a:solidFill>
                  <a:schemeClr val="tx1"/>
                </a:solidFill>
                <a:latin typeface="Comic Sans MS" panose="030F0702030302020204" pitchFamily="66" charset="0"/>
                <a:ea typeface="+mn-ea"/>
                <a:cs typeface="+mn-cs"/>
              </a:rPr>
              <a:t> </a:t>
            </a:r>
            <a:r>
              <a:rPr lang="en-US" sz="1200" kern="1200" spc="10" dirty="0">
                <a:solidFill>
                  <a:schemeClr val="tx1"/>
                </a:solidFill>
                <a:latin typeface="Comic Sans MS" panose="030F0702030302020204" pitchFamily="66" charset="0"/>
                <a:ea typeface="+mn-ea"/>
                <a:cs typeface="+mn-cs"/>
              </a:rPr>
              <a:t>development</a:t>
            </a:r>
            <a:r>
              <a:rPr lang="en-US" sz="1200" kern="1200" spc="-105"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of</a:t>
            </a:r>
            <a:r>
              <a:rPr lang="en-US" sz="1200" kern="1200" spc="-7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children’s</a:t>
            </a:r>
            <a:r>
              <a:rPr lang="en-US" sz="1200" kern="1200" spc="-8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spoken</a:t>
            </a:r>
            <a:r>
              <a:rPr lang="en-US" sz="1200" kern="1200" spc="-10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language</a:t>
            </a:r>
            <a:r>
              <a:rPr lang="en-US" sz="1200" kern="1200" spc="-8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underpins</a:t>
            </a:r>
            <a:r>
              <a:rPr lang="en-US" sz="1200" kern="1200" spc="-8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all</a:t>
            </a:r>
            <a:r>
              <a:rPr lang="en-US" sz="1200" kern="1200" spc="-8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seven</a:t>
            </a:r>
            <a:r>
              <a:rPr lang="en-US" sz="1200" kern="1200" spc="-70"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areas</a:t>
            </a:r>
            <a:r>
              <a:rPr lang="en-US" sz="1200" kern="1200" spc="-80" dirty="0">
                <a:solidFill>
                  <a:schemeClr val="tx1"/>
                </a:solidFill>
                <a:latin typeface="Comic Sans MS" panose="030F0702030302020204" pitchFamily="66" charset="0"/>
                <a:ea typeface="+mn-ea"/>
                <a:cs typeface="+mn-cs"/>
              </a:rPr>
              <a:t> </a:t>
            </a:r>
            <a:r>
              <a:rPr lang="en-US" sz="1200" kern="1200" dirty="0">
                <a:solidFill>
                  <a:schemeClr val="tx1"/>
                </a:solidFill>
                <a:latin typeface="Comic Sans MS" panose="030F0702030302020204" pitchFamily="66" charset="0"/>
                <a:ea typeface="+mn-ea"/>
                <a:cs typeface="+mn-cs"/>
              </a:rPr>
              <a:t>of</a:t>
            </a:r>
            <a:r>
              <a:rPr lang="en-US" sz="1200" kern="1200" spc="-8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learning</a:t>
            </a:r>
            <a:r>
              <a:rPr lang="en-US" sz="1200" kern="1200" spc="-85"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8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development.</a:t>
            </a:r>
            <a:r>
              <a:rPr lang="en-US" sz="1200" kern="1200" spc="-7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Children’s</a:t>
            </a:r>
            <a:r>
              <a:rPr lang="en-US" sz="1200" kern="1200" spc="-80"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back-and-forth </a:t>
            </a:r>
            <a:r>
              <a:rPr lang="en-US" sz="1200" kern="1200" spc="-1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interactions </a:t>
            </a:r>
            <a:r>
              <a:rPr lang="en-US" sz="1200" kern="1200" spc="-50" dirty="0">
                <a:solidFill>
                  <a:schemeClr val="tx1"/>
                </a:solidFill>
                <a:latin typeface="Comic Sans MS" panose="030F0702030302020204" pitchFamily="66" charset="0"/>
                <a:ea typeface="+mn-ea"/>
                <a:cs typeface="+mn-cs"/>
              </a:rPr>
              <a:t>from </a:t>
            </a:r>
            <a:r>
              <a:rPr lang="en-US" sz="1200" kern="1200" spc="30" dirty="0">
                <a:solidFill>
                  <a:schemeClr val="tx1"/>
                </a:solidFill>
                <a:latin typeface="Comic Sans MS" panose="030F0702030302020204" pitchFamily="66" charset="0"/>
                <a:ea typeface="+mn-ea"/>
                <a:cs typeface="+mn-cs"/>
              </a:rPr>
              <a:t>an </a:t>
            </a:r>
            <a:r>
              <a:rPr lang="en-US" sz="1200" kern="1200" spc="-30" dirty="0">
                <a:solidFill>
                  <a:schemeClr val="tx1"/>
                </a:solidFill>
                <a:latin typeface="Comic Sans MS" panose="030F0702030302020204" pitchFamily="66" charset="0"/>
                <a:ea typeface="+mn-ea"/>
                <a:cs typeface="+mn-cs"/>
              </a:rPr>
              <a:t>early </a:t>
            </a:r>
            <a:r>
              <a:rPr lang="en-US" sz="1200" kern="1200" spc="70" dirty="0">
                <a:solidFill>
                  <a:schemeClr val="tx1"/>
                </a:solidFill>
                <a:latin typeface="Comic Sans MS" panose="030F0702030302020204" pitchFamily="66" charset="0"/>
                <a:ea typeface="+mn-ea"/>
                <a:cs typeface="+mn-cs"/>
              </a:rPr>
              <a:t>age </a:t>
            </a:r>
            <a:r>
              <a:rPr lang="en-US" sz="1200" kern="1200" spc="-50" dirty="0">
                <a:solidFill>
                  <a:schemeClr val="tx1"/>
                </a:solidFill>
                <a:latin typeface="Comic Sans MS" panose="030F0702030302020204" pitchFamily="66" charset="0"/>
                <a:ea typeface="+mn-ea"/>
                <a:cs typeface="+mn-cs"/>
              </a:rPr>
              <a:t>form </a:t>
            </a:r>
            <a:r>
              <a:rPr lang="en-US" sz="1200" kern="1200" spc="-20" dirty="0">
                <a:solidFill>
                  <a:schemeClr val="tx1"/>
                </a:solidFill>
                <a:latin typeface="Comic Sans MS" panose="030F0702030302020204" pitchFamily="66" charset="0"/>
                <a:ea typeface="+mn-ea"/>
                <a:cs typeface="+mn-cs"/>
              </a:rPr>
              <a:t>the foundations </a:t>
            </a:r>
            <a:r>
              <a:rPr lang="en-US" sz="1200" kern="1200" spc="-50" dirty="0">
                <a:solidFill>
                  <a:schemeClr val="tx1"/>
                </a:solidFill>
                <a:latin typeface="Comic Sans MS" panose="030F0702030302020204" pitchFamily="66" charset="0"/>
                <a:ea typeface="+mn-ea"/>
                <a:cs typeface="+mn-cs"/>
              </a:rPr>
              <a:t>for </a:t>
            </a:r>
            <a:r>
              <a:rPr lang="en-US" sz="1200" kern="1200" spc="25" dirty="0">
                <a:solidFill>
                  <a:schemeClr val="tx1"/>
                </a:solidFill>
                <a:latin typeface="Comic Sans MS" panose="030F0702030302020204" pitchFamily="66" charset="0"/>
                <a:ea typeface="+mn-ea"/>
                <a:cs typeface="+mn-cs"/>
              </a:rPr>
              <a:t>language </a:t>
            </a:r>
            <a:r>
              <a:rPr lang="en-US" sz="1200" kern="1200" spc="45" dirty="0">
                <a:solidFill>
                  <a:schemeClr val="tx1"/>
                </a:solidFill>
                <a:latin typeface="Comic Sans MS" panose="030F0702030302020204" pitchFamily="66" charset="0"/>
                <a:ea typeface="+mn-ea"/>
                <a:cs typeface="+mn-cs"/>
              </a:rPr>
              <a:t>and </a:t>
            </a:r>
            <a:r>
              <a:rPr lang="en-US" sz="1200" kern="1200" spc="-5" dirty="0">
                <a:solidFill>
                  <a:schemeClr val="tx1"/>
                </a:solidFill>
                <a:latin typeface="Comic Sans MS" panose="030F0702030302020204" pitchFamily="66" charset="0"/>
                <a:ea typeface="+mn-ea"/>
                <a:cs typeface="+mn-cs"/>
              </a:rPr>
              <a:t>cognitive </a:t>
            </a:r>
            <a:r>
              <a:rPr lang="en-US" sz="1200" kern="1200" dirty="0">
                <a:solidFill>
                  <a:schemeClr val="tx1"/>
                </a:solidFill>
                <a:latin typeface="Comic Sans MS" panose="030F0702030302020204" pitchFamily="66" charset="0"/>
                <a:ea typeface="+mn-ea"/>
                <a:cs typeface="+mn-cs"/>
              </a:rPr>
              <a:t>development. </a:t>
            </a:r>
            <a:r>
              <a:rPr lang="en-US" sz="1200" kern="1200" spc="-70" dirty="0">
                <a:solidFill>
                  <a:schemeClr val="tx1"/>
                </a:solidFill>
                <a:latin typeface="Comic Sans MS" panose="030F0702030302020204" pitchFamily="66" charset="0"/>
                <a:ea typeface="+mn-ea"/>
                <a:cs typeface="+mn-cs"/>
              </a:rPr>
              <a:t>The </a:t>
            </a:r>
            <a:r>
              <a:rPr lang="en-US" sz="1200" kern="1200" spc="-20" dirty="0">
                <a:solidFill>
                  <a:schemeClr val="tx1"/>
                </a:solidFill>
                <a:latin typeface="Comic Sans MS" panose="030F0702030302020204" pitchFamily="66" charset="0"/>
                <a:ea typeface="+mn-ea"/>
                <a:cs typeface="+mn-cs"/>
              </a:rPr>
              <a:t>number </a:t>
            </a:r>
            <a:r>
              <a:rPr lang="en-US" sz="1200" kern="1200" spc="45" dirty="0">
                <a:solidFill>
                  <a:schemeClr val="tx1"/>
                </a:solidFill>
                <a:latin typeface="Comic Sans MS" panose="030F0702030302020204" pitchFamily="66" charset="0"/>
                <a:ea typeface="+mn-ea"/>
                <a:cs typeface="+mn-cs"/>
              </a:rPr>
              <a:t>and </a:t>
            </a:r>
            <a:r>
              <a:rPr lang="en-US" sz="1200" kern="1200" spc="-30" dirty="0">
                <a:solidFill>
                  <a:schemeClr val="tx1"/>
                </a:solidFill>
                <a:latin typeface="Comic Sans MS" panose="030F0702030302020204" pitchFamily="66" charset="0"/>
                <a:ea typeface="+mn-ea"/>
                <a:cs typeface="+mn-cs"/>
              </a:rPr>
              <a:t>quality </a:t>
            </a:r>
            <a:r>
              <a:rPr lang="en-US" sz="1200" kern="1200" spc="5" dirty="0">
                <a:solidFill>
                  <a:schemeClr val="tx1"/>
                </a:solidFill>
                <a:latin typeface="Comic Sans MS" panose="030F0702030302020204" pitchFamily="66" charset="0"/>
                <a:ea typeface="+mn-ea"/>
                <a:cs typeface="+mn-cs"/>
              </a:rPr>
              <a:t>of </a:t>
            </a:r>
            <a:r>
              <a:rPr lang="en-US" sz="1200" kern="1200" spc="-15" dirty="0">
                <a:solidFill>
                  <a:schemeClr val="tx1"/>
                </a:solidFill>
                <a:latin typeface="Comic Sans MS" panose="030F0702030302020204" pitchFamily="66" charset="0"/>
                <a:ea typeface="+mn-ea"/>
                <a:cs typeface="+mn-cs"/>
              </a:rPr>
              <a:t>the </a:t>
            </a:r>
            <a:r>
              <a:rPr lang="en-US" sz="1200" kern="1200" spc="-10"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conversations they </a:t>
            </a:r>
            <a:r>
              <a:rPr lang="en-US" sz="1200" kern="1200" spc="20" dirty="0">
                <a:solidFill>
                  <a:schemeClr val="tx1"/>
                </a:solidFill>
                <a:latin typeface="Comic Sans MS" panose="030F0702030302020204" pitchFamily="66" charset="0"/>
                <a:ea typeface="+mn-ea"/>
                <a:cs typeface="+mn-cs"/>
              </a:rPr>
              <a:t>have </a:t>
            </a:r>
            <a:r>
              <a:rPr lang="en-US" sz="1200" kern="1200" spc="-50" dirty="0">
                <a:solidFill>
                  <a:schemeClr val="tx1"/>
                </a:solidFill>
                <a:latin typeface="Comic Sans MS" panose="030F0702030302020204" pitchFamily="66" charset="0"/>
                <a:ea typeface="+mn-ea"/>
                <a:cs typeface="+mn-cs"/>
              </a:rPr>
              <a:t>with </a:t>
            </a:r>
            <a:r>
              <a:rPr lang="en-US" sz="1200" kern="1200" spc="-30" dirty="0">
                <a:solidFill>
                  <a:schemeClr val="tx1"/>
                </a:solidFill>
                <a:latin typeface="Comic Sans MS" panose="030F0702030302020204" pitchFamily="66" charset="0"/>
                <a:ea typeface="+mn-ea"/>
                <a:cs typeface="+mn-cs"/>
              </a:rPr>
              <a:t>adults </a:t>
            </a:r>
            <a:r>
              <a:rPr lang="en-US" sz="1200" kern="1200" spc="45" dirty="0">
                <a:solidFill>
                  <a:schemeClr val="tx1"/>
                </a:solidFill>
                <a:latin typeface="Comic Sans MS" panose="030F0702030302020204" pitchFamily="66" charset="0"/>
                <a:ea typeface="+mn-ea"/>
                <a:cs typeface="+mn-cs"/>
              </a:rPr>
              <a:t>and </a:t>
            </a:r>
            <a:r>
              <a:rPr lang="en-US" sz="1200" kern="1200" spc="-30" dirty="0">
                <a:solidFill>
                  <a:schemeClr val="tx1"/>
                </a:solidFill>
                <a:latin typeface="Comic Sans MS" panose="030F0702030302020204" pitchFamily="66" charset="0"/>
                <a:ea typeface="+mn-ea"/>
                <a:cs typeface="+mn-cs"/>
              </a:rPr>
              <a:t>peers throughout </a:t>
            </a:r>
            <a:r>
              <a:rPr lang="en-US" sz="1200" kern="1200" spc="-15" dirty="0">
                <a:solidFill>
                  <a:schemeClr val="tx1"/>
                </a:solidFill>
                <a:latin typeface="Comic Sans MS" panose="030F0702030302020204" pitchFamily="66" charset="0"/>
                <a:ea typeface="+mn-ea"/>
                <a:cs typeface="+mn-cs"/>
              </a:rPr>
              <a:t>the </a:t>
            </a:r>
            <a:r>
              <a:rPr lang="en-US" sz="1200" kern="1200" spc="35" dirty="0">
                <a:solidFill>
                  <a:schemeClr val="tx1"/>
                </a:solidFill>
                <a:latin typeface="Comic Sans MS" panose="030F0702030302020204" pitchFamily="66" charset="0"/>
                <a:ea typeface="+mn-ea"/>
                <a:cs typeface="+mn-cs"/>
              </a:rPr>
              <a:t>day </a:t>
            </a:r>
            <a:r>
              <a:rPr lang="en-US" sz="1200" kern="1200" spc="-60" dirty="0">
                <a:solidFill>
                  <a:schemeClr val="tx1"/>
                </a:solidFill>
                <a:latin typeface="Comic Sans MS" panose="030F0702030302020204" pitchFamily="66" charset="0"/>
                <a:ea typeface="+mn-ea"/>
                <a:cs typeface="+mn-cs"/>
              </a:rPr>
              <a:t>in </a:t>
            </a:r>
            <a:r>
              <a:rPr lang="en-US" sz="1200" kern="1200" spc="95" dirty="0">
                <a:solidFill>
                  <a:schemeClr val="tx1"/>
                </a:solidFill>
                <a:latin typeface="Comic Sans MS" panose="030F0702030302020204" pitchFamily="66" charset="0"/>
                <a:ea typeface="+mn-ea"/>
                <a:cs typeface="+mn-cs"/>
              </a:rPr>
              <a:t>a </a:t>
            </a:r>
            <a:r>
              <a:rPr lang="en-US" sz="1200" kern="1200" spc="-5" dirty="0">
                <a:solidFill>
                  <a:schemeClr val="tx1"/>
                </a:solidFill>
                <a:latin typeface="Comic Sans MS" panose="030F0702030302020204" pitchFamily="66" charset="0"/>
                <a:ea typeface="+mn-ea"/>
                <a:cs typeface="+mn-cs"/>
              </a:rPr>
              <a:t>language-rich </a:t>
            </a:r>
            <a:r>
              <a:rPr lang="en-US" sz="1200" kern="1200" spc="-30" dirty="0">
                <a:solidFill>
                  <a:schemeClr val="tx1"/>
                </a:solidFill>
                <a:latin typeface="Comic Sans MS" panose="030F0702030302020204" pitchFamily="66" charset="0"/>
                <a:ea typeface="+mn-ea"/>
                <a:cs typeface="+mn-cs"/>
              </a:rPr>
              <a:t>environment </a:t>
            </a:r>
            <a:r>
              <a:rPr lang="en-US" sz="1200" kern="1200" spc="-125" dirty="0">
                <a:solidFill>
                  <a:schemeClr val="tx1"/>
                </a:solidFill>
                <a:latin typeface="Comic Sans MS" panose="030F0702030302020204" pitchFamily="66" charset="0"/>
                <a:ea typeface="+mn-ea"/>
                <a:cs typeface="+mn-cs"/>
              </a:rPr>
              <a:t>is </a:t>
            </a:r>
            <a:r>
              <a:rPr lang="en-US" sz="1200" kern="1200" spc="-10" dirty="0">
                <a:solidFill>
                  <a:schemeClr val="tx1"/>
                </a:solidFill>
                <a:latin typeface="Comic Sans MS" panose="030F0702030302020204" pitchFamily="66" charset="0"/>
                <a:ea typeface="+mn-ea"/>
                <a:cs typeface="+mn-cs"/>
              </a:rPr>
              <a:t>crucial. </a:t>
            </a:r>
            <a:r>
              <a:rPr lang="en-US" sz="1200" kern="1200" spc="-105" dirty="0">
                <a:solidFill>
                  <a:schemeClr val="tx1"/>
                </a:solidFill>
                <a:latin typeface="Comic Sans MS" panose="030F0702030302020204" pitchFamily="66" charset="0"/>
                <a:ea typeface="+mn-ea"/>
                <a:cs typeface="+mn-cs"/>
              </a:rPr>
              <a:t>By </a:t>
            </a:r>
            <a:r>
              <a:rPr lang="en-US" sz="1200" kern="1200" dirty="0">
                <a:solidFill>
                  <a:schemeClr val="tx1"/>
                </a:solidFill>
                <a:latin typeface="Comic Sans MS" panose="030F0702030302020204" pitchFamily="66" charset="0"/>
                <a:ea typeface="+mn-ea"/>
                <a:cs typeface="+mn-cs"/>
              </a:rPr>
              <a:t>commenting </a:t>
            </a:r>
            <a:r>
              <a:rPr lang="en-US" sz="1200" kern="1200" spc="5" dirty="0">
                <a:solidFill>
                  <a:schemeClr val="tx1"/>
                </a:solidFill>
                <a:latin typeface="Comic Sans MS" panose="030F0702030302020204" pitchFamily="66" charset="0"/>
                <a:ea typeface="+mn-ea"/>
                <a:cs typeface="+mn-cs"/>
              </a:rPr>
              <a:t>on </a:t>
            </a:r>
            <a:r>
              <a:rPr lang="en-US" sz="1200" kern="1200" spc="1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what </a:t>
            </a:r>
            <a:r>
              <a:rPr lang="en-US" sz="1200" kern="1200" spc="-10" dirty="0">
                <a:solidFill>
                  <a:schemeClr val="tx1"/>
                </a:solidFill>
                <a:latin typeface="Comic Sans MS" panose="030F0702030302020204" pitchFamily="66" charset="0"/>
                <a:ea typeface="+mn-ea"/>
                <a:cs typeface="+mn-cs"/>
              </a:rPr>
              <a:t>children </a:t>
            </a:r>
            <a:r>
              <a:rPr lang="en-US" sz="1200" kern="1200" dirty="0">
                <a:solidFill>
                  <a:schemeClr val="tx1"/>
                </a:solidFill>
                <a:latin typeface="Comic Sans MS" panose="030F0702030302020204" pitchFamily="66" charset="0"/>
                <a:ea typeface="+mn-ea"/>
                <a:cs typeface="+mn-cs"/>
              </a:rPr>
              <a:t>are </a:t>
            </a:r>
            <a:r>
              <a:rPr lang="en-US" sz="1200" kern="1200" spc="-35" dirty="0">
                <a:solidFill>
                  <a:schemeClr val="tx1"/>
                </a:solidFill>
                <a:latin typeface="Comic Sans MS" panose="030F0702030302020204" pitchFamily="66" charset="0"/>
                <a:ea typeface="+mn-ea"/>
                <a:cs typeface="+mn-cs"/>
              </a:rPr>
              <a:t>interested </a:t>
            </a:r>
            <a:r>
              <a:rPr lang="en-US" sz="1200" kern="1200" spc="-60" dirty="0">
                <a:solidFill>
                  <a:schemeClr val="tx1"/>
                </a:solidFill>
                <a:latin typeface="Comic Sans MS" panose="030F0702030302020204" pitchFamily="66" charset="0"/>
                <a:ea typeface="+mn-ea"/>
                <a:cs typeface="+mn-cs"/>
              </a:rPr>
              <a:t>in </a:t>
            </a:r>
            <a:r>
              <a:rPr lang="en-US" sz="1200" kern="1200" spc="-50" dirty="0">
                <a:solidFill>
                  <a:schemeClr val="tx1"/>
                </a:solidFill>
                <a:latin typeface="Comic Sans MS" panose="030F0702030302020204" pitchFamily="66" charset="0"/>
                <a:ea typeface="+mn-ea"/>
                <a:cs typeface="+mn-cs"/>
              </a:rPr>
              <a:t>or </a:t>
            </a:r>
            <a:r>
              <a:rPr lang="en-US" sz="1200" kern="1200" spc="-10" dirty="0">
                <a:solidFill>
                  <a:schemeClr val="tx1"/>
                </a:solidFill>
                <a:latin typeface="Comic Sans MS" panose="030F0702030302020204" pitchFamily="66" charset="0"/>
                <a:ea typeface="+mn-ea"/>
                <a:cs typeface="+mn-cs"/>
              </a:rPr>
              <a:t>doing, </a:t>
            </a:r>
            <a:r>
              <a:rPr lang="en-US" sz="1200" kern="1200" spc="45" dirty="0">
                <a:solidFill>
                  <a:schemeClr val="tx1"/>
                </a:solidFill>
                <a:latin typeface="Comic Sans MS" panose="030F0702030302020204" pitchFamily="66" charset="0"/>
                <a:ea typeface="+mn-ea"/>
                <a:cs typeface="+mn-cs"/>
              </a:rPr>
              <a:t>and </a:t>
            </a:r>
            <a:r>
              <a:rPr lang="en-US" sz="1200" kern="1200" spc="20" dirty="0">
                <a:solidFill>
                  <a:schemeClr val="tx1"/>
                </a:solidFill>
                <a:latin typeface="Comic Sans MS" panose="030F0702030302020204" pitchFamily="66" charset="0"/>
                <a:ea typeface="+mn-ea"/>
                <a:cs typeface="+mn-cs"/>
              </a:rPr>
              <a:t>echoing </a:t>
            </a:r>
            <a:r>
              <a:rPr lang="en-US" sz="1200" kern="1200" spc="45" dirty="0">
                <a:solidFill>
                  <a:schemeClr val="tx1"/>
                </a:solidFill>
                <a:latin typeface="Comic Sans MS" panose="030F0702030302020204" pitchFamily="66" charset="0"/>
                <a:ea typeface="+mn-ea"/>
                <a:cs typeface="+mn-cs"/>
              </a:rPr>
              <a:t>back </a:t>
            </a:r>
            <a:r>
              <a:rPr lang="en-US" sz="1200" kern="1200" dirty="0">
                <a:solidFill>
                  <a:schemeClr val="tx1"/>
                </a:solidFill>
                <a:latin typeface="Comic Sans MS" panose="030F0702030302020204" pitchFamily="66" charset="0"/>
                <a:ea typeface="+mn-ea"/>
                <a:cs typeface="+mn-cs"/>
              </a:rPr>
              <a:t>what </a:t>
            </a:r>
            <a:r>
              <a:rPr lang="en-US" sz="1200" kern="1200" spc="-30" dirty="0">
                <a:solidFill>
                  <a:schemeClr val="tx1"/>
                </a:solidFill>
                <a:latin typeface="Comic Sans MS" panose="030F0702030302020204" pitchFamily="66" charset="0"/>
                <a:ea typeface="+mn-ea"/>
                <a:cs typeface="+mn-cs"/>
              </a:rPr>
              <a:t>they </a:t>
            </a:r>
            <a:r>
              <a:rPr lang="en-US" sz="1200" kern="1200" spc="-45" dirty="0">
                <a:solidFill>
                  <a:schemeClr val="tx1"/>
                </a:solidFill>
                <a:latin typeface="Comic Sans MS" panose="030F0702030302020204" pitchFamily="66" charset="0"/>
                <a:ea typeface="+mn-ea"/>
                <a:cs typeface="+mn-cs"/>
              </a:rPr>
              <a:t>say with </a:t>
            </a:r>
            <a:r>
              <a:rPr lang="en-US" sz="1200" kern="1200" spc="15" dirty="0">
                <a:solidFill>
                  <a:schemeClr val="tx1"/>
                </a:solidFill>
                <a:latin typeface="Comic Sans MS" panose="030F0702030302020204" pitchFamily="66" charset="0"/>
                <a:ea typeface="+mn-ea"/>
                <a:cs typeface="+mn-cs"/>
              </a:rPr>
              <a:t>new </a:t>
            </a:r>
            <a:r>
              <a:rPr lang="en-US" sz="1200" kern="1200" spc="5" dirty="0">
                <a:solidFill>
                  <a:schemeClr val="tx1"/>
                </a:solidFill>
                <a:latin typeface="Comic Sans MS" panose="030F0702030302020204" pitchFamily="66" charset="0"/>
                <a:ea typeface="+mn-ea"/>
                <a:cs typeface="+mn-cs"/>
              </a:rPr>
              <a:t>vocabulary </a:t>
            </a:r>
            <a:r>
              <a:rPr lang="en-US" sz="1200" kern="1200" spc="40" dirty="0">
                <a:solidFill>
                  <a:schemeClr val="tx1"/>
                </a:solidFill>
                <a:latin typeface="Comic Sans MS" panose="030F0702030302020204" pitchFamily="66" charset="0"/>
                <a:ea typeface="+mn-ea"/>
                <a:cs typeface="+mn-cs"/>
              </a:rPr>
              <a:t>added, </a:t>
            </a:r>
            <a:r>
              <a:rPr lang="en-US" sz="1200" kern="1200" spc="-35" dirty="0">
                <a:solidFill>
                  <a:schemeClr val="tx1"/>
                </a:solidFill>
                <a:latin typeface="Comic Sans MS" panose="030F0702030302020204" pitchFamily="66" charset="0"/>
                <a:ea typeface="+mn-ea"/>
                <a:cs typeface="+mn-cs"/>
              </a:rPr>
              <a:t>practitioners </a:t>
            </a:r>
            <a:r>
              <a:rPr lang="en-US" sz="1200" kern="1200" spc="-70" dirty="0">
                <a:solidFill>
                  <a:schemeClr val="tx1"/>
                </a:solidFill>
                <a:latin typeface="Comic Sans MS" panose="030F0702030302020204" pitchFamily="66" charset="0"/>
                <a:ea typeface="+mn-ea"/>
                <a:cs typeface="+mn-cs"/>
              </a:rPr>
              <a:t>will </a:t>
            </a:r>
            <a:r>
              <a:rPr lang="en-US" sz="1200" kern="1200" spc="-20" dirty="0">
                <a:solidFill>
                  <a:schemeClr val="tx1"/>
                </a:solidFill>
                <a:latin typeface="Comic Sans MS" panose="030F0702030302020204" pitchFamily="66" charset="0"/>
                <a:ea typeface="+mn-ea"/>
                <a:cs typeface="+mn-cs"/>
              </a:rPr>
              <a:t>build </a:t>
            </a:r>
            <a:r>
              <a:rPr lang="en-US" sz="1200" kern="1200" spc="-15"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children's </a:t>
            </a:r>
            <a:r>
              <a:rPr lang="en-US" sz="1200" kern="1200" spc="25" dirty="0">
                <a:solidFill>
                  <a:schemeClr val="tx1"/>
                </a:solidFill>
                <a:latin typeface="Comic Sans MS" panose="030F0702030302020204" pitchFamily="66" charset="0"/>
                <a:ea typeface="+mn-ea"/>
                <a:cs typeface="+mn-cs"/>
              </a:rPr>
              <a:t>language </a:t>
            </a:r>
            <a:r>
              <a:rPr lang="en-US" sz="1200" kern="1200" spc="-20" dirty="0">
                <a:solidFill>
                  <a:schemeClr val="tx1"/>
                </a:solidFill>
                <a:latin typeface="Comic Sans MS" panose="030F0702030302020204" pitchFamily="66" charset="0"/>
                <a:ea typeface="+mn-ea"/>
                <a:cs typeface="+mn-cs"/>
              </a:rPr>
              <a:t>effectively. </a:t>
            </a:r>
            <a:r>
              <a:rPr lang="en-US" sz="1200" kern="1200" spc="10" dirty="0">
                <a:solidFill>
                  <a:schemeClr val="tx1"/>
                </a:solidFill>
                <a:latin typeface="Comic Sans MS" panose="030F0702030302020204" pitchFamily="66" charset="0"/>
                <a:ea typeface="+mn-ea"/>
                <a:cs typeface="+mn-cs"/>
              </a:rPr>
              <a:t>Reading </a:t>
            </a:r>
            <a:r>
              <a:rPr lang="en-US" sz="1200" kern="1200" spc="-30" dirty="0">
                <a:solidFill>
                  <a:schemeClr val="tx1"/>
                </a:solidFill>
                <a:latin typeface="Comic Sans MS" panose="030F0702030302020204" pitchFamily="66" charset="0"/>
                <a:ea typeface="+mn-ea"/>
                <a:cs typeface="+mn-cs"/>
              </a:rPr>
              <a:t>frequently </a:t>
            </a:r>
            <a:r>
              <a:rPr lang="en-US" sz="1200" kern="1200" spc="-20" dirty="0">
                <a:solidFill>
                  <a:schemeClr val="tx1"/>
                </a:solidFill>
                <a:latin typeface="Comic Sans MS" panose="030F0702030302020204" pitchFamily="66" charset="0"/>
                <a:ea typeface="+mn-ea"/>
                <a:cs typeface="+mn-cs"/>
              </a:rPr>
              <a:t>to </a:t>
            </a:r>
            <a:r>
              <a:rPr lang="en-US" sz="1200" kern="1200" spc="-25" dirty="0">
                <a:solidFill>
                  <a:schemeClr val="tx1"/>
                </a:solidFill>
                <a:latin typeface="Comic Sans MS" panose="030F0702030302020204" pitchFamily="66" charset="0"/>
                <a:ea typeface="+mn-ea"/>
                <a:cs typeface="+mn-cs"/>
              </a:rPr>
              <a:t>children, </a:t>
            </a:r>
            <a:r>
              <a:rPr lang="en-US" sz="1200" kern="1200" spc="45" dirty="0">
                <a:solidFill>
                  <a:schemeClr val="tx1"/>
                </a:solidFill>
                <a:latin typeface="Comic Sans MS" panose="030F0702030302020204" pitchFamily="66" charset="0"/>
                <a:ea typeface="+mn-ea"/>
                <a:cs typeface="+mn-cs"/>
              </a:rPr>
              <a:t>and </a:t>
            </a:r>
            <a:r>
              <a:rPr lang="en-US" sz="1200" kern="1200" spc="20" dirty="0">
                <a:solidFill>
                  <a:schemeClr val="tx1"/>
                </a:solidFill>
                <a:latin typeface="Comic Sans MS" panose="030F0702030302020204" pitchFamily="66" charset="0"/>
                <a:ea typeface="+mn-ea"/>
                <a:cs typeface="+mn-cs"/>
              </a:rPr>
              <a:t>engaging </a:t>
            </a:r>
            <a:r>
              <a:rPr lang="en-US" sz="1200" kern="1200" spc="-15" dirty="0">
                <a:solidFill>
                  <a:schemeClr val="tx1"/>
                </a:solidFill>
                <a:latin typeface="Comic Sans MS" panose="030F0702030302020204" pitchFamily="66" charset="0"/>
                <a:ea typeface="+mn-ea"/>
                <a:cs typeface="+mn-cs"/>
              </a:rPr>
              <a:t>them </a:t>
            </a:r>
            <a:r>
              <a:rPr lang="en-US" sz="1200" kern="1200" spc="-10" dirty="0">
                <a:solidFill>
                  <a:schemeClr val="tx1"/>
                </a:solidFill>
                <a:latin typeface="Comic Sans MS" panose="030F0702030302020204" pitchFamily="66" charset="0"/>
                <a:ea typeface="+mn-ea"/>
                <a:cs typeface="+mn-cs"/>
              </a:rPr>
              <a:t>actively </a:t>
            </a:r>
            <a:r>
              <a:rPr lang="en-US" sz="1200" kern="1200" spc="-60" dirty="0">
                <a:solidFill>
                  <a:schemeClr val="tx1"/>
                </a:solidFill>
                <a:latin typeface="Comic Sans MS" panose="030F0702030302020204" pitchFamily="66" charset="0"/>
                <a:ea typeface="+mn-ea"/>
                <a:cs typeface="+mn-cs"/>
              </a:rPr>
              <a:t>in </a:t>
            </a:r>
            <a:r>
              <a:rPr lang="en-US" sz="1200" kern="1200" spc="-80" dirty="0">
                <a:solidFill>
                  <a:schemeClr val="tx1"/>
                </a:solidFill>
                <a:latin typeface="Comic Sans MS" panose="030F0702030302020204" pitchFamily="66" charset="0"/>
                <a:ea typeface="+mn-ea"/>
                <a:cs typeface="+mn-cs"/>
              </a:rPr>
              <a:t>stories, </a:t>
            </a:r>
            <a:r>
              <a:rPr lang="en-US" sz="1200" kern="1200" spc="-35" dirty="0">
                <a:solidFill>
                  <a:schemeClr val="tx1"/>
                </a:solidFill>
                <a:latin typeface="Comic Sans MS" panose="030F0702030302020204" pitchFamily="66" charset="0"/>
                <a:ea typeface="+mn-ea"/>
                <a:cs typeface="+mn-cs"/>
              </a:rPr>
              <a:t>non-fiction, </a:t>
            </a:r>
            <a:r>
              <a:rPr lang="en-US" sz="1200" kern="1200" spc="-65" dirty="0">
                <a:solidFill>
                  <a:schemeClr val="tx1"/>
                </a:solidFill>
                <a:latin typeface="Comic Sans MS" panose="030F0702030302020204" pitchFamily="66" charset="0"/>
                <a:ea typeface="+mn-ea"/>
                <a:cs typeface="+mn-cs"/>
              </a:rPr>
              <a:t>rhymes </a:t>
            </a:r>
            <a:r>
              <a:rPr lang="en-US" sz="1200" kern="1200" spc="45" dirty="0">
                <a:solidFill>
                  <a:schemeClr val="tx1"/>
                </a:solidFill>
                <a:latin typeface="Comic Sans MS" panose="030F0702030302020204" pitchFamily="66" charset="0"/>
                <a:ea typeface="+mn-ea"/>
                <a:cs typeface="+mn-cs"/>
              </a:rPr>
              <a:t>and </a:t>
            </a:r>
            <a:r>
              <a:rPr lang="en-US" sz="1200" kern="1200" spc="50"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poems,</a:t>
            </a:r>
            <a:r>
              <a:rPr lang="en-US" sz="1200" kern="1200" spc="-95"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7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then</a:t>
            </a:r>
            <a:r>
              <a:rPr lang="en-US" sz="1200" kern="1200" spc="-80"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providing</a:t>
            </a:r>
            <a:r>
              <a:rPr lang="en-US" sz="1200" kern="1200" spc="-75" dirty="0">
                <a:solidFill>
                  <a:schemeClr val="tx1"/>
                </a:solidFill>
                <a:latin typeface="Comic Sans MS" panose="030F0702030302020204" pitchFamily="66" charset="0"/>
                <a:ea typeface="+mn-ea"/>
                <a:cs typeface="+mn-cs"/>
              </a:rPr>
              <a:t> </a:t>
            </a:r>
            <a:r>
              <a:rPr lang="en-US" sz="1200" kern="1200" spc="-25" dirty="0">
                <a:solidFill>
                  <a:schemeClr val="tx1"/>
                </a:solidFill>
                <a:latin typeface="Comic Sans MS" panose="030F0702030302020204" pitchFamily="66" charset="0"/>
                <a:ea typeface="+mn-ea"/>
                <a:cs typeface="+mn-cs"/>
              </a:rPr>
              <a:t>them</a:t>
            </a:r>
            <a:r>
              <a:rPr lang="en-US" sz="1200" kern="1200" spc="-70" dirty="0">
                <a:solidFill>
                  <a:schemeClr val="tx1"/>
                </a:solidFill>
                <a:latin typeface="Comic Sans MS" panose="030F0702030302020204" pitchFamily="66" charset="0"/>
                <a:ea typeface="+mn-ea"/>
                <a:cs typeface="+mn-cs"/>
              </a:rPr>
              <a:t> </a:t>
            </a:r>
            <a:r>
              <a:rPr lang="en-US" sz="1200" kern="1200" spc="-50" dirty="0">
                <a:solidFill>
                  <a:schemeClr val="tx1"/>
                </a:solidFill>
                <a:latin typeface="Comic Sans MS" panose="030F0702030302020204" pitchFamily="66" charset="0"/>
                <a:ea typeface="+mn-ea"/>
                <a:cs typeface="+mn-cs"/>
              </a:rPr>
              <a:t>with</a:t>
            </a:r>
            <a:r>
              <a:rPr lang="en-US" sz="1200" kern="1200" spc="-80" dirty="0">
                <a:solidFill>
                  <a:schemeClr val="tx1"/>
                </a:solidFill>
                <a:latin typeface="Comic Sans MS" panose="030F0702030302020204" pitchFamily="66" charset="0"/>
                <a:ea typeface="+mn-ea"/>
                <a:cs typeface="+mn-cs"/>
              </a:rPr>
              <a:t> </a:t>
            </a:r>
            <a:r>
              <a:rPr lang="en-US" sz="1200" kern="1200" spc="-40" dirty="0">
                <a:solidFill>
                  <a:schemeClr val="tx1"/>
                </a:solidFill>
                <a:latin typeface="Comic Sans MS" panose="030F0702030302020204" pitchFamily="66" charset="0"/>
                <a:ea typeface="+mn-ea"/>
                <a:cs typeface="+mn-cs"/>
              </a:rPr>
              <a:t>extensive</a:t>
            </a:r>
            <a:r>
              <a:rPr lang="en-US" sz="1200" kern="1200" spc="-85"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opportunities</a:t>
            </a:r>
            <a:r>
              <a:rPr lang="en-US" sz="1200" kern="1200" spc="-55" dirty="0">
                <a:solidFill>
                  <a:schemeClr val="tx1"/>
                </a:solidFill>
                <a:latin typeface="Comic Sans MS" panose="030F0702030302020204" pitchFamily="66" charset="0"/>
                <a:ea typeface="+mn-ea"/>
                <a:cs typeface="+mn-cs"/>
              </a:rPr>
              <a:t> </a:t>
            </a:r>
            <a:r>
              <a:rPr lang="en-US" sz="1200" kern="1200" spc="-20" dirty="0">
                <a:solidFill>
                  <a:schemeClr val="tx1"/>
                </a:solidFill>
                <a:latin typeface="Comic Sans MS" panose="030F0702030302020204" pitchFamily="66" charset="0"/>
                <a:ea typeface="+mn-ea"/>
                <a:cs typeface="+mn-cs"/>
              </a:rPr>
              <a:t>to</a:t>
            </a:r>
            <a:r>
              <a:rPr lang="en-US" sz="1200" kern="1200" spc="-90"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use</a:t>
            </a:r>
            <a:r>
              <a:rPr lang="en-US" sz="1200" kern="1200" spc="-80"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80" dirty="0">
                <a:solidFill>
                  <a:schemeClr val="tx1"/>
                </a:solidFill>
                <a:latin typeface="Comic Sans MS" panose="030F0702030302020204" pitchFamily="66" charset="0"/>
                <a:ea typeface="+mn-ea"/>
                <a:cs typeface="+mn-cs"/>
              </a:rPr>
              <a:t> </a:t>
            </a:r>
            <a:r>
              <a:rPr lang="en-US" sz="1200" kern="1200" spc="40" dirty="0">
                <a:solidFill>
                  <a:schemeClr val="tx1"/>
                </a:solidFill>
                <a:latin typeface="Comic Sans MS" panose="030F0702030302020204" pitchFamily="66" charset="0"/>
                <a:ea typeface="+mn-ea"/>
                <a:cs typeface="+mn-cs"/>
              </a:rPr>
              <a:t>embed</a:t>
            </a:r>
            <a:r>
              <a:rPr lang="en-US" sz="1200" kern="1200" spc="-80" dirty="0">
                <a:solidFill>
                  <a:schemeClr val="tx1"/>
                </a:solidFill>
                <a:latin typeface="Comic Sans MS" panose="030F0702030302020204" pitchFamily="66" charset="0"/>
                <a:ea typeface="+mn-ea"/>
                <a:cs typeface="+mn-cs"/>
              </a:rPr>
              <a:t> </a:t>
            </a:r>
            <a:r>
              <a:rPr lang="en-US" sz="1200" kern="1200" spc="10" dirty="0">
                <a:solidFill>
                  <a:schemeClr val="tx1"/>
                </a:solidFill>
                <a:latin typeface="Comic Sans MS" panose="030F0702030302020204" pitchFamily="66" charset="0"/>
                <a:ea typeface="+mn-ea"/>
                <a:cs typeface="+mn-cs"/>
              </a:rPr>
              <a:t>new</a:t>
            </a:r>
            <a:r>
              <a:rPr lang="en-US" sz="1200" kern="1200" spc="-80"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words</a:t>
            </a:r>
            <a:r>
              <a:rPr lang="en-US" sz="1200" kern="1200" spc="-95" dirty="0">
                <a:solidFill>
                  <a:schemeClr val="tx1"/>
                </a:solidFill>
                <a:latin typeface="Comic Sans MS" panose="030F0702030302020204" pitchFamily="66" charset="0"/>
                <a:ea typeface="+mn-ea"/>
                <a:cs typeface="+mn-cs"/>
              </a:rPr>
              <a:t> </a:t>
            </a:r>
            <a:r>
              <a:rPr lang="en-US" sz="1200" kern="1200" spc="-60" dirty="0">
                <a:solidFill>
                  <a:schemeClr val="tx1"/>
                </a:solidFill>
                <a:latin typeface="Comic Sans MS" panose="030F0702030302020204" pitchFamily="66" charset="0"/>
                <a:ea typeface="+mn-ea"/>
                <a:cs typeface="+mn-cs"/>
              </a:rPr>
              <a:t>in</a:t>
            </a:r>
            <a:r>
              <a:rPr lang="en-US" sz="1200" kern="1200" spc="-80" dirty="0">
                <a:solidFill>
                  <a:schemeClr val="tx1"/>
                </a:solidFill>
                <a:latin typeface="Comic Sans MS" panose="030F0702030302020204" pitchFamily="66" charset="0"/>
                <a:ea typeface="+mn-ea"/>
                <a:cs typeface="+mn-cs"/>
              </a:rPr>
              <a:t> </a:t>
            </a:r>
            <a:r>
              <a:rPr lang="en-US" sz="1200" kern="1200" spc="95" dirty="0">
                <a:solidFill>
                  <a:schemeClr val="tx1"/>
                </a:solidFill>
                <a:latin typeface="Comic Sans MS" panose="030F0702030302020204" pitchFamily="66" charset="0"/>
                <a:ea typeface="+mn-ea"/>
                <a:cs typeface="+mn-cs"/>
              </a:rPr>
              <a:t>a</a:t>
            </a:r>
            <a:r>
              <a:rPr lang="en-US" sz="1200" kern="1200" spc="-8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range</a:t>
            </a:r>
            <a:r>
              <a:rPr lang="en-US" sz="1200" kern="1200" spc="-85" dirty="0">
                <a:solidFill>
                  <a:schemeClr val="tx1"/>
                </a:solidFill>
                <a:latin typeface="Comic Sans MS" panose="030F0702030302020204" pitchFamily="66" charset="0"/>
                <a:ea typeface="+mn-ea"/>
                <a:cs typeface="+mn-cs"/>
              </a:rPr>
              <a:t> </a:t>
            </a:r>
            <a:r>
              <a:rPr lang="en-US" sz="1200" kern="1200" dirty="0">
                <a:solidFill>
                  <a:schemeClr val="tx1"/>
                </a:solidFill>
                <a:latin typeface="Comic Sans MS" panose="030F0702030302020204" pitchFamily="66" charset="0"/>
                <a:ea typeface="+mn-ea"/>
                <a:cs typeface="+mn-cs"/>
              </a:rPr>
              <a:t>of</a:t>
            </a:r>
            <a:r>
              <a:rPr lang="en-US" sz="1200" kern="1200" spc="-85" dirty="0">
                <a:solidFill>
                  <a:schemeClr val="tx1"/>
                </a:solidFill>
                <a:latin typeface="Comic Sans MS" panose="030F0702030302020204" pitchFamily="66" charset="0"/>
                <a:ea typeface="+mn-ea"/>
                <a:cs typeface="+mn-cs"/>
              </a:rPr>
              <a:t> </a:t>
            </a:r>
            <a:r>
              <a:rPr lang="en-US" sz="1200" kern="1200" spc="-35" dirty="0">
                <a:solidFill>
                  <a:schemeClr val="tx1"/>
                </a:solidFill>
                <a:latin typeface="Comic Sans MS" panose="030F0702030302020204" pitchFamily="66" charset="0"/>
                <a:ea typeface="+mn-ea"/>
                <a:cs typeface="+mn-cs"/>
              </a:rPr>
              <a:t>contexts,</a:t>
            </a:r>
            <a:r>
              <a:rPr lang="en-US" sz="1200" kern="1200" spc="-90" dirty="0">
                <a:solidFill>
                  <a:schemeClr val="tx1"/>
                </a:solidFill>
                <a:latin typeface="Comic Sans MS" panose="030F0702030302020204" pitchFamily="66" charset="0"/>
                <a:ea typeface="+mn-ea"/>
                <a:cs typeface="+mn-cs"/>
              </a:rPr>
              <a:t> </a:t>
            </a:r>
            <a:r>
              <a:rPr lang="en-US" sz="1200" kern="1200" spc="-65" dirty="0">
                <a:solidFill>
                  <a:schemeClr val="tx1"/>
                </a:solidFill>
                <a:latin typeface="Comic Sans MS" panose="030F0702030302020204" pitchFamily="66" charset="0"/>
                <a:ea typeface="+mn-ea"/>
                <a:cs typeface="+mn-cs"/>
              </a:rPr>
              <a:t>will</a:t>
            </a:r>
            <a:r>
              <a:rPr lang="en-US" sz="1200" kern="1200" spc="-75"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give</a:t>
            </a:r>
            <a:r>
              <a:rPr lang="en-US" sz="1200" kern="1200" spc="-90" dirty="0">
                <a:solidFill>
                  <a:schemeClr val="tx1"/>
                </a:solidFill>
                <a:latin typeface="Comic Sans MS" panose="030F0702030302020204" pitchFamily="66" charset="0"/>
                <a:ea typeface="+mn-ea"/>
                <a:cs typeface="+mn-cs"/>
              </a:rPr>
              <a:t> </a:t>
            </a:r>
            <a:r>
              <a:rPr lang="en-US" sz="1200" kern="1200" spc="-10" dirty="0">
                <a:solidFill>
                  <a:schemeClr val="tx1"/>
                </a:solidFill>
                <a:latin typeface="Comic Sans MS" panose="030F0702030302020204" pitchFamily="66" charset="0"/>
                <a:ea typeface="+mn-ea"/>
                <a:cs typeface="+mn-cs"/>
              </a:rPr>
              <a:t>children </a:t>
            </a:r>
            <a:r>
              <a:rPr lang="en-US" sz="1200" kern="1200" spc="-405"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the </a:t>
            </a:r>
            <a:r>
              <a:rPr lang="en-US" sz="1200" kern="1200" spc="-25" dirty="0">
                <a:solidFill>
                  <a:schemeClr val="tx1"/>
                </a:solidFill>
                <a:latin typeface="Comic Sans MS" panose="030F0702030302020204" pitchFamily="66" charset="0"/>
                <a:ea typeface="+mn-ea"/>
                <a:cs typeface="+mn-cs"/>
              </a:rPr>
              <a:t>opportunity </a:t>
            </a:r>
            <a:r>
              <a:rPr lang="en-US" sz="1200" kern="1200" spc="-15" dirty="0">
                <a:solidFill>
                  <a:schemeClr val="tx1"/>
                </a:solidFill>
                <a:latin typeface="Comic Sans MS" panose="030F0702030302020204" pitchFamily="66" charset="0"/>
                <a:ea typeface="+mn-ea"/>
                <a:cs typeface="+mn-cs"/>
              </a:rPr>
              <a:t>to </a:t>
            </a:r>
            <a:r>
              <a:rPr lang="en-US" sz="1200" kern="1200" spc="-65" dirty="0">
                <a:solidFill>
                  <a:schemeClr val="tx1"/>
                </a:solidFill>
                <a:latin typeface="Comic Sans MS" panose="030F0702030302020204" pitchFamily="66" charset="0"/>
                <a:ea typeface="+mn-ea"/>
                <a:cs typeface="+mn-cs"/>
              </a:rPr>
              <a:t>thrive. </a:t>
            </a:r>
            <a:r>
              <a:rPr lang="en-US" sz="1200" kern="1200" spc="-55" dirty="0">
                <a:solidFill>
                  <a:schemeClr val="tx1"/>
                </a:solidFill>
                <a:latin typeface="Comic Sans MS" panose="030F0702030302020204" pitchFamily="66" charset="0"/>
                <a:ea typeface="+mn-ea"/>
                <a:cs typeface="+mn-cs"/>
              </a:rPr>
              <a:t>Through </a:t>
            </a:r>
            <a:r>
              <a:rPr lang="en-US" sz="1200" kern="1200" spc="-25" dirty="0">
                <a:solidFill>
                  <a:schemeClr val="tx1"/>
                </a:solidFill>
                <a:latin typeface="Comic Sans MS" panose="030F0702030302020204" pitchFamily="66" charset="0"/>
                <a:ea typeface="+mn-ea"/>
                <a:cs typeface="+mn-cs"/>
              </a:rPr>
              <a:t>conversation, </a:t>
            </a:r>
            <a:r>
              <a:rPr lang="en-US" sz="1200" kern="1200" spc="-60" dirty="0">
                <a:solidFill>
                  <a:schemeClr val="tx1"/>
                </a:solidFill>
                <a:latin typeface="Comic Sans MS" panose="030F0702030302020204" pitchFamily="66" charset="0"/>
                <a:ea typeface="+mn-ea"/>
                <a:cs typeface="+mn-cs"/>
              </a:rPr>
              <a:t>story-telling </a:t>
            </a:r>
            <a:r>
              <a:rPr lang="en-US" sz="1200" kern="1200" spc="40" dirty="0">
                <a:solidFill>
                  <a:schemeClr val="tx1"/>
                </a:solidFill>
                <a:latin typeface="Comic Sans MS" panose="030F0702030302020204" pitchFamily="66" charset="0"/>
                <a:ea typeface="+mn-ea"/>
                <a:cs typeface="+mn-cs"/>
              </a:rPr>
              <a:t>and </a:t>
            </a:r>
            <a:r>
              <a:rPr lang="en-US" sz="1200" kern="1200" spc="-30" dirty="0">
                <a:solidFill>
                  <a:schemeClr val="tx1"/>
                </a:solidFill>
                <a:latin typeface="Comic Sans MS" panose="030F0702030302020204" pitchFamily="66" charset="0"/>
                <a:ea typeface="+mn-ea"/>
                <a:cs typeface="+mn-cs"/>
              </a:rPr>
              <a:t>role </a:t>
            </a:r>
            <a:r>
              <a:rPr lang="en-US" sz="1200" kern="1200" spc="-20" dirty="0">
                <a:solidFill>
                  <a:schemeClr val="tx1"/>
                </a:solidFill>
                <a:latin typeface="Comic Sans MS" panose="030F0702030302020204" pitchFamily="66" charset="0"/>
                <a:ea typeface="+mn-ea"/>
                <a:cs typeface="+mn-cs"/>
              </a:rPr>
              <a:t>play, </a:t>
            </a:r>
            <a:r>
              <a:rPr lang="en-US" sz="1200" kern="1200" spc="-10" dirty="0">
                <a:solidFill>
                  <a:schemeClr val="tx1"/>
                </a:solidFill>
                <a:latin typeface="Comic Sans MS" panose="030F0702030302020204" pitchFamily="66" charset="0"/>
                <a:ea typeface="+mn-ea"/>
                <a:cs typeface="+mn-cs"/>
              </a:rPr>
              <a:t>where </a:t>
            </a:r>
            <a:r>
              <a:rPr lang="en-US" sz="1200" kern="1200" spc="-15" dirty="0">
                <a:solidFill>
                  <a:schemeClr val="tx1"/>
                </a:solidFill>
                <a:latin typeface="Comic Sans MS" panose="030F0702030302020204" pitchFamily="66" charset="0"/>
                <a:ea typeface="+mn-ea"/>
                <a:cs typeface="+mn-cs"/>
              </a:rPr>
              <a:t>children </a:t>
            </a:r>
            <a:r>
              <a:rPr lang="en-US" sz="1200" kern="1200" spc="-40" dirty="0">
                <a:solidFill>
                  <a:schemeClr val="tx1"/>
                </a:solidFill>
                <a:latin typeface="Comic Sans MS" panose="030F0702030302020204" pitchFamily="66" charset="0"/>
                <a:ea typeface="+mn-ea"/>
                <a:cs typeface="+mn-cs"/>
              </a:rPr>
              <a:t>share </a:t>
            </a:r>
            <a:r>
              <a:rPr lang="en-US" sz="1200" kern="1200" spc="-60" dirty="0">
                <a:solidFill>
                  <a:schemeClr val="tx1"/>
                </a:solidFill>
                <a:latin typeface="Comic Sans MS" panose="030F0702030302020204" pitchFamily="66" charset="0"/>
                <a:ea typeface="+mn-ea"/>
                <a:cs typeface="+mn-cs"/>
              </a:rPr>
              <a:t>their </a:t>
            </a:r>
            <a:r>
              <a:rPr lang="en-US" sz="1200" kern="1200" spc="-5" dirty="0">
                <a:solidFill>
                  <a:schemeClr val="tx1"/>
                </a:solidFill>
                <a:latin typeface="Comic Sans MS" panose="030F0702030302020204" pitchFamily="66" charset="0"/>
                <a:ea typeface="+mn-ea"/>
                <a:cs typeface="+mn-cs"/>
              </a:rPr>
              <a:t>ideas </a:t>
            </a:r>
            <a:r>
              <a:rPr lang="en-US" sz="1200" kern="1200" spc="-50" dirty="0">
                <a:solidFill>
                  <a:schemeClr val="tx1"/>
                </a:solidFill>
                <a:latin typeface="Comic Sans MS" panose="030F0702030302020204" pitchFamily="66" charset="0"/>
                <a:ea typeface="+mn-ea"/>
                <a:cs typeface="+mn-cs"/>
              </a:rPr>
              <a:t>with </a:t>
            </a:r>
            <a:r>
              <a:rPr lang="en-US" sz="1200" kern="1200" spc="-35" dirty="0">
                <a:solidFill>
                  <a:schemeClr val="tx1"/>
                </a:solidFill>
                <a:latin typeface="Comic Sans MS" panose="030F0702030302020204" pitchFamily="66" charset="0"/>
                <a:ea typeface="+mn-ea"/>
                <a:cs typeface="+mn-cs"/>
              </a:rPr>
              <a:t>support </a:t>
            </a:r>
            <a:r>
              <a:rPr lang="en-US" sz="1200" kern="1200" spc="40" dirty="0">
                <a:solidFill>
                  <a:schemeClr val="tx1"/>
                </a:solidFill>
                <a:latin typeface="Comic Sans MS" panose="030F0702030302020204" pitchFamily="66" charset="0"/>
                <a:ea typeface="+mn-ea"/>
                <a:cs typeface="+mn-cs"/>
              </a:rPr>
              <a:t>and </a:t>
            </a:r>
            <a:r>
              <a:rPr lang="en-US" sz="1200" kern="1200" spc="45" dirty="0">
                <a:solidFill>
                  <a:schemeClr val="tx1"/>
                </a:solidFill>
                <a:latin typeface="Comic Sans MS" panose="030F0702030302020204" pitchFamily="66" charset="0"/>
                <a:ea typeface="+mn-ea"/>
                <a:cs typeface="+mn-cs"/>
              </a:rPr>
              <a:t> </a:t>
            </a:r>
            <a:r>
              <a:rPr lang="en-US" sz="1200" kern="1200" spc="-15" dirty="0">
                <a:solidFill>
                  <a:schemeClr val="tx1"/>
                </a:solidFill>
                <a:latin typeface="Comic Sans MS" panose="030F0702030302020204" pitchFamily="66" charset="0"/>
                <a:ea typeface="+mn-ea"/>
                <a:cs typeface="+mn-cs"/>
              </a:rPr>
              <a:t>modelling </a:t>
            </a:r>
            <a:r>
              <a:rPr lang="en-US" sz="1200" kern="1200" spc="-50" dirty="0">
                <a:solidFill>
                  <a:schemeClr val="tx1"/>
                </a:solidFill>
                <a:latin typeface="Comic Sans MS" panose="030F0702030302020204" pitchFamily="66" charset="0"/>
                <a:ea typeface="+mn-ea"/>
                <a:cs typeface="+mn-cs"/>
              </a:rPr>
              <a:t>from </a:t>
            </a:r>
            <a:r>
              <a:rPr lang="en-US" sz="1200" kern="1200" spc="-60" dirty="0">
                <a:solidFill>
                  <a:schemeClr val="tx1"/>
                </a:solidFill>
                <a:latin typeface="Comic Sans MS" panose="030F0702030302020204" pitchFamily="66" charset="0"/>
                <a:ea typeface="+mn-ea"/>
                <a:cs typeface="+mn-cs"/>
              </a:rPr>
              <a:t>their </a:t>
            </a:r>
            <a:r>
              <a:rPr lang="en-US" sz="1200" kern="1200" dirty="0">
                <a:solidFill>
                  <a:schemeClr val="tx1"/>
                </a:solidFill>
                <a:latin typeface="Comic Sans MS" panose="030F0702030302020204" pitchFamily="66" charset="0"/>
                <a:ea typeface="+mn-ea"/>
                <a:cs typeface="+mn-cs"/>
              </a:rPr>
              <a:t>teacher, </a:t>
            </a:r>
            <a:r>
              <a:rPr lang="en-US" sz="1200" kern="1200" spc="45" dirty="0">
                <a:solidFill>
                  <a:schemeClr val="tx1"/>
                </a:solidFill>
                <a:latin typeface="Comic Sans MS" panose="030F0702030302020204" pitchFamily="66" charset="0"/>
                <a:ea typeface="+mn-ea"/>
                <a:cs typeface="+mn-cs"/>
              </a:rPr>
              <a:t>and </a:t>
            </a:r>
            <a:r>
              <a:rPr lang="en-US" sz="1200" kern="1200" spc="-60" dirty="0">
                <a:solidFill>
                  <a:schemeClr val="tx1"/>
                </a:solidFill>
                <a:latin typeface="Comic Sans MS" panose="030F0702030302020204" pitchFamily="66" charset="0"/>
                <a:ea typeface="+mn-ea"/>
                <a:cs typeface="+mn-cs"/>
              </a:rPr>
              <a:t>sensitive </a:t>
            </a:r>
            <a:r>
              <a:rPr lang="en-US" sz="1200" kern="1200" spc="-30" dirty="0">
                <a:solidFill>
                  <a:schemeClr val="tx1"/>
                </a:solidFill>
                <a:latin typeface="Comic Sans MS" panose="030F0702030302020204" pitchFamily="66" charset="0"/>
                <a:ea typeface="+mn-ea"/>
                <a:cs typeface="+mn-cs"/>
              </a:rPr>
              <a:t>questioning </a:t>
            </a:r>
            <a:r>
              <a:rPr lang="en-US" sz="1200" kern="1200" spc="-20" dirty="0">
                <a:solidFill>
                  <a:schemeClr val="tx1"/>
                </a:solidFill>
                <a:latin typeface="Comic Sans MS" panose="030F0702030302020204" pitchFamily="66" charset="0"/>
                <a:ea typeface="+mn-ea"/>
                <a:cs typeface="+mn-cs"/>
              </a:rPr>
              <a:t>that </a:t>
            </a:r>
            <a:r>
              <a:rPr lang="en-US" sz="1200" kern="1200" spc="-65" dirty="0">
                <a:solidFill>
                  <a:schemeClr val="tx1"/>
                </a:solidFill>
                <a:latin typeface="Comic Sans MS" panose="030F0702030302020204" pitchFamily="66" charset="0"/>
                <a:ea typeface="+mn-ea"/>
                <a:cs typeface="+mn-cs"/>
              </a:rPr>
              <a:t>invites </a:t>
            </a:r>
            <a:r>
              <a:rPr lang="en-US" sz="1200" kern="1200" spc="-25" dirty="0">
                <a:solidFill>
                  <a:schemeClr val="tx1"/>
                </a:solidFill>
                <a:latin typeface="Comic Sans MS" panose="030F0702030302020204" pitchFamily="66" charset="0"/>
                <a:ea typeface="+mn-ea"/>
                <a:cs typeface="+mn-cs"/>
              </a:rPr>
              <a:t>them </a:t>
            </a:r>
            <a:r>
              <a:rPr lang="en-US" sz="1200" kern="1200" spc="-10" dirty="0">
                <a:solidFill>
                  <a:schemeClr val="tx1"/>
                </a:solidFill>
                <a:latin typeface="Comic Sans MS" panose="030F0702030302020204" pitchFamily="66" charset="0"/>
                <a:ea typeface="+mn-ea"/>
                <a:cs typeface="+mn-cs"/>
              </a:rPr>
              <a:t>to </a:t>
            </a:r>
            <a:r>
              <a:rPr lang="en-US" sz="1200" kern="1200" dirty="0">
                <a:solidFill>
                  <a:schemeClr val="tx1"/>
                </a:solidFill>
                <a:latin typeface="Comic Sans MS" panose="030F0702030302020204" pitchFamily="66" charset="0"/>
                <a:ea typeface="+mn-ea"/>
                <a:cs typeface="+mn-cs"/>
              </a:rPr>
              <a:t>elaborate, </a:t>
            </a:r>
            <a:r>
              <a:rPr lang="en-US" sz="1200" kern="1200" spc="-15" dirty="0">
                <a:solidFill>
                  <a:schemeClr val="tx1"/>
                </a:solidFill>
                <a:latin typeface="Comic Sans MS" panose="030F0702030302020204" pitchFamily="66" charset="0"/>
                <a:ea typeface="+mn-ea"/>
                <a:cs typeface="+mn-cs"/>
              </a:rPr>
              <a:t>children </a:t>
            </a:r>
            <a:r>
              <a:rPr lang="en-US" sz="1200" kern="1200" spc="55" dirty="0">
                <a:solidFill>
                  <a:schemeClr val="tx1"/>
                </a:solidFill>
                <a:latin typeface="Comic Sans MS" panose="030F0702030302020204" pitchFamily="66" charset="0"/>
                <a:ea typeface="+mn-ea"/>
                <a:cs typeface="+mn-cs"/>
              </a:rPr>
              <a:t>become </a:t>
            </a:r>
            <a:r>
              <a:rPr lang="en-US" sz="1200" kern="1200" spc="5" dirty="0">
                <a:solidFill>
                  <a:schemeClr val="tx1"/>
                </a:solidFill>
                <a:latin typeface="Comic Sans MS" panose="030F0702030302020204" pitchFamily="66" charset="0"/>
                <a:ea typeface="+mn-ea"/>
                <a:cs typeface="+mn-cs"/>
              </a:rPr>
              <a:t>comfortable </a:t>
            </a:r>
            <a:r>
              <a:rPr lang="en-US" sz="1200" kern="1200" spc="-55" dirty="0">
                <a:solidFill>
                  <a:schemeClr val="tx1"/>
                </a:solidFill>
                <a:latin typeface="Comic Sans MS" panose="030F0702030302020204" pitchFamily="66" charset="0"/>
                <a:ea typeface="+mn-ea"/>
                <a:cs typeface="+mn-cs"/>
              </a:rPr>
              <a:t>using </a:t>
            </a:r>
            <a:r>
              <a:rPr lang="en-US" sz="1200" kern="1200" spc="95" dirty="0">
                <a:solidFill>
                  <a:schemeClr val="tx1"/>
                </a:solidFill>
                <a:latin typeface="Comic Sans MS" panose="030F0702030302020204" pitchFamily="66" charset="0"/>
                <a:ea typeface="+mn-ea"/>
                <a:cs typeface="+mn-cs"/>
              </a:rPr>
              <a:t>a </a:t>
            </a:r>
            <a:r>
              <a:rPr lang="en-US" sz="1200" kern="1200" spc="-20" dirty="0">
                <a:solidFill>
                  <a:schemeClr val="tx1"/>
                </a:solidFill>
                <a:latin typeface="Comic Sans MS" panose="030F0702030302020204" pitchFamily="66" charset="0"/>
                <a:ea typeface="+mn-ea"/>
                <a:cs typeface="+mn-cs"/>
              </a:rPr>
              <a:t>rich </a:t>
            </a:r>
            <a:r>
              <a:rPr lang="en-US" sz="1200" kern="1200" spc="-15"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range</a:t>
            </a:r>
            <a:r>
              <a:rPr lang="en-US" sz="1200" kern="1200" spc="-90" dirty="0">
                <a:solidFill>
                  <a:schemeClr val="tx1"/>
                </a:solidFill>
                <a:latin typeface="Comic Sans MS" panose="030F0702030302020204" pitchFamily="66" charset="0"/>
                <a:ea typeface="+mn-ea"/>
                <a:cs typeface="+mn-cs"/>
              </a:rPr>
              <a:t> </a:t>
            </a:r>
            <a:r>
              <a:rPr lang="en-US" sz="1200" kern="1200" dirty="0">
                <a:solidFill>
                  <a:schemeClr val="tx1"/>
                </a:solidFill>
                <a:latin typeface="Comic Sans MS" panose="030F0702030302020204" pitchFamily="66" charset="0"/>
                <a:ea typeface="+mn-ea"/>
                <a:cs typeface="+mn-cs"/>
              </a:rPr>
              <a:t>of</a:t>
            </a:r>
            <a:r>
              <a:rPr lang="en-US" sz="1200" kern="1200" spc="-100" dirty="0">
                <a:solidFill>
                  <a:schemeClr val="tx1"/>
                </a:solidFill>
                <a:latin typeface="Comic Sans MS" panose="030F0702030302020204" pitchFamily="66" charset="0"/>
                <a:ea typeface="+mn-ea"/>
                <a:cs typeface="+mn-cs"/>
              </a:rPr>
              <a:t> </a:t>
            </a:r>
            <a:r>
              <a:rPr lang="en-US" sz="1200" kern="1200" spc="5" dirty="0">
                <a:solidFill>
                  <a:schemeClr val="tx1"/>
                </a:solidFill>
                <a:latin typeface="Comic Sans MS" panose="030F0702030302020204" pitchFamily="66" charset="0"/>
                <a:ea typeface="+mn-ea"/>
                <a:cs typeface="+mn-cs"/>
              </a:rPr>
              <a:t>vocabulary</a:t>
            </a:r>
            <a:r>
              <a:rPr lang="en-US" sz="1200" kern="1200" spc="-100" dirty="0">
                <a:solidFill>
                  <a:schemeClr val="tx1"/>
                </a:solidFill>
                <a:latin typeface="Comic Sans MS" panose="030F0702030302020204" pitchFamily="66" charset="0"/>
                <a:ea typeface="+mn-ea"/>
                <a:cs typeface="+mn-cs"/>
              </a:rPr>
              <a:t> </a:t>
            </a:r>
            <a:r>
              <a:rPr lang="en-US" sz="1200" kern="1200" spc="45" dirty="0">
                <a:solidFill>
                  <a:schemeClr val="tx1"/>
                </a:solidFill>
                <a:latin typeface="Comic Sans MS" panose="030F0702030302020204" pitchFamily="66" charset="0"/>
                <a:ea typeface="+mn-ea"/>
                <a:cs typeface="+mn-cs"/>
              </a:rPr>
              <a:t>and</a:t>
            </a:r>
            <a:r>
              <a:rPr lang="en-US" sz="1200" kern="1200" spc="-95" dirty="0">
                <a:solidFill>
                  <a:schemeClr val="tx1"/>
                </a:solidFill>
                <a:latin typeface="Comic Sans MS" panose="030F0702030302020204" pitchFamily="66" charset="0"/>
                <a:ea typeface="+mn-ea"/>
                <a:cs typeface="+mn-cs"/>
              </a:rPr>
              <a:t> </a:t>
            </a:r>
            <a:r>
              <a:rPr lang="en-US" sz="1200" kern="1200" spc="30" dirty="0">
                <a:solidFill>
                  <a:schemeClr val="tx1"/>
                </a:solidFill>
                <a:latin typeface="Comic Sans MS" panose="030F0702030302020204" pitchFamily="66" charset="0"/>
                <a:ea typeface="+mn-ea"/>
                <a:cs typeface="+mn-cs"/>
              </a:rPr>
              <a:t>language</a:t>
            </a:r>
            <a:r>
              <a:rPr lang="en-US" sz="1200" kern="1200" spc="-90" dirty="0">
                <a:solidFill>
                  <a:schemeClr val="tx1"/>
                </a:solidFill>
                <a:latin typeface="Comic Sans MS" panose="030F0702030302020204" pitchFamily="66" charset="0"/>
                <a:ea typeface="+mn-ea"/>
                <a:cs typeface="+mn-cs"/>
              </a:rPr>
              <a:t> </a:t>
            </a:r>
            <a:r>
              <a:rPr lang="en-US" sz="1200" kern="1200" spc="-70" dirty="0">
                <a:solidFill>
                  <a:schemeClr val="tx1"/>
                </a:solidFill>
                <a:latin typeface="Comic Sans MS" panose="030F0702030302020204" pitchFamily="66" charset="0"/>
                <a:ea typeface="+mn-ea"/>
                <a:cs typeface="+mn-cs"/>
              </a:rPr>
              <a:t>structures.</a:t>
            </a:r>
            <a:endParaRPr lang="en-US" sz="1200" kern="1200" dirty="0">
              <a:solidFill>
                <a:schemeClr val="tx1"/>
              </a:solidFill>
              <a:latin typeface="Comic Sans MS" panose="030F0702030302020204" pitchFamily="66" charset="0"/>
              <a:ea typeface="+mn-ea"/>
              <a:cs typeface="+mn-cs"/>
            </a:endParaRPr>
          </a:p>
        </p:txBody>
      </p:sp>
      <p:sp>
        <p:nvSpPr>
          <p:cNvPr id="24" name="Freeform: Shape 23">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26923" y="1"/>
            <a:ext cx="5690917" cy="3348817"/>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picture containing person, indoor&#10;&#10;Description automatically generated">
            <a:extLst>
              <a:ext uri="{FF2B5EF4-FFF2-40B4-BE49-F238E27FC236}">
                <a16:creationId xmlns:a16="http://schemas.microsoft.com/office/drawing/2014/main" id="{C98C3895-5DA8-090C-9DFF-6700396B3CA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9143"/>
          <a:stretch/>
        </p:blipFill>
        <p:spPr>
          <a:xfrm>
            <a:off x="4510790" y="3"/>
            <a:ext cx="5323180" cy="313164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6" name="Freeform: Shape 25">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34311" y="3198891"/>
            <a:ext cx="4559089" cy="4363959"/>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C:\Users\RLWCGRIFFITHS\AppData\Local\Microsoft\Windows\INetCache\Content.MSO\D0413950.tmp">
            <a:extLst>
              <a:ext uri="{FF2B5EF4-FFF2-40B4-BE49-F238E27FC236}">
                <a16:creationId xmlns:a16="http://schemas.microsoft.com/office/drawing/2014/main" id="{9EE0AE26-AE08-3C49-462B-C2C8780AB272}"/>
              </a:ext>
            </a:extLst>
          </p:cNvPr>
          <p:cNvPicPr>
            <a:picLocks noChangeAspect="1"/>
          </p:cNvPicPr>
          <p:nvPr/>
        </p:nvPicPr>
        <p:blipFill rotWithShape="1">
          <a:blip r:embed="rId4">
            <a:extLst>
              <a:ext uri="{28A0092B-C50C-407E-A947-70E740481C1C}">
                <a14:useLocalDpi xmlns:a14="http://schemas.microsoft.com/office/drawing/2010/main" val="0"/>
              </a:ext>
            </a:extLst>
          </a:blip>
          <a:srcRect l="4206" r="10555" b="2"/>
          <a:stretch/>
        </p:blipFill>
        <p:spPr bwMode="auto">
          <a:xfrm>
            <a:off x="6306744" y="3445942"/>
            <a:ext cx="4386657" cy="4116905"/>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95725" y="439896"/>
            <a:ext cx="3888740" cy="431165"/>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Tahoma"/>
                <a:cs typeface="Tahoma"/>
              </a:rPr>
              <a:t>Early</a:t>
            </a:r>
            <a:r>
              <a:rPr sz="1400" b="1" spc="-20" dirty="0">
                <a:latin typeface="Tahoma"/>
                <a:cs typeface="Tahoma"/>
              </a:rPr>
              <a:t> </a:t>
            </a:r>
            <a:r>
              <a:rPr sz="1400" b="1" spc="-40" dirty="0">
                <a:latin typeface="Tahoma"/>
                <a:cs typeface="Tahoma"/>
              </a:rPr>
              <a:t>Years</a:t>
            </a:r>
            <a:r>
              <a:rPr sz="1400" b="1" spc="-20" dirty="0">
                <a:latin typeface="Tahoma"/>
                <a:cs typeface="Tahoma"/>
              </a:rPr>
              <a:t> </a:t>
            </a:r>
            <a:r>
              <a:rPr sz="1400" b="1" spc="-45" dirty="0">
                <a:latin typeface="Tahoma"/>
                <a:cs typeface="Tahoma"/>
              </a:rPr>
              <a:t>Expectations:</a:t>
            </a:r>
            <a:r>
              <a:rPr sz="1400" b="1" spc="-10" dirty="0">
                <a:latin typeface="Tahoma"/>
                <a:cs typeface="Tahoma"/>
              </a:rPr>
              <a:t> </a:t>
            </a:r>
            <a:r>
              <a:rPr sz="1400" b="1" spc="-70" dirty="0">
                <a:latin typeface="Tahoma"/>
                <a:cs typeface="Tahoma"/>
              </a:rPr>
              <a:t>Nursery</a:t>
            </a:r>
            <a:endParaRPr sz="1400" dirty="0">
              <a:latin typeface="Verdana"/>
              <a:cs typeface="Verdana"/>
            </a:endParaRPr>
          </a:p>
          <a:p>
            <a:pPr marL="12700" algn="ctr">
              <a:lnSpc>
                <a:spcPct val="100000"/>
              </a:lnSpc>
              <a:spcBef>
                <a:spcPts val="70"/>
              </a:spcBef>
            </a:pPr>
            <a:r>
              <a:rPr sz="1200" b="1" spc="-5" dirty="0">
                <a:solidFill>
                  <a:srgbClr val="FF0000"/>
                </a:solidFill>
                <a:latin typeface="Tahoma"/>
                <a:cs typeface="Tahoma"/>
              </a:rPr>
              <a:t>Communication</a:t>
            </a:r>
            <a:r>
              <a:rPr sz="1200" b="1" spc="-40" dirty="0">
                <a:solidFill>
                  <a:srgbClr val="FF0000"/>
                </a:solidFill>
                <a:latin typeface="Tahoma"/>
                <a:cs typeface="Tahoma"/>
              </a:rPr>
              <a:t> </a:t>
            </a:r>
            <a:r>
              <a:rPr sz="1200" b="1" spc="15" dirty="0">
                <a:solidFill>
                  <a:srgbClr val="FF0000"/>
                </a:solidFill>
                <a:latin typeface="Tahoma"/>
                <a:cs typeface="Tahoma"/>
              </a:rPr>
              <a:t>and</a:t>
            </a:r>
            <a:r>
              <a:rPr sz="1200" b="1" spc="-40" dirty="0">
                <a:solidFill>
                  <a:srgbClr val="FF0000"/>
                </a:solidFill>
                <a:latin typeface="Tahoma"/>
                <a:cs typeface="Tahoma"/>
              </a:rPr>
              <a:t> </a:t>
            </a:r>
            <a:r>
              <a:rPr sz="1200" b="1" dirty="0">
                <a:solidFill>
                  <a:srgbClr val="FF0000"/>
                </a:solidFill>
                <a:latin typeface="Tahoma"/>
                <a:cs typeface="Tahoma"/>
              </a:rPr>
              <a:t>Language</a:t>
            </a:r>
            <a:endParaRPr sz="1200" dirty="0">
              <a:latin typeface="Tahoma"/>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1207502911"/>
              </p:ext>
            </p:extLst>
          </p:nvPr>
        </p:nvGraphicFramePr>
        <p:xfrm>
          <a:off x="364235" y="1156969"/>
          <a:ext cx="9951720" cy="5577204"/>
        </p:xfrm>
        <a:graphic>
          <a:graphicData uri="http://schemas.openxmlformats.org/drawingml/2006/table">
            <a:tbl>
              <a:tblPr firstRow="1" bandRow="1">
                <a:tableStyleId>{2D5ABB26-0587-4C30-8999-92F81FD0307C}</a:tableStyleId>
              </a:tblPr>
              <a:tblGrid>
                <a:gridCol w="9951720">
                  <a:extLst>
                    <a:ext uri="{9D8B030D-6E8A-4147-A177-3AD203B41FA5}">
                      <a16:colId xmlns:a16="http://schemas.microsoft.com/office/drawing/2014/main" val="20000"/>
                    </a:ext>
                  </a:extLst>
                </a:gridCol>
              </a:tblGrid>
              <a:tr h="293370">
                <a:tc>
                  <a:txBody>
                    <a:bodyPr/>
                    <a:lstStyle/>
                    <a:p>
                      <a:pPr marL="68580">
                        <a:lnSpc>
                          <a:spcPct val="100000"/>
                        </a:lnSpc>
                        <a:spcBef>
                          <a:spcPts val="120"/>
                        </a:spcBef>
                      </a:pPr>
                      <a:r>
                        <a:rPr sz="1200" b="1" dirty="0">
                          <a:solidFill>
                            <a:srgbClr val="FFFFFF"/>
                          </a:solidFill>
                          <a:latin typeface="Tahoma"/>
                          <a:cs typeface="Tahoma"/>
                        </a:rPr>
                        <a:t>Area</a:t>
                      </a:r>
                      <a:r>
                        <a:rPr sz="1200" b="1" spc="-15" dirty="0">
                          <a:solidFill>
                            <a:srgbClr val="FFFFFF"/>
                          </a:solidFill>
                          <a:latin typeface="Tahoma"/>
                          <a:cs typeface="Tahoma"/>
                        </a:rPr>
                        <a:t> </a:t>
                      </a:r>
                      <a:r>
                        <a:rPr sz="1200" b="1" spc="-5" dirty="0">
                          <a:solidFill>
                            <a:srgbClr val="FFFFFF"/>
                          </a:solidFill>
                          <a:latin typeface="Tahoma"/>
                          <a:cs typeface="Tahoma"/>
                        </a:rPr>
                        <a:t>o</a:t>
                      </a:r>
                      <a:r>
                        <a:rPr sz="1200" b="1" dirty="0">
                          <a:solidFill>
                            <a:srgbClr val="FFFFFF"/>
                          </a:solidFill>
                          <a:latin typeface="Tahoma"/>
                          <a:cs typeface="Tahoma"/>
                        </a:rPr>
                        <a:t>f</a:t>
                      </a:r>
                      <a:r>
                        <a:rPr sz="1200" b="1" spc="-20" dirty="0">
                          <a:solidFill>
                            <a:srgbClr val="FFFFFF"/>
                          </a:solidFill>
                          <a:latin typeface="Tahoma"/>
                          <a:cs typeface="Tahoma"/>
                        </a:rPr>
                        <a:t> </a:t>
                      </a:r>
                      <a:r>
                        <a:rPr sz="1200" b="1" dirty="0">
                          <a:solidFill>
                            <a:srgbClr val="FFFFFF"/>
                          </a:solidFill>
                          <a:latin typeface="Tahoma"/>
                          <a:cs typeface="Tahoma"/>
                        </a:rPr>
                        <a:t>Learning</a:t>
                      </a:r>
                      <a:r>
                        <a:rPr sz="1200" b="1" spc="-20" dirty="0">
                          <a:solidFill>
                            <a:srgbClr val="FFFFFF"/>
                          </a:solidFill>
                          <a:latin typeface="Tahoma"/>
                          <a:cs typeface="Tahoma"/>
                        </a:rPr>
                        <a:t> </a:t>
                      </a:r>
                      <a:r>
                        <a:rPr sz="1200" b="1" dirty="0">
                          <a:solidFill>
                            <a:srgbClr val="FFFFFF"/>
                          </a:solidFill>
                          <a:latin typeface="Tahoma"/>
                          <a:cs typeface="Tahoma"/>
                        </a:rPr>
                        <a:t>:</a:t>
                      </a:r>
                      <a:r>
                        <a:rPr sz="1200" b="1" spc="-20" dirty="0">
                          <a:solidFill>
                            <a:srgbClr val="FFFFFF"/>
                          </a:solidFill>
                          <a:latin typeface="Tahoma"/>
                          <a:cs typeface="Tahoma"/>
                        </a:rPr>
                        <a:t> </a:t>
                      </a:r>
                      <a:r>
                        <a:rPr sz="1200" b="1" dirty="0">
                          <a:solidFill>
                            <a:srgbClr val="FFFFFF"/>
                          </a:solidFill>
                          <a:latin typeface="Tahoma"/>
                          <a:cs typeface="Tahoma"/>
                        </a:rPr>
                        <a:t>Communication</a:t>
                      </a:r>
                      <a:r>
                        <a:rPr sz="1200" b="1" spc="-15" dirty="0">
                          <a:solidFill>
                            <a:srgbClr val="FFFFFF"/>
                          </a:solidFill>
                          <a:latin typeface="Tahoma"/>
                          <a:cs typeface="Tahoma"/>
                        </a:rPr>
                        <a:t> </a:t>
                      </a:r>
                      <a:r>
                        <a:rPr sz="1200" b="1" spc="-5" dirty="0">
                          <a:solidFill>
                            <a:srgbClr val="FFFFFF"/>
                          </a:solidFill>
                          <a:latin typeface="Tahoma"/>
                          <a:cs typeface="Tahoma"/>
                        </a:rPr>
                        <a:t>an</a:t>
                      </a:r>
                      <a:r>
                        <a:rPr sz="1200" b="1" dirty="0">
                          <a:solidFill>
                            <a:srgbClr val="FFFFFF"/>
                          </a:solidFill>
                          <a:latin typeface="Tahoma"/>
                          <a:cs typeface="Tahoma"/>
                        </a:rPr>
                        <a:t>d</a:t>
                      </a:r>
                      <a:r>
                        <a:rPr sz="1200" b="1" spc="-20" dirty="0">
                          <a:solidFill>
                            <a:srgbClr val="FFFFFF"/>
                          </a:solidFill>
                          <a:latin typeface="Tahoma"/>
                          <a:cs typeface="Tahoma"/>
                        </a:rPr>
                        <a:t> </a:t>
                      </a:r>
                      <a:r>
                        <a:rPr sz="1200" b="1" dirty="0">
                          <a:solidFill>
                            <a:srgbClr val="FFFFFF"/>
                          </a:solidFill>
                          <a:latin typeface="Tahoma"/>
                          <a:cs typeface="Tahoma"/>
                        </a:rPr>
                        <a:t>Language</a:t>
                      </a:r>
                      <a:endParaRPr sz="1200">
                        <a:latin typeface="Tahoma"/>
                        <a:cs typeface="Tahoma"/>
                      </a:endParaRPr>
                    </a:p>
                  </a:txBody>
                  <a:tcPr marL="0" marR="0" marT="15240" marB="0">
                    <a:solidFill>
                      <a:srgbClr val="FF0000"/>
                    </a:solidFill>
                  </a:tcPr>
                </a:tc>
                <a:extLst>
                  <a:ext uri="{0D108BD9-81ED-4DB2-BD59-A6C34878D82A}">
                    <a16:rowId xmlns:a16="http://schemas.microsoft.com/office/drawing/2014/main" val="10000"/>
                  </a:ext>
                </a:extLst>
              </a:tr>
              <a:tr h="372110">
                <a:tc>
                  <a:txBody>
                    <a:bodyPr/>
                    <a:lstStyle/>
                    <a:p>
                      <a:pPr marL="68580">
                        <a:lnSpc>
                          <a:spcPct val="100000"/>
                        </a:lnSpc>
                        <a:spcBef>
                          <a:spcPts val="735"/>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dirty="0">
                        <a:latin typeface="Tahoma"/>
                        <a:cs typeface="Tahoma"/>
                      </a:endParaRPr>
                    </a:p>
                    <a:p>
                      <a:pPr marL="68580">
                        <a:lnSpc>
                          <a:spcPts val="990"/>
                        </a:lnSpc>
                        <a:spcBef>
                          <a:spcPts val="20"/>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dirty="0">
                        <a:latin typeface="Tahoma"/>
                        <a:cs typeface="Tahoma"/>
                      </a:endParaRPr>
                    </a:p>
                  </a:txBody>
                  <a:tcPr marL="0" marR="0" marT="93345" marB="0">
                    <a:solidFill>
                      <a:srgbClr val="FF0000"/>
                    </a:solidFill>
                  </a:tcPr>
                </a:tc>
                <a:extLst>
                  <a:ext uri="{0D108BD9-81ED-4DB2-BD59-A6C34878D82A}">
                    <a16:rowId xmlns:a16="http://schemas.microsoft.com/office/drawing/2014/main" val="10001"/>
                  </a:ext>
                </a:extLst>
              </a:tr>
              <a:tr h="3503929">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0" dirty="0">
                          <a:latin typeface="Verdana"/>
                          <a:cs typeface="Verdana"/>
                        </a:rPr>
                        <a:t> </a:t>
                      </a:r>
                      <a:r>
                        <a:rPr sz="900" spc="-40" dirty="0">
                          <a:latin typeface="Verdana"/>
                          <a:cs typeface="Verdana"/>
                        </a:rPr>
                        <a:t>listening</a:t>
                      </a:r>
                      <a:r>
                        <a:rPr sz="900" spc="-70"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longer</a:t>
                      </a:r>
                      <a:r>
                        <a:rPr sz="900" spc="-60" dirty="0">
                          <a:latin typeface="Verdana"/>
                          <a:cs typeface="Verdana"/>
                        </a:rPr>
                        <a:t> stories</a:t>
                      </a:r>
                      <a:r>
                        <a:rPr sz="900" spc="-65" dirty="0">
                          <a:latin typeface="Verdana"/>
                          <a:cs typeface="Verdana"/>
                        </a:rPr>
                        <a:t> </a:t>
                      </a:r>
                      <a:r>
                        <a:rPr sz="900" spc="30" dirty="0">
                          <a:latin typeface="Verdana"/>
                          <a:cs typeface="Verdana"/>
                        </a:rPr>
                        <a:t>and</a:t>
                      </a:r>
                      <a:r>
                        <a:rPr sz="900" spc="-60" dirty="0">
                          <a:latin typeface="Verdana"/>
                          <a:cs typeface="Verdana"/>
                        </a:rPr>
                        <a:t> </a:t>
                      </a:r>
                      <a:r>
                        <a:rPr sz="900" spc="55" dirty="0">
                          <a:latin typeface="Verdana"/>
                          <a:cs typeface="Verdana"/>
                        </a:rPr>
                        <a:t>can</a:t>
                      </a:r>
                      <a:r>
                        <a:rPr sz="900" spc="-65" dirty="0">
                          <a:latin typeface="Verdana"/>
                          <a:cs typeface="Verdana"/>
                        </a:rPr>
                        <a:t> </a:t>
                      </a:r>
                      <a:r>
                        <a:rPr sz="900" spc="-20" dirty="0">
                          <a:latin typeface="Verdana"/>
                          <a:cs typeface="Verdana"/>
                        </a:rPr>
                        <a:t>remember</a:t>
                      </a:r>
                      <a:r>
                        <a:rPr sz="900" spc="-60" dirty="0">
                          <a:latin typeface="Verdana"/>
                          <a:cs typeface="Verdana"/>
                        </a:rPr>
                        <a:t> </a:t>
                      </a:r>
                      <a:r>
                        <a:rPr sz="900" spc="5" dirty="0">
                          <a:latin typeface="Verdana"/>
                          <a:cs typeface="Verdana"/>
                        </a:rPr>
                        <a:t>much</a:t>
                      </a:r>
                      <a:r>
                        <a:rPr sz="900" spc="-65" dirty="0">
                          <a:latin typeface="Verdana"/>
                          <a:cs typeface="Verdana"/>
                        </a:rPr>
                        <a:t> </a:t>
                      </a:r>
                      <a:r>
                        <a:rPr sz="900" dirty="0">
                          <a:latin typeface="Verdana"/>
                          <a:cs typeface="Verdana"/>
                        </a:rPr>
                        <a:t>of</a:t>
                      </a:r>
                      <a:r>
                        <a:rPr sz="900" spc="-60" dirty="0">
                          <a:latin typeface="Verdana"/>
                          <a:cs typeface="Verdana"/>
                        </a:rPr>
                        <a:t> </a:t>
                      </a:r>
                      <a:r>
                        <a:rPr sz="900" dirty="0">
                          <a:latin typeface="Verdana"/>
                          <a:cs typeface="Verdana"/>
                        </a:rPr>
                        <a:t>what</a:t>
                      </a:r>
                      <a:r>
                        <a:rPr sz="900" spc="-65" dirty="0">
                          <a:latin typeface="Verdana"/>
                          <a:cs typeface="Verdana"/>
                        </a:rPr>
                        <a:t> </a:t>
                      </a:r>
                      <a:r>
                        <a:rPr sz="900" spc="5" dirty="0">
                          <a:latin typeface="Verdana"/>
                          <a:cs typeface="Verdana"/>
                        </a:rPr>
                        <a:t>happens</a:t>
                      </a:r>
                      <a:endParaRPr sz="900" dirty="0">
                        <a:latin typeface="Verdana"/>
                        <a:cs typeface="Verdana"/>
                      </a:endParaRPr>
                    </a:p>
                    <a:p>
                      <a:pPr marL="525780" marR="3005455" indent="-228600">
                        <a:lnSpc>
                          <a:spcPct val="102200"/>
                        </a:lnSpc>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65" dirty="0">
                          <a:latin typeface="Verdana"/>
                          <a:cs typeface="Verdana"/>
                        </a:rPr>
                        <a:t> </a:t>
                      </a:r>
                      <a:r>
                        <a:rPr sz="900" spc="-40" dirty="0">
                          <a:latin typeface="Verdana"/>
                          <a:cs typeface="Verdana"/>
                        </a:rPr>
                        <a:t>sing</a:t>
                      </a:r>
                      <a:r>
                        <a:rPr sz="900" spc="-70" dirty="0">
                          <a:latin typeface="Verdana"/>
                          <a:cs typeface="Verdana"/>
                        </a:rPr>
                        <a:t> </a:t>
                      </a:r>
                      <a:r>
                        <a:rPr sz="900" spc="70" dirty="0">
                          <a:latin typeface="Verdana"/>
                          <a:cs typeface="Verdana"/>
                        </a:rPr>
                        <a:t>a</a:t>
                      </a:r>
                      <a:r>
                        <a:rPr lang="en-GB" sz="900" spc="70" dirty="0">
                          <a:latin typeface="Verdana"/>
                          <a:cs typeface="Verdana"/>
                        </a:rPr>
                        <a:t> selection of</a:t>
                      </a:r>
                      <a:r>
                        <a:rPr sz="900" spc="-65" dirty="0">
                          <a:latin typeface="Verdana"/>
                          <a:cs typeface="Verdana"/>
                        </a:rPr>
                        <a:t> </a:t>
                      </a:r>
                      <a:r>
                        <a:rPr sz="900" spc="-40" dirty="0">
                          <a:latin typeface="Verdana"/>
                          <a:cs typeface="Verdana"/>
                        </a:rPr>
                        <a:t>simple</a:t>
                      </a:r>
                      <a:r>
                        <a:rPr sz="900" spc="-60" dirty="0">
                          <a:latin typeface="Verdana"/>
                          <a:cs typeface="Verdana"/>
                        </a:rPr>
                        <a:t> nursery</a:t>
                      </a:r>
                      <a:r>
                        <a:rPr sz="900" spc="-65" dirty="0">
                          <a:latin typeface="Verdana"/>
                          <a:cs typeface="Verdana"/>
                        </a:rPr>
                        <a:t> </a:t>
                      </a:r>
                      <a:r>
                        <a:rPr sz="900" spc="-40" dirty="0">
                          <a:latin typeface="Verdana"/>
                          <a:cs typeface="Verdana"/>
                        </a:rPr>
                        <a:t>rhyme</a:t>
                      </a:r>
                      <a:r>
                        <a:rPr lang="en-GB" sz="900" spc="-40" dirty="0">
                          <a:latin typeface="Verdana"/>
                          <a:cs typeface="Verdana"/>
                        </a:rPr>
                        <a:t>s</a:t>
                      </a:r>
                      <a:r>
                        <a:rPr sz="900" spc="-65" dirty="0">
                          <a:latin typeface="Verdana"/>
                          <a:cs typeface="Verdana"/>
                        </a:rPr>
                        <a:t> </a:t>
                      </a:r>
                      <a:r>
                        <a:rPr sz="900" spc="-25" dirty="0">
                          <a:latin typeface="Verdana"/>
                          <a:cs typeface="Verdana"/>
                        </a:rPr>
                        <a:t>all</a:t>
                      </a:r>
                      <a:r>
                        <a:rPr sz="900" spc="-65" dirty="0">
                          <a:latin typeface="Verdana"/>
                          <a:cs typeface="Verdana"/>
                        </a:rPr>
                        <a:t> </a:t>
                      </a:r>
                      <a:r>
                        <a:rPr sz="900" spc="-15" dirty="0">
                          <a:latin typeface="Verdana"/>
                          <a:cs typeface="Verdana"/>
                        </a:rPr>
                        <a:t>the</a:t>
                      </a:r>
                      <a:r>
                        <a:rPr sz="900" spc="-65" dirty="0">
                          <a:latin typeface="Verdana"/>
                          <a:cs typeface="Verdana"/>
                        </a:rPr>
                        <a:t> </a:t>
                      </a:r>
                      <a:r>
                        <a:rPr sz="900" spc="10" dirty="0">
                          <a:latin typeface="Verdana"/>
                          <a:cs typeface="Verdana"/>
                        </a:rPr>
                        <a:t>way</a:t>
                      </a:r>
                      <a:r>
                        <a:rPr sz="900" spc="-65" dirty="0">
                          <a:latin typeface="Verdana"/>
                          <a:cs typeface="Verdana"/>
                        </a:rPr>
                        <a:t> </a:t>
                      </a:r>
                      <a:r>
                        <a:rPr sz="900" spc="-25" dirty="0">
                          <a:latin typeface="Verdana"/>
                          <a:cs typeface="Verdana"/>
                        </a:rPr>
                        <a:t>through</a:t>
                      </a:r>
                      <a:r>
                        <a:rPr sz="900" spc="-60" dirty="0">
                          <a:latin typeface="Verdana"/>
                          <a:cs typeface="Verdana"/>
                        </a:rPr>
                        <a:t> </a:t>
                      </a:r>
                      <a:r>
                        <a:rPr sz="900" spc="-35" dirty="0">
                          <a:latin typeface="Verdana"/>
                          <a:cs typeface="Verdana"/>
                        </a:rPr>
                        <a:t>e.g.,</a:t>
                      </a:r>
                      <a:r>
                        <a:rPr sz="900" spc="-60" dirty="0">
                          <a:latin typeface="Verdana"/>
                          <a:cs typeface="Verdana"/>
                        </a:rPr>
                        <a:t> </a:t>
                      </a:r>
                      <a:r>
                        <a:rPr sz="900" spc="-55" dirty="0">
                          <a:latin typeface="Verdana"/>
                          <a:cs typeface="Verdana"/>
                        </a:rPr>
                        <a:t>Twinkle,</a:t>
                      </a:r>
                      <a:r>
                        <a:rPr sz="900" spc="-75" dirty="0">
                          <a:latin typeface="Verdana"/>
                          <a:cs typeface="Verdana"/>
                        </a:rPr>
                        <a:t> </a:t>
                      </a:r>
                      <a:r>
                        <a:rPr sz="900" spc="-55" dirty="0">
                          <a:latin typeface="Verdana"/>
                          <a:cs typeface="Verdana"/>
                        </a:rPr>
                        <a:t>Twinkle</a:t>
                      </a:r>
                      <a:r>
                        <a:rPr sz="900" spc="-75" dirty="0">
                          <a:latin typeface="Verdana"/>
                          <a:cs typeface="Verdana"/>
                        </a:rPr>
                        <a:t> </a:t>
                      </a:r>
                      <a:r>
                        <a:rPr sz="900" spc="-50" dirty="0">
                          <a:latin typeface="Verdana"/>
                          <a:cs typeface="Verdana"/>
                        </a:rPr>
                        <a:t>Little</a:t>
                      </a:r>
                      <a:r>
                        <a:rPr sz="900" spc="-65" dirty="0">
                          <a:latin typeface="Verdana"/>
                          <a:cs typeface="Verdana"/>
                        </a:rPr>
                        <a:t> </a:t>
                      </a:r>
                      <a:r>
                        <a:rPr sz="900" spc="-70" dirty="0">
                          <a:latin typeface="Verdana"/>
                          <a:cs typeface="Verdana"/>
                        </a:rPr>
                        <a:t>Star,</a:t>
                      </a:r>
                      <a:r>
                        <a:rPr sz="900" spc="-75" dirty="0">
                          <a:latin typeface="Verdana"/>
                          <a:cs typeface="Verdana"/>
                        </a:rPr>
                        <a:t> </a:t>
                      </a:r>
                      <a:r>
                        <a:rPr sz="900" spc="-30" dirty="0">
                          <a:latin typeface="Verdana"/>
                          <a:cs typeface="Verdana"/>
                        </a:rPr>
                        <a:t>Humpty</a:t>
                      </a:r>
                      <a:r>
                        <a:rPr sz="900" spc="-65" dirty="0">
                          <a:latin typeface="Verdana"/>
                          <a:cs typeface="Verdana"/>
                        </a:rPr>
                        <a:t> </a:t>
                      </a:r>
                      <a:r>
                        <a:rPr sz="900" spc="-35" dirty="0">
                          <a:latin typeface="Verdana"/>
                          <a:cs typeface="Verdana"/>
                        </a:rPr>
                        <a:t>Dumpty,</a:t>
                      </a:r>
                      <a:r>
                        <a:rPr sz="900" spc="-75" dirty="0">
                          <a:latin typeface="Verdana"/>
                          <a:cs typeface="Verdana"/>
                        </a:rPr>
                        <a:t> </a:t>
                      </a:r>
                      <a:r>
                        <a:rPr sz="900" spc="-10" dirty="0">
                          <a:latin typeface="Verdana"/>
                          <a:cs typeface="Verdana"/>
                        </a:rPr>
                        <a:t>Baa,</a:t>
                      </a:r>
                      <a:r>
                        <a:rPr sz="900" spc="-75" dirty="0">
                          <a:latin typeface="Verdana"/>
                          <a:cs typeface="Verdana"/>
                        </a:rPr>
                        <a:t> </a:t>
                      </a:r>
                      <a:r>
                        <a:rPr sz="900" spc="10" dirty="0">
                          <a:latin typeface="Verdana"/>
                          <a:cs typeface="Verdana"/>
                        </a:rPr>
                        <a:t>Baa </a:t>
                      </a:r>
                      <a:r>
                        <a:rPr sz="900" spc="15" dirty="0">
                          <a:latin typeface="Verdana"/>
                          <a:cs typeface="Verdana"/>
                        </a:rPr>
                        <a:t> </a:t>
                      </a:r>
                      <a:r>
                        <a:rPr sz="900" spc="-15" dirty="0">
                          <a:latin typeface="Verdana"/>
                          <a:cs typeface="Verdana"/>
                        </a:rPr>
                        <a:t>Black</a:t>
                      </a:r>
                      <a:r>
                        <a:rPr sz="900" spc="-70" dirty="0">
                          <a:latin typeface="Verdana"/>
                          <a:cs typeface="Verdana"/>
                        </a:rPr>
                        <a:t> </a:t>
                      </a:r>
                      <a:r>
                        <a:rPr sz="900" spc="-20" dirty="0">
                          <a:latin typeface="Verdana"/>
                          <a:cs typeface="Verdana"/>
                        </a:rPr>
                        <a:t>Sheep,</a:t>
                      </a:r>
                      <a:r>
                        <a:rPr sz="900" spc="-85" dirty="0">
                          <a:latin typeface="Verdana"/>
                          <a:cs typeface="Verdana"/>
                        </a:rPr>
                        <a:t> </a:t>
                      </a:r>
                      <a:r>
                        <a:rPr sz="900" spc="-35" dirty="0">
                          <a:latin typeface="Verdana"/>
                          <a:cs typeface="Verdana"/>
                        </a:rPr>
                        <a:t>Incy</a:t>
                      </a:r>
                      <a:r>
                        <a:rPr sz="900" spc="-60" dirty="0">
                          <a:latin typeface="Verdana"/>
                          <a:cs typeface="Verdana"/>
                        </a:rPr>
                        <a:t> </a:t>
                      </a:r>
                      <a:r>
                        <a:rPr sz="900" spc="-20" dirty="0">
                          <a:latin typeface="Verdana"/>
                          <a:cs typeface="Verdana"/>
                        </a:rPr>
                        <a:t>Wincy</a:t>
                      </a:r>
                      <a:r>
                        <a:rPr sz="900" spc="-70" dirty="0">
                          <a:latin typeface="Verdana"/>
                          <a:cs typeface="Verdana"/>
                        </a:rPr>
                        <a:t> </a:t>
                      </a:r>
                      <a:r>
                        <a:rPr sz="900" spc="-40" dirty="0">
                          <a:latin typeface="Verdana"/>
                          <a:cs typeface="Verdana"/>
                        </a:rPr>
                        <a:t>Spider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Foster</a:t>
                      </a:r>
                      <a:r>
                        <a:rPr sz="900" spc="-65" dirty="0">
                          <a:latin typeface="Verdana"/>
                          <a:cs typeface="Verdana"/>
                        </a:rPr>
                        <a:t> </a:t>
                      </a:r>
                      <a:r>
                        <a:rPr sz="900" spc="70" dirty="0">
                          <a:latin typeface="Verdana"/>
                          <a:cs typeface="Verdana"/>
                        </a:rPr>
                        <a:t>a</a:t>
                      </a:r>
                      <a:r>
                        <a:rPr sz="900" spc="-70" dirty="0">
                          <a:latin typeface="Verdana"/>
                          <a:cs typeface="Verdana"/>
                        </a:rPr>
                        <a:t> </a:t>
                      </a:r>
                      <a:r>
                        <a:rPr sz="900" spc="-10" dirty="0">
                          <a:latin typeface="Verdana"/>
                          <a:cs typeface="Verdana"/>
                        </a:rPr>
                        <a:t>love</a:t>
                      </a:r>
                      <a:r>
                        <a:rPr sz="900" spc="-70" dirty="0">
                          <a:latin typeface="Verdana"/>
                          <a:cs typeface="Verdana"/>
                        </a:rPr>
                        <a:t> </a:t>
                      </a:r>
                      <a:r>
                        <a:rPr sz="900" dirty="0">
                          <a:latin typeface="Verdana"/>
                          <a:cs typeface="Verdana"/>
                        </a:rPr>
                        <a:t>of</a:t>
                      </a:r>
                      <a:r>
                        <a:rPr sz="900" spc="-6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variety</a:t>
                      </a:r>
                      <a:r>
                        <a:rPr sz="900" spc="-70" dirty="0">
                          <a:latin typeface="Verdana"/>
                          <a:cs typeface="Verdana"/>
                        </a:rPr>
                        <a:t> </a:t>
                      </a:r>
                      <a:r>
                        <a:rPr sz="900" dirty="0">
                          <a:latin typeface="Verdana"/>
                          <a:cs typeface="Verdana"/>
                        </a:rPr>
                        <a:t>of</a:t>
                      </a:r>
                      <a:r>
                        <a:rPr sz="900" spc="-75" dirty="0">
                          <a:latin typeface="Verdana"/>
                          <a:cs typeface="Verdana"/>
                        </a:rPr>
                        <a:t> </a:t>
                      </a:r>
                      <a:r>
                        <a:rPr sz="900" spc="-60" dirty="0">
                          <a:latin typeface="Verdana"/>
                          <a:cs typeface="Verdana"/>
                        </a:rPr>
                        <a:t>stories,</a:t>
                      </a:r>
                      <a:r>
                        <a:rPr sz="900" spc="-80" dirty="0">
                          <a:latin typeface="Verdana"/>
                          <a:cs typeface="Verdana"/>
                        </a:rPr>
                        <a:t> </a:t>
                      </a:r>
                      <a:r>
                        <a:rPr sz="900" spc="-20" dirty="0">
                          <a:latin typeface="Verdana"/>
                          <a:cs typeface="Verdana"/>
                        </a:rPr>
                        <a:t>poems,</a:t>
                      </a:r>
                      <a:r>
                        <a:rPr sz="900" spc="-80" dirty="0">
                          <a:latin typeface="Verdana"/>
                          <a:cs typeface="Verdana"/>
                        </a:rPr>
                        <a:t> </a:t>
                      </a:r>
                      <a:r>
                        <a:rPr sz="900" spc="-40" dirty="0">
                          <a:latin typeface="Verdana"/>
                          <a:cs typeface="Verdana"/>
                        </a:rPr>
                        <a:t>songs</a:t>
                      </a:r>
                      <a:r>
                        <a:rPr sz="900" spc="-65" dirty="0">
                          <a:latin typeface="Verdana"/>
                          <a:cs typeface="Verdana"/>
                        </a:rPr>
                        <a:t> </a:t>
                      </a:r>
                      <a:r>
                        <a:rPr sz="900" spc="30" dirty="0">
                          <a:latin typeface="Verdana"/>
                          <a:cs typeface="Verdana"/>
                        </a:rPr>
                        <a:t>and</a:t>
                      </a:r>
                      <a:r>
                        <a:rPr sz="900" spc="-70" dirty="0">
                          <a:latin typeface="Verdana"/>
                          <a:cs typeface="Verdana"/>
                        </a:rPr>
                        <a:t> </a:t>
                      </a:r>
                      <a:r>
                        <a:rPr sz="900" spc="-50" dirty="0">
                          <a:latin typeface="Verdana"/>
                          <a:cs typeface="Verdana"/>
                        </a:rPr>
                        <a:t>rhymes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Attend</a:t>
                      </a:r>
                      <a:r>
                        <a:rPr sz="900" spc="-65" dirty="0">
                          <a:latin typeface="Verdana"/>
                          <a:cs typeface="Verdana"/>
                        </a:rPr>
                        <a:t> </a:t>
                      </a:r>
                      <a:r>
                        <a:rPr sz="900" spc="-30" dirty="0">
                          <a:latin typeface="Verdana"/>
                          <a:cs typeface="Verdana"/>
                        </a:rPr>
                        <a:t>to,</a:t>
                      </a:r>
                      <a:r>
                        <a:rPr sz="900" spc="-70" dirty="0">
                          <a:latin typeface="Verdana"/>
                          <a:cs typeface="Verdana"/>
                        </a:rPr>
                        <a:t> </a:t>
                      </a:r>
                      <a:r>
                        <a:rPr sz="900" spc="-50" dirty="0">
                          <a:latin typeface="Verdana"/>
                          <a:cs typeface="Verdana"/>
                        </a:rPr>
                        <a:t>listen</a:t>
                      </a:r>
                      <a:r>
                        <a:rPr sz="900" spc="-55"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respond</a:t>
                      </a:r>
                      <a:r>
                        <a:rPr sz="900" spc="-60" dirty="0">
                          <a:latin typeface="Verdana"/>
                          <a:cs typeface="Verdana"/>
                        </a:rPr>
                        <a:t> </a:t>
                      </a:r>
                      <a:r>
                        <a:rPr sz="900" spc="-10" dirty="0">
                          <a:latin typeface="Verdana"/>
                          <a:cs typeface="Verdana"/>
                        </a:rPr>
                        <a:t>appropriately</a:t>
                      </a:r>
                      <a:r>
                        <a:rPr sz="900" spc="-60" dirty="0">
                          <a:latin typeface="Verdana"/>
                          <a:cs typeface="Verdana"/>
                        </a:rPr>
                        <a:t> </a:t>
                      </a:r>
                      <a:r>
                        <a:rPr sz="900" spc="-50" dirty="0">
                          <a:latin typeface="Verdana"/>
                          <a:cs typeface="Verdana"/>
                        </a:rPr>
                        <a:t>in </a:t>
                      </a:r>
                      <a:r>
                        <a:rPr sz="900" spc="70" dirty="0">
                          <a:latin typeface="Verdana"/>
                          <a:cs typeface="Verdana"/>
                        </a:rPr>
                        <a:t>a</a:t>
                      </a:r>
                      <a:r>
                        <a:rPr sz="900" spc="-60"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55" dirty="0">
                          <a:latin typeface="Verdana"/>
                          <a:cs typeface="Verdana"/>
                        </a:rPr>
                        <a:t> </a:t>
                      </a:r>
                      <a:r>
                        <a:rPr sz="900" spc="-45" dirty="0">
                          <a:latin typeface="Verdana"/>
                          <a:cs typeface="Verdana"/>
                        </a:rPr>
                        <a:t>situations</a:t>
                      </a:r>
                      <a:r>
                        <a:rPr sz="900" spc="-40" dirty="0">
                          <a:latin typeface="Verdana"/>
                          <a:cs typeface="Verdana"/>
                        </a:rPr>
                        <a:t> </a:t>
                      </a:r>
                      <a:r>
                        <a:rPr sz="900" spc="-15" dirty="0">
                          <a:latin typeface="Verdana"/>
                          <a:cs typeface="Verdana"/>
                        </a:rPr>
                        <a:t>(one</a:t>
                      </a:r>
                      <a:r>
                        <a:rPr sz="900" spc="-5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one,</a:t>
                      </a:r>
                      <a:r>
                        <a:rPr sz="900" spc="-65" dirty="0">
                          <a:latin typeface="Verdana"/>
                          <a:cs typeface="Verdana"/>
                        </a:rPr>
                        <a:t> </a:t>
                      </a:r>
                      <a:r>
                        <a:rPr sz="900" spc="-45" dirty="0">
                          <a:latin typeface="Verdana"/>
                          <a:cs typeface="Verdana"/>
                        </a:rPr>
                        <a:t>small</a:t>
                      </a:r>
                      <a:r>
                        <a:rPr sz="900" spc="-60" dirty="0">
                          <a:latin typeface="Verdana"/>
                          <a:cs typeface="Verdana"/>
                        </a:rPr>
                        <a:t> </a:t>
                      </a:r>
                      <a:r>
                        <a:rPr sz="900" dirty="0">
                          <a:latin typeface="Verdana"/>
                          <a:cs typeface="Verdana"/>
                        </a:rPr>
                        <a:t>group</a:t>
                      </a:r>
                      <a:r>
                        <a:rPr sz="900" spc="-55" dirty="0">
                          <a:latin typeface="Verdana"/>
                          <a:cs typeface="Verdana"/>
                        </a:rPr>
                        <a:t> </a:t>
                      </a:r>
                      <a:r>
                        <a:rPr sz="900" spc="-40" dirty="0">
                          <a:latin typeface="Verdana"/>
                          <a:cs typeface="Verdana"/>
                        </a:rPr>
                        <a:t>or</a:t>
                      </a:r>
                      <a:r>
                        <a:rPr sz="900" spc="-55" dirty="0">
                          <a:latin typeface="Verdana"/>
                          <a:cs typeface="Verdana"/>
                        </a:rPr>
                        <a:t> </a:t>
                      </a:r>
                      <a:r>
                        <a:rPr sz="900" dirty="0">
                          <a:latin typeface="Verdana"/>
                          <a:cs typeface="Verdana"/>
                        </a:rPr>
                        <a:t>whole</a:t>
                      </a:r>
                      <a:r>
                        <a:rPr sz="900" spc="-60" dirty="0">
                          <a:latin typeface="Verdana"/>
                          <a:cs typeface="Verdana"/>
                        </a:rPr>
                        <a:t> </a:t>
                      </a:r>
                      <a:r>
                        <a:rPr sz="900" spc="-40" dirty="0">
                          <a:latin typeface="Verdana"/>
                          <a:cs typeface="Verdana"/>
                        </a:rPr>
                        <a:t>class)</a:t>
                      </a:r>
                      <a:r>
                        <a:rPr sz="900" spc="-70" dirty="0">
                          <a:latin typeface="Verdana"/>
                          <a:cs typeface="Verdana"/>
                        </a:rPr>
                        <a:t> </a:t>
                      </a:r>
                      <a:r>
                        <a:rPr sz="900" spc="-35" dirty="0">
                          <a:latin typeface="Verdana"/>
                          <a:cs typeface="Verdana"/>
                        </a:rPr>
                        <a:t>with</a:t>
                      </a:r>
                      <a:r>
                        <a:rPr sz="900" spc="-55" dirty="0">
                          <a:latin typeface="Verdana"/>
                          <a:cs typeface="Verdana"/>
                        </a:rPr>
                        <a:t> </a:t>
                      </a:r>
                      <a:r>
                        <a:rPr sz="900" spc="-30" dirty="0">
                          <a:latin typeface="Verdana"/>
                          <a:cs typeface="Verdana"/>
                        </a:rPr>
                        <a:t>adults</a:t>
                      </a:r>
                      <a:r>
                        <a:rPr sz="900" spc="-60" dirty="0">
                          <a:latin typeface="Verdana"/>
                          <a:cs typeface="Verdana"/>
                        </a:rPr>
                        <a:t> </a:t>
                      </a:r>
                      <a:r>
                        <a:rPr sz="900" spc="5" dirty="0">
                          <a:latin typeface="Verdana"/>
                          <a:cs typeface="Verdana"/>
                        </a:rPr>
                        <a:t>and/or</a:t>
                      </a:r>
                      <a:r>
                        <a:rPr sz="900" spc="-50" dirty="0">
                          <a:latin typeface="Verdana"/>
                          <a:cs typeface="Verdana"/>
                        </a:rPr>
                        <a:t> </a:t>
                      </a:r>
                      <a:r>
                        <a:rPr sz="900" spc="-45" dirty="0">
                          <a:latin typeface="Verdana"/>
                          <a:cs typeface="Verdana"/>
                        </a:rPr>
                        <a:t>their</a:t>
                      </a:r>
                      <a:r>
                        <a:rPr sz="900" spc="-55" dirty="0">
                          <a:latin typeface="Verdana"/>
                          <a:cs typeface="Verdana"/>
                        </a:rPr>
                        <a:t> </a:t>
                      </a:r>
                      <a:r>
                        <a:rPr sz="900" spc="-35" dirty="0">
                          <a:latin typeface="Verdana"/>
                          <a:cs typeface="Verdana"/>
                        </a:rPr>
                        <a:t>peers.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45"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understand</a:t>
                      </a:r>
                      <a:r>
                        <a:rPr sz="900" spc="-50" dirty="0">
                          <a:latin typeface="Verdana"/>
                          <a:cs typeface="Verdana"/>
                        </a:rPr>
                        <a:t> </a:t>
                      </a:r>
                      <a:r>
                        <a:rPr sz="900" spc="35" dirty="0">
                          <a:latin typeface="Verdana"/>
                          <a:cs typeface="Verdana"/>
                        </a:rPr>
                        <a:t>and</a:t>
                      </a:r>
                      <a:r>
                        <a:rPr sz="900" spc="-70" dirty="0">
                          <a:latin typeface="Verdana"/>
                          <a:cs typeface="Verdana"/>
                        </a:rPr>
                        <a:t> </a:t>
                      </a:r>
                      <a:r>
                        <a:rPr sz="900" spc="-15" dirty="0">
                          <a:latin typeface="Verdana"/>
                          <a:cs typeface="Verdana"/>
                        </a:rPr>
                        <a:t>follow</a:t>
                      </a:r>
                      <a:r>
                        <a:rPr sz="900" spc="-65" dirty="0">
                          <a:latin typeface="Verdana"/>
                          <a:cs typeface="Verdana"/>
                        </a:rPr>
                        <a:t> </a:t>
                      </a:r>
                      <a:r>
                        <a:rPr sz="900" spc="-5" dirty="0">
                          <a:latin typeface="Verdana"/>
                          <a:cs typeface="Verdana"/>
                        </a:rPr>
                        <a:t>adult</a:t>
                      </a:r>
                      <a:r>
                        <a:rPr sz="900" spc="-70" dirty="0">
                          <a:latin typeface="Verdana"/>
                          <a:cs typeface="Verdana"/>
                        </a:rPr>
                        <a:t> </a:t>
                      </a:r>
                      <a:r>
                        <a:rPr sz="900" spc="-20" dirty="0">
                          <a:latin typeface="Verdana"/>
                          <a:cs typeface="Verdana"/>
                        </a:rPr>
                        <a:t>directions</a:t>
                      </a:r>
                      <a:r>
                        <a:rPr sz="900" spc="-70" dirty="0">
                          <a:latin typeface="Verdana"/>
                          <a:cs typeface="Verdana"/>
                        </a:rPr>
                        <a:t> </a:t>
                      </a:r>
                      <a:r>
                        <a:rPr sz="900" spc="-50" dirty="0">
                          <a:latin typeface="Verdana"/>
                          <a:cs typeface="Verdana"/>
                        </a:rPr>
                        <a:t>in</a:t>
                      </a:r>
                      <a:r>
                        <a:rPr sz="900" spc="-70"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70" dirty="0">
                          <a:latin typeface="Verdana"/>
                          <a:cs typeface="Verdana"/>
                        </a:rPr>
                        <a:t> </a:t>
                      </a:r>
                      <a:r>
                        <a:rPr sz="900" spc="-30" dirty="0">
                          <a:latin typeface="Verdana"/>
                          <a:cs typeface="Verdana"/>
                        </a:rPr>
                        <a:t>contexts,</a:t>
                      </a:r>
                      <a:r>
                        <a:rPr sz="900" spc="-70" dirty="0">
                          <a:latin typeface="Verdana"/>
                          <a:cs typeface="Verdana"/>
                        </a:rPr>
                        <a:t> </a:t>
                      </a:r>
                      <a:r>
                        <a:rPr sz="900" spc="-20" dirty="0">
                          <a:latin typeface="Verdana"/>
                          <a:cs typeface="Verdana"/>
                        </a:rPr>
                        <a:t>e.g.</a:t>
                      </a:r>
                      <a:r>
                        <a:rPr sz="900" spc="-75" dirty="0">
                          <a:latin typeface="Verdana"/>
                          <a:cs typeface="Verdana"/>
                        </a:rPr>
                        <a:t> </a:t>
                      </a:r>
                      <a:r>
                        <a:rPr sz="900" spc="20" dirty="0">
                          <a:latin typeface="Verdana"/>
                          <a:cs typeface="Verdana"/>
                        </a:rPr>
                        <a:t>‘Give</a:t>
                      </a:r>
                      <a:r>
                        <a:rPr sz="900" spc="-60" dirty="0">
                          <a:latin typeface="Verdana"/>
                          <a:cs typeface="Verdana"/>
                        </a:rPr>
                        <a:t> </a:t>
                      </a:r>
                      <a:r>
                        <a:rPr sz="900" dirty="0">
                          <a:latin typeface="Verdana"/>
                          <a:cs typeface="Verdana"/>
                        </a:rPr>
                        <a:t>me</a:t>
                      </a:r>
                      <a:r>
                        <a:rPr sz="900" spc="-65" dirty="0">
                          <a:latin typeface="Verdana"/>
                          <a:cs typeface="Verdana"/>
                        </a:rPr>
                        <a:t> </a:t>
                      </a:r>
                      <a:r>
                        <a:rPr sz="900" spc="-40" dirty="0">
                          <a:latin typeface="Verdana"/>
                          <a:cs typeface="Verdana"/>
                        </a:rPr>
                        <a:t>your</a:t>
                      </a:r>
                      <a:r>
                        <a:rPr sz="900" spc="-55" dirty="0">
                          <a:latin typeface="Verdana"/>
                          <a:cs typeface="Verdana"/>
                        </a:rPr>
                        <a:t> </a:t>
                      </a:r>
                      <a:r>
                        <a:rPr sz="900" spc="-15" dirty="0">
                          <a:latin typeface="Verdana"/>
                          <a:cs typeface="Verdana"/>
                        </a:rPr>
                        <a:t>attention</a:t>
                      </a:r>
                      <a:r>
                        <a:rPr sz="900" spc="-60" dirty="0">
                          <a:latin typeface="Verdana"/>
                          <a:cs typeface="Verdana"/>
                        </a:rPr>
                        <a:t> </a:t>
                      </a:r>
                      <a:r>
                        <a:rPr sz="900" spc="-10" dirty="0">
                          <a:latin typeface="Verdana"/>
                          <a:cs typeface="Verdana"/>
                        </a:rPr>
                        <a:t>please.</a:t>
                      </a:r>
                      <a:r>
                        <a:rPr sz="900" spc="-80" dirty="0">
                          <a:latin typeface="Verdana"/>
                          <a:cs typeface="Verdana"/>
                        </a:rPr>
                        <a:t> </a:t>
                      </a:r>
                      <a:r>
                        <a:rPr sz="900" spc="-70" dirty="0">
                          <a:latin typeface="Verdana"/>
                          <a:cs typeface="Verdana"/>
                        </a:rPr>
                        <a:t>It’s</a:t>
                      </a:r>
                      <a:r>
                        <a:rPr sz="900" spc="-60" dirty="0">
                          <a:latin typeface="Verdana"/>
                          <a:cs typeface="Verdana"/>
                        </a:rPr>
                        <a:t> </a:t>
                      </a:r>
                      <a:r>
                        <a:rPr sz="900" spc="-30" dirty="0">
                          <a:latin typeface="Verdana"/>
                          <a:cs typeface="Verdana"/>
                        </a:rPr>
                        <a:t>time</a:t>
                      </a:r>
                      <a:r>
                        <a:rPr sz="900" spc="-65"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stop</a:t>
                      </a:r>
                      <a:r>
                        <a:rPr sz="900" spc="-70" dirty="0">
                          <a:latin typeface="Verdana"/>
                          <a:cs typeface="Verdana"/>
                        </a:rPr>
                        <a:t> </a:t>
                      </a:r>
                      <a:r>
                        <a:rPr sz="900" spc="30" dirty="0">
                          <a:latin typeface="Verdana"/>
                          <a:cs typeface="Verdana"/>
                        </a:rPr>
                        <a:t>and</a:t>
                      </a:r>
                      <a:r>
                        <a:rPr sz="900" spc="-50" dirty="0">
                          <a:latin typeface="Verdana"/>
                          <a:cs typeface="Verdana"/>
                        </a:rPr>
                        <a:t> </a:t>
                      </a:r>
                      <a:r>
                        <a:rPr sz="900" spc="-30" dirty="0">
                          <a:latin typeface="Verdana"/>
                          <a:cs typeface="Verdana"/>
                        </a:rPr>
                        <a:t>tidy</a:t>
                      </a:r>
                      <a:r>
                        <a:rPr sz="900" spc="-65" dirty="0">
                          <a:latin typeface="Verdana"/>
                          <a:cs typeface="Verdana"/>
                        </a:rPr>
                        <a:t> </a:t>
                      </a:r>
                      <a:r>
                        <a:rPr sz="900" spc="30" dirty="0">
                          <a:latin typeface="Verdana"/>
                          <a:cs typeface="Verdana"/>
                        </a:rPr>
                        <a:t>up’</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Use</a:t>
                      </a:r>
                      <a:r>
                        <a:rPr sz="900" spc="-65"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wider</a:t>
                      </a:r>
                      <a:r>
                        <a:rPr sz="900" spc="-65"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65" dirty="0">
                          <a:latin typeface="Verdana"/>
                          <a:cs typeface="Verdana"/>
                        </a:rPr>
                        <a:t> </a:t>
                      </a:r>
                      <a:r>
                        <a:rPr sz="900" dirty="0">
                          <a:latin typeface="Verdana"/>
                          <a:cs typeface="Verdana"/>
                        </a:rPr>
                        <a:t>vocabulary</a:t>
                      </a:r>
                      <a:r>
                        <a:rPr sz="900" spc="-60" dirty="0">
                          <a:latin typeface="Verdana"/>
                          <a:cs typeface="Verdana"/>
                        </a:rPr>
                        <a:t> </a:t>
                      </a:r>
                      <a:r>
                        <a:rPr sz="900" spc="-25" dirty="0">
                          <a:latin typeface="Verdana"/>
                          <a:cs typeface="Verdana"/>
                        </a:rPr>
                        <a:t>linked</a:t>
                      </a:r>
                      <a:r>
                        <a:rPr sz="900" spc="-65"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curriculum</a:t>
                      </a:r>
                      <a:r>
                        <a:rPr sz="900" spc="-8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experiences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an</a:t>
                      </a:r>
                      <a:r>
                        <a:rPr sz="900" spc="-60" dirty="0">
                          <a:latin typeface="Verdana"/>
                          <a:cs typeface="Verdana"/>
                        </a:rPr>
                        <a:t> </a:t>
                      </a:r>
                      <a:r>
                        <a:rPr sz="900" spc="-30" dirty="0">
                          <a:latin typeface="Verdana"/>
                          <a:cs typeface="Verdana"/>
                        </a:rPr>
                        <a:t>ability</a:t>
                      </a:r>
                      <a:r>
                        <a:rPr sz="900" spc="-60" dirty="0">
                          <a:latin typeface="Verdana"/>
                          <a:cs typeface="Verdana"/>
                        </a:rPr>
                        <a:t> </a:t>
                      </a:r>
                      <a:r>
                        <a:rPr sz="900" spc="-10" dirty="0">
                          <a:latin typeface="Verdana"/>
                          <a:cs typeface="Verdana"/>
                        </a:rPr>
                        <a:t>to</a:t>
                      </a:r>
                      <a:r>
                        <a:rPr sz="900" spc="-55" dirty="0">
                          <a:latin typeface="Verdana"/>
                          <a:cs typeface="Verdana"/>
                        </a:rPr>
                        <a:t> </a:t>
                      </a:r>
                      <a:r>
                        <a:rPr sz="900" spc="-15" dirty="0">
                          <a:latin typeface="Verdana"/>
                          <a:cs typeface="Verdana"/>
                        </a:rPr>
                        <a:t>follow</a:t>
                      </a:r>
                      <a:r>
                        <a:rPr sz="900" spc="-75" dirty="0">
                          <a:latin typeface="Verdana"/>
                          <a:cs typeface="Verdana"/>
                        </a:rPr>
                        <a:t> </a:t>
                      </a:r>
                      <a:r>
                        <a:rPr sz="900" spc="-50" dirty="0">
                          <a:latin typeface="Verdana"/>
                          <a:cs typeface="Verdana"/>
                        </a:rPr>
                        <a:t>instructions,</a:t>
                      </a:r>
                      <a:r>
                        <a:rPr sz="900" spc="-70" dirty="0">
                          <a:latin typeface="Verdana"/>
                          <a:cs typeface="Verdana"/>
                        </a:rPr>
                        <a:t> </a:t>
                      </a:r>
                      <a:r>
                        <a:rPr sz="900" spc="5" dirty="0">
                          <a:latin typeface="Verdana"/>
                          <a:cs typeface="Verdana"/>
                        </a:rPr>
                        <a:t>concentrate,</a:t>
                      </a:r>
                      <a:r>
                        <a:rPr sz="900" spc="-70" dirty="0">
                          <a:latin typeface="Verdana"/>
                          <a:cs typeface="Verdana"/>
                        </a:rPr>
                        <a:t> </a:t>
                      </a:r>
                      <a:r>
                        <a:rPr sz="900" spc="-50" dirty="0">
                          <a:latin typeface="Verdana"/>
                          <a:cs typeface="Verdana"/>
                        </a:rPr>
                        <a:t>think</a:t>
                      </a:r>
                      <a:r>
                        <a:rPr sz="900" spc="-65"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extend</a:t>
                      </a:r>
                      <a:r>
                        <a:rPr sz="900" spc="-65" dirty="0">
                          <a:latin typeface="Verdana"/>
                          <a:cs typeface="Verdana"/>
                        </a:rPr>
                        <a:t> </a:t>
                      </a:r>
                      <a:r>
                        <a:rPr sz="900" spc="-5" dirty="0">
                          <a:latin typeface="Verdana"/>
                          <a:cs typeface="Verdana"/>
                        </a:rPr>
                        <a:t>ideas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an</a:t>
                      </a:r>
                      <a:r>
                        <a:rPr sz="900" spc="-60" dirty="0">
                          <a:latin typeface="Verdana"/>
                          <a:cs typeface="Verdana"/>
                        </a:rPr>
                        <a:t> </a:t>
                      </a:r>
                      <a:r>
                        <a:rPr sz="900" spc="-15" dirty="0">
                          <a:latin typeface="Verdana"/>
                          <a:cs typeface="Verdana"/>
                        </a:rPr>
                        <a:t>understanding</a:t>
                      </a:r>
                      <a:r>
                        <a:rPr sz="900" spc="-70" dirty="0">
                          <a:latin typeface="Verdana"/>
                          <a:cs typeface="Verdana"/>
                        </a:rPr>
                        <a:t> </a:t>
                      </a:r>
                      <a:r>
                        <a:rPr sz="900" dirty="0">
                          <a:latin typeface="Verdana"/>
                          <a:cs typeface="Verdana"/>
                        </a:rPr>
                        <a:t>of</a:t>
                      </a:r>
                      <a:r>
                        <a:rPr sz="900" spc="-75" dirty="0">
                          <a:latin typeface="Verdana"/>
                          <a:cs typeface="Verdana"/>
                        </a:rPr>
                        <a:t> </a:t>
                      </a:r>
                      <a:r>
                        <a:rPr sz="900" spc="-35" dirty="0">
                          <a:latin typeface="Verdana"/>
                          <a:cs typeface="Verdana"/>
                        </a:rPr>
                        <a:t>prepositions,</a:t>
                      </a:r>
                      <a:r>
                        <a:rPr sz="900" spc="-70"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70" dirty="0">
                          <a:latin typeface="Verdana"/>
                          <a:cs typeface="Verdana"/>
                        </a:rPr>
                        <a:t> </a:t>
                      </a:r>
                      <a:r>
                        <a:rPr sz="900" spc="-25" dirty="0">
                          <a:latin typeface="Verdana"/>
                          <a:cs typeface="Verdana"/>
                        </a:rPr>
                        <a:t>under,</a:t>
                      </a:r>
                      <a:r>
                        <a:rPr sz="900" spc="-80" dirty="0">
                          <a:latin typeface="Verdana"/>
                          <a:cs typeface="Verdana"/>
                        </a:rPr>
                        <a:t> </a:t>
                      </a:r>
                      <a:r>
                        <a:rPr sz="900" spc="10" dirty="0">
                          <a:latin typeface="Verdana"/>
                          <a:cs typeface="Verdana"/>
                        </a:rPr>
                        <a:t>on</a:t>
                      </a:r>
                      <a:r>
                        <a:rPr sz="900" spc="-55" dirty="0">
                          <a:latin typeface="Verdana"/>
                          <a:cs typeface="Verdana"/>
                        </a:rPr>
                        <a:t> </a:t>
                      </a:r>
                      <a:r>
                        <a:rPr sz="900" spc="-15" dirty="0">
                          <a:latin typeface="Verdana"/>
                          <a:cs typeface="Verdana"/>
                        </a:rPr>
                        <a:t>top,</a:t>
                      </a:r>
                      <a:r>
                        <a:rPr sz="900" spc="-70"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by</a:t>
                      </a:r>
                      <a:r>
                        <a:rPr sz="900" spc="-60" dirty="0">
                          <a:latin typeface="Verdana"/>
                          <a:cs typeface="Verdana"/>
                        </a:rPr>
                        <a:t> </a:t>
                      </a:r>
                      <a:r>
                        <a:rPr sz="900" spc="-20" dirty="0">
                          <a:latin typeface="Verdana"/>
                          <a:cs typeface="Verdana"/>
                        </a:rPr>
                        <a:t>carrying</a:t>
                      </a:r>
                      <a:r>
                        <a:rPr sz="900" spc="-65" dirty="0">
                          <a:latin typeface="Verdana"/>
                          <a:cs typeface="Verdana"/>
                        </a:rPr>
                        <a:t> </a:t>
                      </a:r>
                      <a:r>
                        <a:rPr sz="900" spc="-10" dirty="0">
                          <a:latin typeface="Verdana"/>
                          <a:cs typeface="Verdana"/>
                        </a:rPr>
                        <a:t>out</a:t>
                      </a:r>
                      <a:r>
                        <a:rPr sz="900" spc="-70"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action</a:t>
                      </a:r>
                      <a:r>
                        <a:rPr sz="900" spc="-75" dirty="0">
                          <a:latin typeface="Verdana"/>
                          <a:cs typeface="Verdana"/>
                        </a:rPr>
                        <a:t> </a:t>
                      </a:r>
                      <a:r>
                        <a:rPr sz="900" spc="-40" dirty="0">
                          <a:latin typeface="Verdana"/>
                          <a:cs typeface="Verdana"/>
                        </a:rPr>
                        <a:t>or</a:t>
                      </a:r>
                      <a:r>
                        <a:rPr sz="900" spc="-55" dirty="0">
                          <a:latin typeface="Verdana"/>
                          <a:cs typeface="Verdana"/>
                        </a:rPr>
                        <a:t> </a:t>
                      </a:r>
                      <a:r>
                        <a:rPr sz="900" spc="-15" dirty="0">
                          <a:latin typeface="Verdana"/>
                          <a:cs typeface="Verdana"/>
                        </a:rPr>
                        <a:t>selecting</a:t>
                      </a:r>
                      <a:r>
                        <a:rPr sz="900" spc="-65" dirty="0">
                          <a:latin typeface="Verdana"/>
                          <a:cs typeface="Verdana"/>
                        </a:rPr>
                        <a:t> </a:t>
                      </a:r>
                      <a:r>
                        <a:rPr sz="900" spc="5" dirty="0">
                          <a:latin typeface="Verdana"/>
                          <a:cs typeface="Verdana"/>
                        </a:rPr>
                        <a:t>correct</a:t>
                      </a:r>
                      <a:r>
                        <a:rPr sz="900" spc="-70" dirty="0">
                          <a:latin typeface="Verdana"/>
                          <a:cs typeface="Verdana"/>
                        </a:rPr>
                        <a:t> </a:t>
                      </a:r>
                      <a:r>
                        <a:rPr sz="900" spc="-10" dirty="0">
                          <a:latin typeface="Verdana"/>
                          <a:cs typeface="Verdana"/>
                        </a:rPr>
                        <a:t>picture</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15" dirty="0">
                          <a:latin typeface="Verdana"/>
                          <a:cs typeface="Verdana"/>
                        </a:rPr>
                        <a:t>‘who’,</a:t>
                      </a:r>
                      <a:r>
                        <a:rPr sz="900" spc="-75" dirty="0">
                          <a:latin typeface="Verdana"/>
                          <a:cs typeface="Verdana"/>
                        </a:rPr>
                        <a:t> </a:t>
                      </a:r>
                      <a:r>
                        <a:rPr sz="900" spc="30" dirty="0">
                          <a:latin typeface="Verdana"/>
                          <a:cs typeface="Verdana"/>
                        </a:rPr>
                        <a:t>‘how’</a:t>
                      </a:r>
                      <a:r>
                        <a:rPr sz="900" spc="-70" dirty="0">
                          <a:latin typeface="Verdana"/>
                          <a:cs typeface="Verdana"/>
                        </a:rPr>
                        <a:t> </a:t>
                      </a:r>
                      <a:r>
                        <a:rPr sz="900" spc="35" dirty="0">
                          <a:latin typeface="Verdana"/>
                          <a:cs typeface="Verdana"/>
                        </a:rPr>
                        <a:t>and</a:t>
                      </a:r>
                      <a:r>
                        <a:rPr sz="900" spc="-70" dirty="0">
                          <a:latin typeface="Verdana"/>
                          <a:cs typeface="Verdana"/>
                        </a:rPr>
                        <a:t> </a:t>
                      </a:r>
                      <a:r>
                        <a:rPr sz="900" spc="10" dirty="0">
                          <a:latin typeface="Verdana"/>
                          <a:cs typeface="Verdana"/>
                        </a:rPr>
                        <a:t>‘why’</a:t>
                      </a:r>
                      <a:r>
                        <a:rPr sz="900" spc="-70" dirty="0">
                          <a:latin typeface="Verdana"/>
                          <a:cs typeface="Verdana"/>
                        </a:rPr>
                        <a:t> </a:t>
                      </a:r>
                      <a:r>
                        <a:rPr sz="900" spc="-35" dirty="0">
                          <a:latin typeface="Verdana"/>
                          <a:cs typeface="Verdana"/>
                        </a:rPr>
                        <a:t>questions,</a:t>
                      </a:r>
                      <a:r>
                        <a:rPr sz="900" spc="-75"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5" dirty="0">
                          <a:latin typeface="Verdana"/>
                          <a:cs typeface="Verdana"/>
                        </a:rPr>
                        <a:t> </a:t>
                      </a:r>
                      <a:r>
                        <a:rPr sz="900" spc="-15" dirty="0">
                          <a:latin typeface="Verdana"/>
                          <a:cs typeface="Verdana"/>
                        </a:rPr>
                        <a:t>‘Why</a:t>
                      </a:r>
                      <a:r>
                        <a:rPr sz="900" spc="-65" dirty="0">
                          <a:latin typeface="Verdana"/>
                          <a:cs typeface="Verdana"/>
                        </a:rPr>
                        <a:t> </a:t>
                      </a:r>
                      <a:r>
                        <a:rPr sz="900" spc="45" dirty="0">
                          <a:latin typeface="Verdana"/>
                          <a:cs typeface="Verdana"/>
                        </a:rPr>
                        <a:t>do</a:t>
                      </a:r>
                      <a:r>
                        <a:rPr sz="900" spc="-65" dirty="0">
                          <a:latin typeface="Verdana"/>
                          <a:cs typeface="Verdana"/>
                        </a:rPr>
                        <a:t> </a:t>
                      </a:r>
                      <a:r>
                        <a:rPr sz="900" spc="-15" dirty="0">
                          <a:latin typeface="Verdana"/>
                          <a:cs typeface="Verdana"/>
                        </a:rPr>
                        <a:t>you</a:t>
                      </a:r>
                      <a:r>
                        <a:rPr sz="900" spc="-60" dirty="0">
                          <a:latin typeface="Verdana"/>
                          <a:cs typeface="Verdana"/>
                        </a:rPr>
                        <a:t> </a:t>
                      </a:r>
                      <a:r>
                        <a:rPr sz="900" spc="-50" dirty="0">
                          <a:latin typeface="Verdana"/>
                          <a:cs typeface="Verdana"/>
                        </a:rPr>
                        <a:t>think</a:t>
                      </a:r>
                      <a:r>
                        <a:rPr sz="900" spc="-60" dirty="0">
                          <a:latin typeface="Verdana"/>
                          <a:cs typeface="Verdana"/>
                        </a:rPr>
                        <a:t> </a:t>
                      </a:r>
                      <a:r>
                        <a:rPr sz="900" spc="-10" dirty="0">
                          <a:latin typeface="Verdana"/>
                          <a:cs typeface="Verdana"/>
                        </a:rPr>
                        <a:t>the</a:t>
                      </a:r>
                      <a:r>
                        <a:rPr sz="900" spc="-75" dirty="0">
                          <a:latin typeface="Verdana"/>
                          <a:cs typeface="Verdana"/>
                        </a:rPr>
                        <a:t> </a:t>
                      </a:r>
                      <a:r>
                        <a:rPr sz="900" spc="-15" dirty="0">
                          <a:latin typeface="Verdana"/>
                          <a:cs typeface="Verdana"/>
                        </a:rPr>
                        <a:t>caterpillar</a:t>
                      </a:r>
                      <a:r>
                        <a:rPr sz="900" spc="-60" dirty="0">
                          <a:latin typeface="Verdana"/>
                          <a:cs typeface="Verdana"/>
                        </a:rPr>
                        <a:t> </a:t>
                      </a:r>
                      <a:r>
                        <a:rPr sz="900" spc="10" dirty="0">
                          <a:latin typeface="Verdana"/>
                          <a:cs typeface="Verdana"/>
                        </a:rPr>
                        <a:t>got</a:t>
                      </a:r>
                      <a:r>
                        <a:rPr sz="900" spc="-70" dirty="0">
                          <a:latin typeface="Verdana"/>
                          <a:cs typeface="Verdana"/>
                        </a:rPr>
                        <a:t> </a:t>
                      </a:r>
                      <a:r>
                        <a:rPr sz="900" spc="-45" dirty="0">
                          <a:latin typeface="Verdana"/>
                          <a:cs typeface="Verdana"/>
                        </a:rPr>
                        <a:t>so</a:t>
                      </a:r>
                      <a:r>
                        <a:rPr sz="900" spc="-65" dirty="0">
                          <a:latin typeface="Verdana"/>
                          <a:cs typeface="Verdana"/>
                        </a:rPr>
                        <a:t> </a:t>
                      </a:r>
                      <a:r>
                        <a:rPr sz="900" dirty="0">
                          <a:latin typeface="Verdana"/>
                          <a:cs typeface="Verdana"/>
                        </a:rPr>
                        <a:t>fat?’,</a:t>
                      </a:r>
                      <a:r>
                        <a:rPr sz="900" spc="-75" dirty="0">
                          <a:latin typeface="Verdana"/>
                          <a:cs typeface="Verdana"/>
                        </a:rPr>
                        <a:t> </a:t>
                      </a:r>
                      <a:r>
                        <a:rPr sz="900" spc="30" dirty="0">
                          <a:latin typeface="Verdana"/>
                          <a:cs typeface="Verdana"/>
                        </a:rPr>
                        <a:t>and</a:t>
                      </a:r>
                      <a:r>
                        <a:rPr sz="900" spc="-55" dirty="0">
                          <a:latin typeface="Verdana"/>
                          <a:cs typeface="Verdana"/>
                        </a:rPr>
                        <a:t> </a:t>
                      </a:r>
                      <a:r>
                        <a:rPr sz="900" spc="-5" dirty="0">
                          <a:latin typeface="Verdana"/>
                          <a:cs typeface="Verdana"/>
                        </a:rPr>
                        <a:t>give</a:t>
                      </a:r>
                      <a:r>
                        <a:rPr sz="900" spc="-65" dirty="0">
                          <a:latin typeface="Verdana"/>
                          <a:cs typeface="Verdana"/>
                        </a:rPr>
                        <a:t> </a:t>
                      </a:r>
                      <a:r>
                        <a:rPr sz="900" spc="20" dirty="0">
                          <a:latin typeface="Verdana"/>
                          <a:cs typeface="Verdana"/>
                        </a:rPr>
                        <a:t>an</a:t>
                      </a:r>
                      <a:r>
                        <a:rPr sz="900" spc="-65" dirty="0">
                          <a:latin typeface="Verdana"/>
                          <a:cs typeface="Verdana"/>
                        </a:rPr>
                        <a:t> </a:t>
                      </a:r>
                      <a:r>
                        <a:rPr sz="900" dirty="0">
                          <a:latin typeface="Verdana"/>
                          <a:cs typeface="Verdana"/>
                        </a:rPr>
                        <a:t>explanation</a:t>
                      </a: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75" dirty="0">
                          <a:latin typeface="Verdana"/>
                          <a:cs typeface="Verdana"/>
                        </a:rPr>
                        <a:t> </a:t>
                      </a:r>
                      <a:r>
                        <a:rPr sz="900" spc="-45" dirty="0">
                          <a:latin typeface="Verdana"/>
                          <a:cs typeface="Verdana"/>
                        </a:rPr>
                        <a:t>their</a:t>
                      </a:r>
                      <a:r>
                        <a:rPr sz="900" spc="-60" dirty="0">
                          <a:latin typeface="Verdana"/>
                          <a:cs typeface="Verdana"/>
                        </a:rPr>
                        <a:t> </a:t>
                      </a:r>
                      <a:r>
                        <a:rPr sz="900" spc="-10" dirty="0">
                          <a:latin typeface="Verdana"/>
                          <a:cs typeface="Verdana"/>
                        </a:rPr>
                        <a:t>pronunciation</a:t>
                      </a:r>
                      <a:r>
                        <a:rPr sz="900" spc="-80" dirty="0">
                          <a:latin typeface="Verdana"/>
                          <a:cs typeface="Verdana"/>
                        </a:rPr>
                        <a:t> </a:t>
                      </a:r>
                      <a:r>
                        <a:rPr sz="900" spc="-10" dirty="0">
                          <a:latin typeface="Verdana"/>
                          <a:cs typeface="Verdana"/>
                        </a:rPr>
                        <a:t>but</a:t>
                      </a:r>
                      <a:r>
                        <a:rPr sz="900" spc="-70" dirty="0">
                          <a:latin typeface="Verdana"/>
                          <a:cs typeface="Verdana"/>
                        </a:rPr>
                        <a:t> </a:t>
                      </a:r>
                      <a:r>
                        <a:rPr sz="900" spc="-10" dirty="0">
                          <a:latin typeface="Verdana"/>
                          <a:cs typeface="Verdana"/>
                        </a:rPr>
                        <a:t>may</a:t>
                      </a:r>
                      <a:r>
                        <a:rPr sz="900" spc="-65" dirty="0">
                          <a:latin typeface="Verdana"/>
                          <a:cs typeface="Verdana"/>
                        </a:rPr>
                        <a:t> </a:t>
                      </a:r>
                      <a:r>
                        <a:rPr sz="900" spc="10" dirty="0">
                          <a:latin typeface="Verdana"/>
                          <a:cs typeface="Verdana"/>
                        </a:rPr>
                        <a:t>have</a:t>
                      </a:r>
                      <a:r>
                        <a:rPr sz="900" spc="-70" dirty="0">
                          <a:latin typeface="Verdana"/>
                          <a:cs typeface="Verdana"/>
                        </a:rPr>
                        <a:t> </a:t>
                      </a:r>
                      <a:r>
                        <a:rPr sz="900" spc="-20" dirty="0">
                          <a:latin typeface="Verdana"/>
                          <a:cs typeface="Verdana"/>
                        </a:rPr>
                        <a:t>problems</a:t>
                      </a:r>
                      <a:r>
                        <a:rPr sz="900" spc="-65" dirty="0">
                          <a:latin typeface="Verdana"/>
                          <a:cs typeface="Verdana"/>
                        </a:rPr>
                        <a:t> </a:t>
                      </a:r>
                      <a:r>
                        <a:rPr sz="900" spc="-45" dirty="0">
                          <a:latin typeface="Verdana"/>
                          <a:cs typeface="Verdana"/>
                        </a:rPr>
                        <a:t>saying:</a:t>
                      </a:r>
                      <a:endParaRPr sz="900" dirty="0">
                        <a:latin typeface="Verdana"/>
                        <a:cs typeface="Verdana"/>
                      </a:endParaRPr>
                    </a:p>
                    <a:p>
                      <a:pPr marL="525780">
                        <a:lnSpc>
                          <a:spcPct val="100000"/>
                        </a:lnSpc>
                        <a:spcBef>
                          <a:spcPts val="25"/>
                        </a:spcBef>
                        <a:tabLst>
                          <a:tab pos="753745" algn="l"/>
                        </a:tabLst>
                      </a:pPr>
                      <a:r>
                        <a:rPr sz="900" dirty="0">
                          <a:latin typeface="Verdana"/>
                          <a:cs typeface="Verdana"/>
                        </a:rPr>
                        <a:t>-	</a:t>
                      </a:r>
                      <a:r>
                        <a:rPr sz="900" spc="-5" dirty="0">
                          <a:latin typeface="Verdana"/>
                          <a:cs typeface="Verdana"/>
                        </a:rPr>
                        <a:t>so</a:t>
                      </a:r>
                      <a:r>
                        <a:rPr sz="900" dirty="0">
                          <a:latin typeface="Verdana"/>
                          <a:cs typeface="Verdana"/>
                        </a:rPr>
                        <a:t>un</a:t>
                      </a:r>
                      <a:r>
                        <a:rPr sz="900" spc="-5" dirty="0">
                          <a:latin typeface="Verdana"/>
                          <a:cs typeface="Verdana"/>
                        </a:rPr>
                        <a:t>ds</a:t>
                      </a:r>
                      <a:r>
                        <a:rPr sz="900" dirty="0">
                          <a:latin typeface="Verdana"/>
                          <a:cs typeface="Verdana"/>
                        </a:rPr>
                        <a:t>:</a:t>
                      </a:r>
                      <a:r>
                        <a:rPr sz="900" spc="-80" dirty="0">
                          <a:latin typeface="Verdana"/>
                          <a:cs typeface="Verdana"/>
                        </a:rPr>
                        <a:t> </a:t>
                      </a:r>
                      <a:r>
                        <a:rPr sz="900" spc="5" dirty="0">
                          <a:latin typeface="Verdana"/>
                          <a:cs typeface="Verdana"/>
                        </a:rPr>
                        <a:t>r</a:t>
                      </a:r>
                      <a:r>
                        <a:rPr sz="900" spc="-10" dirty="0">
                          <a:latin typeface="Verdana"/>
                          <a:cs typeface="Verdana"/>
                        </a:rPr>
                        <a:t>,</a:t>
                      </a:r>
                      <a:r>
                        <a:rPr sz="900" spc="5" dirty="0">
                          <a:latin typeface="Verdana"/>
                          <a:cs typeface="Verdana"/>
                        </a:rPr>
                        <a:t>j</a:t>
                      </a:r>
                      <a:r>
                        <a:rPr sz="900" spc="-10" dirty="0">
                          <a:latin typeface="Verdana"/>
                          <a:cs typeface="Verdana"/>
                        </a:rPr>
                        <a:t>,t</a:t>
                      </a:r>
                      <a:r>
                        <a:rPr sz="900" spc="10" dirty="0">
                          <a:latin typeface="Verdana"/>
                          <a:cs typeface="Verdana"/>
                        </a:rPr>
                        <a:t>h</a:t>
                      </a:r>
                      <a:r>
                        <a:rPr sz="900" spc="-10" dirty="0">
                          <a:latin typeface="Verdana"/>
                          <a:cs typeface="Verdana"/>
                        </a:rPr>
                        <a:t>,</a:t>
                      </a:r>
                      <a:r>
                        <a:rPr sz="900" dirty="0">
                          <a:latin typeface="Verdana"/>
                          <a:cs typeface="Verdana"/>
                        </a:rPr>
                        <a:t>ch</a:t>
                      </a:r>
                      <a:r>
                        <a:rPr sz="900" spc="-70" dirty="0">
                          <a:latin typeface="Verdana"/>
                          <a:cs typeface="Verdana"/>
                        </a:rPr>
                        <a:t> </a:t>
                      </a:r>
                      <a:r>
                        <a:rPr sz="900" spc="-5" dirty="0">
                          <a:latin typeface="Verdana"/>
                          <a:cs typeface="Verdana"/>
                        </a:rPr>
                        <a:t>a</a:t>
                      </a:r>
                      <a:r>
                        <a:rPr sz="900" dirty="0">
                          <a:latin typeface="Verdana"/>
                          <a:cs typeface="Verdana"/>
                        </a:rPr>
                        <a:t>nd</a:t>
                      </a:r>
                      <a:r>
                        <a:rPr sz="900" spc="-75" dirty="0">
                          <a:latin typeface="Verdana"/>
                          <a:cs typeface="Verdana"/>
                        </a:rPr>
                        <a:t> </a:t>
                      </a:r>
                      <a:r>
                        <a:rPr sz="900" spc="-5" dirty="0" err="1">
                          <a:latin typeface="Verdana"/>
                          <a:cs typeface="Verdana"/>
                        </a:rPr>
                        <a:t>sh</a:t>
                      </a:r>
                      <a:endParaRPr lang="en-GB" sz="900" spc="-5" dirty="0">
                        <a:latin typeface="Verdana"/>
                        <a:cs typeface="Verdana"/>
                      </a:endParaRPr>
                    </a:p>
                    <a:p>
                      <a:pPr marL="525780" algn="l">
                        <a:lnSpc>
                          <a:spcPct val="100000"/>
                        </a:lnSpc>
                        <a:spcBef>
                          <a:spcPts val="25"/>
                        </a:spcBef>
                        <a:tabLst>
                          <a:tab pos="753745" algn="l"/>
                        </a:tabLst>
                      </a:pPr>
                      <a:r>
                        <a:rPr sz="900" dirty="0">
                          <a:latin typeface="Symbol"/>
                          <a:cs typeface="Symbol"/>
                        </a:rPr>
                        <a:t></a:t>
                      </a:r>
                      <a:r>
                        <a:rPr sz="900" dirty="0">
                          <a:latin typeface="Times New Roman"/>
                          <a:cs typeface="Times New Roman"/>
                        </a:rPr>
                        <a:t>	</a:t>
                      </a:r>
                      <a:r>
                        <a:rPr sz="900" spc="-20" dirty="0">
                          <a:latin typeface="Verdana"/>
                          <a:cs typeface="Verdana"/>
                        </a:rPr>
                        <a:t>Speak</a:t>
                      </a:r>
                      <a:r>
                        <a:rPr sz="900" spc="-65" dirty="0">
                          <a:latin typeface="Verdana"/>
                          <a:cs typeface="Verdana"/>
                        </a:rPr>
                        <a:t> </a:t>
                      </a:r>
                      <a:r>
                        <a:rPr sz="900" spc="-15" dirty="0">
                          <a:latin typeface="Verdana"/>
                          <a:cs typeface="Verdana"/>
                        </a:rPr>
                        <a:t>clearly</a:t>
                      </a:r>
                      <a:r>
                        <a:rPr sz="900" spc="-75" dirty="0">
                          <a:latin typeface="Verdana"/>
                          <a:cs typeface="Verdana"/>
                        </a:rPr>
                        <a:t> </a:t>
                      </a:r>
                      <a:r>
                        <a:rPr sz="900" spc="-40" dirty="0">
                          <a:latin typeface="Verdana"/>
                          <a:cs typeface="Verdana"/>
                        </a:rPr>
                        <a:t>in</a:t>
                      </a:r>
                      <a:r>
                        <a:rPr sz="900" spc="-6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sentence</a:t>
                      </a:r>
                      <a:r>
                        <a:rPr sz="900" spc="-75" dirty="0">
                          <a:latin typeface="Verdana"/>
                          <a:cs typeface="Verdana"/>
                        </a:rPr>
                        <a:t> </a:t>
                      </a:r>
                      <a:r>
                        <a:rPr sz="900" spc="-40" dirty="0">
                          <a:latin typeface="Verdana"/>
                          <a:cs typeface="Verdana"/>
                        </a:rPr>
                        <a:t>using</a:t>
                      </a:r>
                      <a:r>
                        <a:rPr sz="900" spc="-70" dirty="0">
                          <a:latin typeface="Verdana"/>
                          <a:cs typeface="Verdana"/>
                        </a:rPr>
                        <a:t> </a:t>
                      </a:r>
                      <a:r>
                        <a:rPr sz="900" spc="-85" dirty="0">
                          <a:latin typeface="Verdana"/>
                          <a:cs typeface="Verdana"/>
                        </a:rPr>
                        <a:t>4-6</a:t>
                      </a:r>
                      <a:r>
                        <a:rPr sz="900" spc="-70" dirty="0">
                          <a:latin typeface="Verdana"/>
                          <a:cs typeface="Verdana"/>
                        </a:rPr>
                        <a:t> </a:t>
                      </a:r>
                      <a:r>
                        <a:rPr sz="900" spc="-30" dirty="0">
                          <a:latin typeface="Verdana"/>
                          <a:cs typeface="Verdana"/>
                        </a:rPr>
                        <a:t>words</a:t>
                      </a:r>
                      <a:r>
                        <a:rPr sz="900" spc="-65" dirty="0">
                          <a:latin typeface="Verdana"/>
                          <a:cs typeface="Verdana"/>
                        </a:rPr>
                        <a:t> </a:t>
                      </a:r>
                      <a:r>
                        <a:rPr sz="900" spc="-35" dirty="0">
                          <a:latin typeface="Verdana"/>
                          <a:cs typeface="Verdana"/>
                        </a:rPr>
                        <a:t>consistently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5" dirty="0">
                          <a:latin typeface="Verdana"/>
                          <a:cs typeface="Verdana"/>
                        </a:rPr>
                        <a:t> </a:t>
                      </a:r>
                      <a:r>
                        <a:rPr sz="900" spc="-10" dirty="0">
                          <a:latin typeface="Verdana"/>
                          <a:cs typeface="Verdana"/>
                        </a:rPr>
                        <a:t>to</a:t>
                      </a:r>
                      <a:r>
                        <a:rPr sz="900" spc="-70" dirty="0">
                          <a:latin typeface="Verdana"/>
                          <a:cs typeface="Verdana"/>
                        </a:rPr>
                        <a:t> </a:t>
                      </a:r>
                      <a:r>
                        <a:rPr sz="900" spc="-35" dirty="0">
                          <a:latin typeface="Verdana"/>
                          <a:cs typeface="Verdana"/>
                        </a:rPr>
                        <a:t>use</a:t>
                      </a:r>
                      <a:r>
                        <a:rPr sz="900" spc="-65" dirty="0">
                          <a:latin typeface="Verdana"/>
                          <a:cs typeface="Verdana"/>
                        </a:rPr>
                        <a:t> </a:t>
                      </a:r>
                      <a:r>
                        <a:rPr sz="900" spc="15" dirty="0">
                          <a:latin typeface="Verdana"/>
                          <a:cs typeface="Verdana"/>
                        </a:rPr>
                        <a:t>language</a:t>
                      </a:r>
                      <a:r>
                        <a:rPr sz="900" spc="-75" dirty="0">
                          <a:latin typeface="Verdana"/>
                          <a:cs typeface="Verdana"/>
                        </a:rPr>
                        <a:t> </a:t>
                      </a:r>
                      <a:r>
                        <a:rPr sz="900" spc="-40" dirty="0">
                          <a:latin typeface="Verdana"/>
                          <a:cs typeface="Verdana"/>
                        </a:rPr>
                        <a:t>in</a:t>
                      </a:r>
                      <a:r>
                        <a:rPr sz="900" spc="-70" dirty="0">
                          <a:latin typeface="Verdana"/>
                          <a:cs typeface="Verdana"/>
                        </a:rPr>
                        <a:t> </a:t>
                      </a:r>
                      <a:r>
                        <a:rPr sz="900" spc="-10" dirty="0">
                          <a:latin typeface="Verdana"/>
                          <a:cs typeface="Verdana"/>
                        </a:rPr>
                        <a:t>recalling</a:t>
                      </a:r>
                      <a:r>
                        <a:rPr sz="900" spc="-55" dirty="0">
                          <a:latin typeface="Verdana"/>
                          <a:cs typeface="Verdana"/>
                        </a:rPr>
                        <a:t> </a:t>
                      </a:r>
                      <a:r>
                        <a:rPr sz="900" spc="-15" dirty="0">
                          <a:latin typeface="Verdana"/>
                          <a:cs typeface="Verdana"/>
                        </a:rPr>
                        <a:t>past</a:t>
                      </a:r>
                      <a:r>
                        <a:rPr sz="900" spc="-75" dirty="0">
                          <a:latin typeface="Verdana"/>
                          <a:cs typeface="Verdana"/>
                        </a:rPr>
                        <a:t> </a:t>
                      </a:r>
                      <a:r>
                        <a:rPr sz="900" spc="-10" dirty="0">
                          <a:latin typeface="Verdana"/>
                          <a:cs typeface="Verdana"/>
                        </a:rPr>
                        <a:t>experiences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0" dirty="0">
                          <a:latin typeface="Verdana"/>
                          <a:cs typeface="Verdana"/>
                        </a:rPr>
                        <a:t> </a:t>
                      </a:r>
                      <a:r>
                        <a:rPr sz="900" spc="-40" dirty="0">
                          <a:latin typeface="Verdana"/>
                          <a:cs typeface="Verdana"/>
                        </a:rPr>
                        <a:t>talk</a:t>
                      </a:r>
                      <a:r>
                        <a:rPr sz="900" spc="-55" dirty="0">
                          <a:latin typeface="Verdana"/>
                          <a:cs typeface="Verdana"/>
                        </a:rPr>
                        <a:t> </a:t>
                      </a:r>
                      <a:r>
                        <a:rPr sz="900" spc="-5" dirty="0">
                          <a:latin typeface="Verdana"/>
                          <a:cs typeface="Verdana"/>
                        </a:rPr>
                        <a:t>to</a:t>
                      </a:r>
                      <a:r>
                        <a:rPr sz="900" spc="-55" dirty="0">
                          <a:latin typeface="Verdana"/>
                          <a:cs typeface="Verdana"/>
                        </a:rPr>
                        <a:t> </a:t>
                      </a:r>
                      <a:r>
                        <a:rPr sz="900" spc="-15" dirty="0">
                          <a:latin typeface="Verdana"/>
                          <a:cs typeface="Verdana"/>
                        </a:rPr>
                        <a:t>explain</a:t>
                      </a:r>
                      <a:r>
                        <a:rPr sz="900" spc="-60" dirty="0">
                          <a:latin typeface="Verdana"/>
                          <a:cs typeface="Verdana"/>
                        </a:rPr>
                        <a:t> </a:t>
                      </a:r>
                      <a:r>
                        <a:rPr sz="900" dirty="0">
                          <a:latin typeface="Verdana"/>
                          <a:cs typeface="Verdana"/>
                        </a:rPr>
                        <a:t>what</a:t>
                      </a:r>
                      <a:r>
                        <a:rPr sz="900" spc="-75" dirty="0">
                          <a:latin typeface="Verdana"/>
                          <a:cs typeface="Verdana"/>
                        </a:rPr>
                        <a:t> </a:t>
                      </a:r>
                      <a:r>
                        <a:rPr sz="900" spc="-90" dirty="0">
                          <a:latin typeface="Verdana"/>
                          <a:cs typeface="Verdana"/>
                        </a:rPr>
                        <a:t>is</a:t>
                      </a:r>
                      <a:r>
                        <a:rPr sz="900" spc="-60" dirty="0">
                          <a:latin typeface="Verdana"/>
                          <a:cs typeface="Verdana"/>
                        </a:rPr>
                        <a:t> </a:t>
                      </a:r>
                      <a:r>
                        <a:rPr sz="900" spc="10" dirty="0">
                          <a:latin typeface="Verdana"/>
                          <a:cs typeface="Verdana"/>
                        </a:rPr>
                        <a:t>happening</a:t>
                      </a:r>
                      <a:r>
                        <a:rPr sz="900" spc="-65"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organise</a:t>
                      </a:r>
                      <a:r>
                        <a:rPr sz="900" spc="-60" dirty="0">
                          <a:latin typeface="Verdana"/>
                          <a:cs typeface="Verdana"/>
                        </a:rPr>
                        <a:t> </a:t>
                      </a:r>
                      <a:r>
                        <a:rPr sz="900" spc="-35" dirty="0">
                          <a:latin typeface="Verdana"/>
                          <a:cs typeface="Verdana"/>
                        </a:rPr>
                        <a:t>themselves</a:t>
                      </a:r>
                      <a:r>
                        <a:rPr sz="900" spc="-60"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their</a:t>
                      </a:r>
                      <a:r>
                        <a:rPr sz="900" spc="-55" dirty="0">
                          <a:latin typeface="Verdana"/>
                          <a:cs typeface="Verdana"/>
                        </a:rPr>
                        <a:t> </a:t>
                      </a:r>
                      <a:r>
                        <a:rPr sz="900" spc="-20" dirty="0">
                          <a:latin typeface="Verdana"/>
                          <a:cs typeface="Verdana"/>
                        </a:rPr>
                        <a:t>play,</a:t>
                      </a:r>
                      <a:r>
                        <a:rPr sz="900" spc="-70" dirty="0">
                          <a:latin typeface="Verdana"/>
                          <a:cs typeface="Verdana"/>
                        </a:rPr>
                        <a:t> </a:t>
                      </a:r>
                      <a:r>
                        <a:rPr sz="900" spc="-20" dirty="0">
                          <a:latin typeface="Verdana"/>
                          <a:cs typeface="Verdana"/>
                        </a:rPr>
                        <a:t>e.g.</a:t>
                      </a:r>
                      <a:r>
                        <a:rPr sz="900" spc="-70" dirty="0">
                          <a:latin typeface="Verdana"/>
                          <a:cs typeface="Verdana"/>
                        </a:rPr>
                        <a:t> </a:t>
                      </a:r>
                      <a:r>
                        <a:rPr sz="900" spc="-15" dirty="0">
                          <a:latin typeface="Verdana"/>
                          <a:cs typeface="Verdana"/>
                        </a:rPr>
                        <a:t>‘Let’s</a:t>
                      </a:r>
                      <a:r>
                        <a:rPr sz="900" spc="-60" dirty="0">
                          <a:latin typeface="Verdana"/>
                          <a:cs typeface="Verdana"/>
                        </a:rPr>
                        <a:t> </a:t>
                      </a:r>
                      <a:r>
                        <a:rPr sz="900" spc="40" dirty="0">
                          <a:latin typeface="Verdana"/>
                          <a:cs typeface="Verdana"/>
                        </a:rPr>
                        <a:t>go</a:t>
                      </a:r>
                      <a:r>
                        <a:rPr sz="900" spc="-60" dirty="0">
                          <a:latin typeface="Verdana"/>
                          <a:cs typeface="Verdana"/>
                        </a:rPr>
                        <a:t> </a:t>
                      </a:r>
                      <a:r>
                        <a:rPr sz="900" spc="10" dirty="0">
                          <a:latin typeface="Verdana"/>
                          <a:cs typeface="Verdana"/>
                        </a:rPr>
                        <a:t>on</a:t>
                      </a:r>
                      <a:r>
                        <a:rPr sz="900" spc="-60"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bus…you</a:t>
                      </a:r>
                      <a:r>
                        <a:rPr sz="900" spc="-55" dirty="0">
                          <a:latin typeface="Verdana"/>
                          <a:cs typeface="Verdana"/>
                        </a:rPr>
                        <a:t> </a:t>
                      </a:r>
                      <a:r>
                        <a:rPr sz="900" spc="45" dirty="0">
                          <a:latin typeface="Verdana"/>
                          <a:cs typeface="Verdana"/>
                        </a:rPr>
                        <a:t>be</a:t>
                      </a:r>
                      <a:r>
                        <a:rPr sz="900" spc="-55" dirty="0">
                          <a:latin typeface="Verdana"/>
                          <a:cs typeface="Verdana"/>
                        </a:rPr>
                        <a:t> </a:t>
                      </a:r>
                      <a:r>
                        <a:rPr sz="900" spc="-10" dirty="0">
                          <a:latin typeface="Verdana"/>
                          <a:cs typeface="Verdana"/>
                        </a:rPr>
                        <a:t>the</a:t>
                      </a:r>
                      <a:r>
                        <a:rPr sz="900" spc="-55" dirty="0">
                          <a:latin typeface="Verdana"/>
                          <a:cs typeface="Verdana"/>
                        </a:rPr>
                        <a:t> </a:t>
                      </a:r>
                      <a:r>
                        <a:rPr sz="900" spc="-30" dirty="0">
                          <a:latin typeface="Verdana"/>
                          <a:cs typeface="Verdana"/>
                        </a:rPr>
                        <a:t>driver…I’ll</a:t>
                      </a:r>
                      <a:r>
                        <a:rPr sz="900" spc="-70" dirty="0">
                          <a:latin typeface="Verdana"/>
                          <a:cs typeface="Verdana"/>
                        </a:rPr>
                        <a:t> </a:t>
                      </a:r>
                      <a:r>
                        <a:rPr sz="900" spc="-80" dirty="0">
                          <a:latin typeface="Verdana"/>
                          <a:cs typeface="Verdana"/>
                        </a:rPr>
                        <a:t>sit</a:t>
                      </a:r>
                      <a:r>
                        <a:rPr sz="900" spc="-75" dirty="0">
                          <a:latin typeface="Verdana"/>
                          <a:cs typeface="Verdana"/>
                        </a:rPr>
                        <a:t> </a:t>
                      </a:r>
                      <a:r>
                        <a:rPr sz="900" spc="5" dirty="0">
                          <a:latin typeface="Verdana"/>
                          <a:cs typeface="Verdana"/>
                        </a:rPr>
                        <a:t>here’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55"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use</a:t>
                      </a:r>
                      <a:r>
                        <a:rPr sz="900" spc="-7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70" dirty="0">
                          <a:latin typeface="Verdana"/>
                          <a:cs typeface="Verdana"/>
                        </a:rPr>
                        <a:t> </a:t>
                      </a:r>
                      <a:r>
                        <a:rPr sz="900" spc="-40" dirty="0">
                          <a:latin typeface="Verdana"/>
                          <a:cs typeface="Verdana"/>
                        </a:rPr>
                        <a:t>tenses</a:t>
                      </a:r>
                      <a:r>
                        <a:rPr sz="900" spc="-50" dirty="0">
                          <a:latin typeface="Verdana"/>
                          <a:cs typeface="Verdana"/>
                        </a:rPr>
                        <a:t> </a:t>
                      </a:r>
                      <a:r>
                        <a:rPr sz="900" spc="-35" dirty="0">
                          <a:latin typeface="Verdana"/>
                          <a:cs typeface="Verdana"/>
                        </a:rPr>
                        <a:t>(e.g.</a:t>
                      </a:r>
                      <a:r>
                        <a:rPr sz="900" spc="-75" dirty="0">
                          <a:latin typeface="Verdana"/>
                          <a:cs typeface="Verdana"/>
                        </a:rPr>
                        <a:t> </a:t>
                      </a:r>
                      <a:r>
                        <a:rPr sz="900" spc="-20" dirty="0">
                          <a:latin typeface="Verdana"/>
                          <a:cs typeface="Verdana"/>
                        </a:rPr>
                        <a:t>play,</a:t>
                      </a:r>
                      <a:r>
                        <a:rPr sz="900" spc="-75" dirty="0">
                          <a:latin typeface="Verdana"/>
                          <a:cs typeface="Verdana"/>
                        </a:rPr>
                        <a:t> </a:t>
                      </a:r>
                      <a:r>
                        <a:rPr sz="900" spc="-20" dirty="0">
                          <a:latin typeface="Verdana"/>
                          <a:cs typeface="Verdana"/>
                        </a:rPr>
                        <a:t>playing,</a:t>
                      </a:r>
                      <a:r>
                        <a:rPr sz="900" spc="-75" dirty="0">
                          <a:latin typeface="Verdana"/>
                          <a:cs typeface="Verdana"/>
                        </a:rPr>
                        <a:t> </a:t>
                      </a:r>
                      <a:r>
                        <a:rPr sz="900" spc="-50" dirty="0">
                          <a:latin typeface="Verdana"/>
                          <a:cs typeface="Verdana"/>
                        </a:rPr>
                        <a:t>will</a:t>
                      </a:r>
                      <a:r>
                        <a:rPr sz="900" spc="-65" dirty="0">
                          <a:latin typeface="Verdana"/>
                          <a:cs typeface="Verdana"/>
                        </a:rPr>
                        <a:t> </a:t>
                      </a:r>
                      <a:r>
                        <a:rPr sz="900" spc="-20" dirty="0">
                          <a:latin typeface="Verdana"/>
                          <a:cs typeface="Verdana"/>
                        </a:rPr>
                        <a:t>play,</a:t>
                      </a:r>
                      <a:r>
                        <a:rPr sz="900" spc="-75" dirty="0">
                          <a:latin typeface="Verdana"/>
                          <a:cs typeface="Verdana"/>
                        </a:rPr>
                        <a:t> </a:t>
                      </a:r>
                      <a:r>
                        <a:rPr sz="900" dirty="0">
                          <a:latin typeface="Verdana"/>
                          <a:cs typeface="Verdana"/>
                        </a:rPr>
                        <a:t>played)</a:t>
                      </a:r>
                    </a:p>
                    <a:p>
                      <a:pPr marL="525780" marR="123825" indent="-228600">
                        <a:lnSpc>
                          <a:spcPct val="102200"/>
                        </a:lnSpc>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Develop</a:t>
                      </a:r>
                      <a:r>
                        <a:rPr sz="900" spc="-65"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communication,</a:t>
                      </a:r>
                      <a:r>
                        <a:rPr sz="900" spc="-70" dirty="0">
                          <a:latin typeface="Verdana"/>
                          <a:cs typeface="Verdana"/>
                        </a:rPr>
                        <a:t> </a:t>
                      </a:r>
                      <a:r>
                        <a:rPr sz="900" spc="-15" dirty="0">
                          <a:latin typeface="Verdana"/>
                          <a:cs typeface="Verdana"/>
                        </a:rPr>
                        <a:t>recognising</a:t>
                      </a:r>
                      <a:r>
                        <a:rPr sz="900" spc="-60" dirty="0">
                          <a:latin typeface="Verdana"/>
                          <a:cs typeface="Verdana"/>
                        </a:rPr>
                        <a:t> </a:t>
                      </a:r>
                      <a:r>
                        <a:rPr sz="900" spc="-25" dirty="0">
                          <a:latin typeface="Verdana"/>
                          <a:cs typeface="Verdana"/>
                        </a:rPr>
                        <a:t>some</a:t>
                      </a:r>
                      <a:r>
                        <a:rPr sz="900" spc="-50" dirty="0">
                          <a:latin typeface="Verdana"/>
                          <a:cs typeface="Verdana"/>
                        </a:rPr>
                        <a:t> </a:t>
                      </a:r>
                      <a:r>
                        <a:rPr sz="900" spc="5" dirty="0">
                          <a:latin typeface="Verdana"/>
                          <a:cs typeface="Verdana"/>
                        </a:rPr>
                        <a:t>age-appropriate</a:t>
                      </a:r>
                      <a:r>
                        <a:rPr sz="900" spc="-50" dirty="0">
                          <a:latin typeface="Verdana"/>
                          <a:cs typeface="Verdana"/>
                        </a:rPr>
                        <a:t> </a:t>
                      </a:r>
                      <a:r>
                        <a:rPr sz="900" spc="-70" dirty="0">
                          <a:latin typeface="Verdana"/>
                          <a:cs typeface="Verdana"/>
                        </a:rPr>
                        <a:t>errors </a:t>
                      </a:r>
                      <a:r>
                        <a:rPr sz="900" spc="-40" dirty="0">
                          <a:latin typeface="Verdana"/>
                          <a:cs typeface="Verdana"/>
                        </a:rPr>
                        <a:t>in</a:t>
                      </a:r>
                      <a:r>
                        <a:rPr sz="900" spc="-60" dirty="0">
                          <a:latin typeface="Verdana"/>
                          <a:cs typeface="Verdana"/>
                        </a:rPr>
                        <a:t> </a:t>
                      </a:r>
                      <a:r>
                        <a:rPr sz="900" spc="15" dirty="0">
                          <a:latin typeface="Verdana"/>
                          <a:cs typeface="Verdana"/>
                        </a:rPr>
                        <a:t>language</a:t>
                      </a:r>
                      <a:r>
                        <a:rPr sz="900" spc="-40" dirty="0">
                          <a:latin typeface="Verdana"/>
                          <a:cs typeface="Verdana"/>
                        </a:rPr>
                        <a:t> </a:t>
                      </a:r>
                      <a:r>
                        <a:rPr sz="900" spc="-35" dirty="0">
                          <a:latin typeface="Verdana"/>
                          <a:cs typeface="Verdana"/>
                        </a:rPr>
                        <a:t>(e.g.</a:t>
                      </a:r>
                      <a:r>
                        <a:rPr sz="900" spc="-55" dirty="0">
                          <a:latin typeface="Verdana"/>
                          <a:cs typeface="Verdana"/>
                        </a:rPr>
                        <a:t> </a:t>
                      </a:r>
                      <a:r>
                        <a:rPr sz="900" i="1" spc="-30" dirty="0">
                          <a:latin typeface="Verdana"/>
                          <a:cs typeface="Verdana"/>
                        </a:rPr>
                        <a:t>swimmed</a:t>
                      </a:r>
                      <a:r>
                        <a:rPr sz="900" spc="-30" dirty="0">
                          <a:latin typeface="Verdana"/>
                          <a:cs typeface="Verdana"/>
                        </a:rPr>
                        <a:t>,</a:t>
                      </a:r>
                      <a:r>
                        <a:rPr sz="900" spc="-65" dirty="0">
                          <a:latin typeface="Verdana"/>
                          <a:cs typeface="Verdana"/>
                        </a:rPr>
                        <a:t> </a:t>
                      </a:r>
                      <a:r>
                        <a:rPr sz="900" i="1" spc="-25" dirty="0">
                          <a:latin typeface="Verdana"/>
                          <a:cs typeface="Verdana"/>
                        </a:rPr>
                        <a:t>runned</a:t>
                      </a:r>
                      <a:r>
                        <a:rPr sz="900" spc="-25" dirty="0">
                          <a:latin typeface="Verdana"/>
                          <a:cs typeface="Verdana"/>
                        </a:rPr>
                        <a:t>)</a:t>
                      </a:r>
                      <a:r>
                        <a:rPr sz="900" spc="-70"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will</a:t>
                      </a:r>
                      <a:r>
                        <a:rPr sz="900" spc="-60" dirty="0">
                          <a:latin typeface="Verdana"/>
                          <a:cs typeface="Verdana"/>
                        </a:rPr>
                        <a:t> </a:t>
                      </a:r>
                      <a:r>
                        <a:rPr sz="900" spc="-5" dirty="0">
                          <a:latin typeface="Verdana"/>
                          <a:cs typeface="Verdana"/>
                        </a:rPr>
                        <a:t>absorb</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use</a:t>
                      </a:r>
                      <a:r>
                        <a:rPr sz="900" spc="-55" dirty="0">
                          <a:latin typeface="Verdana"/>
                          <a:cs typeface="Verdana"/>
                        </a:rPr>
                        <a:t> </a:t>
                      </a:r>
                      <a:r>
                        <a:rPr sz="900" spc="15" dirty="0">
                          <a:latin typeface="Verdana"/>
                          <a:cs typeface="Verdana"/>
                        </a:rPr>
                        <a:t>language</a:t>
                      </a:r>
                      <a:r>
                        <a:rPr sz="900" spc="-60"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hear</a:t>
                      </a:r>
                      <a:r>
                        <a:rPr sz="900" spc="-55" dirty="0">
                          <a:latin typeface="Verdana"/>
                          <a:cs typeface="Verdana"/>
                        </a:rPr>
                        <a:t> </a:t>
                      </a:r>
                      <a:r>
                        <a:rPr sz="900" spc="-5" dirty="0">
                          <a:latin typeface="Verdana"/>
                          <a:cs typeface="Verdana"/>
                        </a:rPr>
                        <a:t>around</a:t>
                      </a:r>
                      <a:r>
                        <a:rPr sz="900" spc="-60" dirty="0">
                          <a:latin typeface="Verdana"/>
                          <a:cs typeface="Verdana"/>
                        </a:rPr>
                        <a:t> </a:t>
                      </a:r>
                      <a:r>
                        <a:rPr sz="900" spc="-20" dirty="0">
                          <a:latin typeface="Verdana"/>
                          <a:cs typeface="Verdana"/>
                        </a:rPr>
                        <a:t>them </a:t>
                      </a:r>
                      <a:r>
                        <a:rPr sz="900" spc="-15" dirty="0">
                          <a:latin typeface="Verdana"/>
                          <a:cs typeface="Verdana"/>
                        </a:rPr>
                        <a:t> </a:t>
                      </a:r>
                      <a:r>
                        <a:rPr sz="900" spc="-40" dirty="0">
                          <a:latin typeface="Verdana"/>
                          <a:cs typeface="Verdana"/>
                        </a:rPr>
                        <a:t>in</a:t>
                      </a:r>
                      <a:r>
                        <a:rPr sz="900" spc="-75" dirty="0">
                          <a:latin typeface="Verdana"/>
                          <a:cs typeface="Verdana"/>
                        </a:rPr>
                        <a:t> </a:t>
                      </a:r>
                      <a:r>
                        <a:rPr sz="900" spc="-45" dirty="0">
                          <a:latin typeface="Verdana"/>
                          <a:cs typeface="Verdana"/>
                        </a:rPr>
                        <a:t>their</a:t>
                      </a:r>
                      <a:r>
                        <a:rPr sz="900" spc="-75" dirty="0">
                          <a:latin typeface="Verdana"/>
                          <a:cs typeface="Verdana"/>
                        </a:rPr>
                        <a:t> </a:t>
                      </a:r>
                      <a:r>
                        <a:rPr sz="900" spc="-20" dirty="0">
                          <a:latin typeface="Verdana"/>
                          <a:cs typeface="Verdana"/>
                        </a:rPr>
                        <a:t>community</a:t>
                      </a:r>
                      <a:r>
                        <a:rPr sz="900" spc="-70" dirty="0">
                          <a:latin typeface="Verdana"/>
                          <a:cs typeface="Verdana"/>
                        </a:rPr>
                        <a:t> </a:t>
                      </a:r>
                      <a:r>
                        <a:rPr sz="900" spc="30" dirty="0">
                          <a:latin typeface="Verdana"/>
                          <a:cs typeface="Verdana"/>
                        </a:rPr>
                        <a:t>and</a:t>
                      </a:r>
                      <a:r>
                        <a:rPr sz="900" spc="-75" dirty="0">
                          <a:latin typeface="Verdana"/>
                          <a:cs typeface="Verdana"/>
                        </a:rPr>
                        <a:t> </a:t>
                      </a:r>
                      <a:r>
                        <a:rPr sz="900" spc="-20" dirty="0">
                          <a:latin typeface="Verdana"/>
                          <a:cs typeface="Verdana"/>
                        </a:rPr>
                        <a:t>culture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express</a:t>
                      </a:r>
                      <a:r>
                        <a:rPr sz="900" spc="-60"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point</a:t>
                      </a:r>
                      <a:r>
                        <a:rPr sz="900" spc="-70" dirty="0">
                          <a:latin typeface="Verdana"/>
                          <a:cs typeface="Verdana"/>
                        </a:rPr>
                        <a:t> </a:t>
                      </a:r>
                      <a:r>
                        <a:rPr sz="900" spc="-5" dirty="0">
                          <a:latin typeface="Verdana"/>
                          <a:cs typeface="Verdana"/>
                        </a:rPr>
                        <a:t>of</a:t>
                      </a:r>
                      <a:r>
                        <a:rPr sz="900" spc="-55" dirty="0">
                          <a:latin typeface="Verdana"/>
                          <a:cs typeface="Verdana"/>
                        </a:rPr>
                        <a:t> </a:t>
                      </a:r>
                      <a:r>
                        <a:rPr sz="900" spc="-10" dirty="0">
                          <a:latin typeface="Verdana"/>
                          <a:cs typeface="Verdana"/>
                        </a:rPr>
                        <a:t>view</a:t>
                      </a:r>
                      <a:r>
                        <a:rPr sz="900" spc="-7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to</a:t>
                      </a:r>
                      <a:r>
                        <a:rPr sz="900" spc="-65" dirty="0">
                          <a:latin typeface="Verdana"/>
                          <a:cs typeface="Verdana"/>
                        </a:rPr>
                        <a:t> </a:t>
                      </a:r>
                      <a:r>
                        <a:rPr sz="900" spc="30" dirty="0">
                          <a:latin typeface="Verdana"/>
                          <a:cs typeface="Verdana"/>
                        </a:rPr>
                        <a:t>debate</a:t>
                      </a:r>
                      <a:r>
                        <a:rPr sz="900" spc="-65" dirty="0">
                          <a:latin typeface="Verdana"/>
                          <a:cs typeface="Verdana"/>
                        </a:rPr>
                        <a:t> </a:t>
                      </a:r>
                      <a:r>
                        <a:rPr sz="900" dirty="0">
                          <a:latin typeface="Verdana"/>
                          <a:cs typeface="Verdana"/>
                        </a:rPr>
                        <a:t>when</a:t>
                      </a:r>
                      <a:r>
                        <a:rPr sz="900" spc="-65" dirty="0">
                          <a:latin typeface="Verdana"/>
                          <a:cs typeface="Verdana"/>
                        </a:rPr>
                        <a:t> </a:t>
                      </a:r>
                      <a:r>
                        <a:rPr sz="900" spc="-25" dirty="0">
                          <a:latin typeface="Verdana"/>
                          <a:cs typeface="Verdana"/>
                        </a:rPr>
                        <a:t>they</a:t>
                      </a:r>
                      <a:r>
                        <a:rPr sz="900" spc="-65" dirty="0">
                          <a:latin typeface="Verdana"/>
                          <a:cs typeface="Verdana"/>
                        </a:rPr>
                        <a:t> </a:t>
                      </a:r>
                      <a:r>
                        <a:rPr sz="900" spc="-10" dirty="0">
                          <a:latin typeface="Verdana"/>
                          <a:cs typeface="Verdana"/>
                        </a:rPr>
                        <a:t>disagree</a:t>
                      </a:r>
                      <a:r>
                        <a:rPr sz="900" spc="-60" dirty="0">
                          <a:latin typeface="Verdana"/>
                          <a:cs typeface="Verdana"/>
                        </a:rPr>
                        <a:t> </a:t>
                      </a:r>
                      <a:r>
                        <a:rPr sz="900" spc="-40" dirty="0">
                          <a:latin typeface="Verdana"/>
                          <a:cs typeface="Verdana"/>
                        </a:rPr>
                        <a:t>with</a:t>
                      </a:r>
                      <a:r>
                        <a:rPr sz="900" spc="-60" dirty="0">
                          <a:latin typeface="Verdana"/>
                          <a:cs typeface="Verdana"/>
                        </a:rPr>
                        <a:t> </a:t>
                      </a:r>
                      <a:r>
                        <a:rPr sz="900" spc="20" dirty="0">
                          <a:latin typeface="Verdana"/>
                          <a:cs typeface="Verdana"/>
                        </a:rPr>
                        <a:t>an</a:t>
                      </a:r>
                      <a:r>
                        <a:rPr sz="900" spc="-65" dirty="0">
                          <a:latin typeface="Verdana"/>
                          <a:cs typeface="Verdana"/>
                        </a:rPr>
                        <a:t> </a:t>
                      </a:r>
                      <a:r>
                        <a:rPr sz="900" spc="-5" dirty="0">
                          <a:latin typeface="Verdana"/>
                          <a:cs typeface="Verdana"/>
                        </a:rPr>
                        <a:t>adult</a:t>
                      </a:r>
                      <a:r>
                        <a:rPr sz="900" spc="-75" dirty="0">
                          <a:latin typeface="Verdana"/>
                          <a:cs typeface="Verdana"/>
                        </a:rPr>
                        <a:t> </a:t>
                      </a:r>
                      <a:r>
                        <a:rPr sz="900" spc="-20" dirty="0">
                          <a:latin typeface="Verdana"/>
                          <a:cs typeface="Verdana"/>
                        </a:rPr>
                        <a:t>/</a:t>
                      </a:r>
                      <a:r>
                        <a:rPr sz="900" spc="-60" dirty="0">
                          <a:latin typeface="Verdana"/>
                          <a:cs typeface="Verdana"/>
                        </a:rPr>
                        <a:t> </a:t>
                      </a:r>
                      <a:r>
                        <a:rPr sz="900" spc="-35" dirty="0">
                          <a:latin typeface="Verdana"/>
                          <a:cs typeface="Verdana"/>
                        </a:rPr>
                        <a:t>friend,</a:t>
                      </a:r>
                      <a:r>
                        <a:rPr sz="900" spc="-70" dirty="0">
                          <a:latin typeface="Verdana"/>
                          <a:cs typeface="Verdana"/>
                        </a:rPr>
                        <a:t> </a:t>
                      </a:r>
                      <a:r>
                        <a:rPr sz="900" spc="-40" dirty="0">
                          <a:latin typeface="Verdana"/>
                          <a:cs typeface="Verdana"/>
                        </a:rPr>
                        <a:t>using</a:t>
                      </a:r>
                      <a:r>
                        <a:rPr sz="900" spc="-20" dirty="0">
                          <a:latin typeface="Verdana"/>
                          <a:cs typeface="Verdana"/>
                        </a:rPr>
                        <a:t> </a:t>
                      </a:r>
                      <a:r>
                        <a:rPr sz="900" spc="-30" dirty="0">
                          <a:latin typeface="Verdana"/>
                          <a:cs typeface="Verdana"/>
                        </a:rPr>
                        <a:t>words</a:t>
                      </a:r>
                      <a:r>
                        <a:rPr sz="900" spc="-60" dirty="0">
                          <a:latin typeface="Verdana"/>
                          <a:cs typeface="Verdana"/>
                        </a:rPr>
                        <a:t> </a:t>
                      </a:r>
                      <a:r>
                        <a:rPr sz="900" spc="-30" dirty="0">
                          <a:latin typeface="Verdana"/>
                          <a:cs typeface="Verdana"/>
                        </a:rPr>
                        <a:t>as</a:t>
                      </a:r>
                      <a:r>
                        <a:rPr sz="900" spc="-65" dirty="0">
                          <a:latin typeface="Verdana"/>
                          <a:cs typeface="Verdana"/>
                        </a:rPr>
                        <a:t> </a:t>
                      </a:r>
                      <a:r>
                        <a:rPr sz="900" spc="-25" dirty="0">
                          <a:latin typeface="Verdana"/>
                          <a:cs typeface="Verdana"/>
                        </a:rPr>
                        <a:t>well</a:t>
                      </a:r>
                      <a:r>
                        <a:rPr sz="900" spc="-70" dirty="0">
                          <a:latin typeface="Verdana"/>
                          <a:cs typeface="Verdana"/>
                        </a:rPr>
                        <a:t> </a:t>
                      </a:r>
                      <a:r>
                        <a:rPr sz="900" spc="-30" dirty="0">
                          <a:latin typeface="Verdana"/>
                          <a:cs typeface="Verdana"/>
                        </a:rPr>
                        <a:t>as</a:t>
                      </a:r>
                      <a:r>
                        <a:rPr sz="900" spc="-65" dirty="0">
                          <a:latin typeface="Verdana"/>
                          <a:cs typeface="Verdana"/>
                        </a:rPr>
                        <a:t> </a:t>
                      </a:r>
                      <a:r>
                        <a:rPr sz="900" spc="-5" dirty="0">
                          <a:latin typeface="Verdana"/>
                          <a:cs typeface="Verdana"/>
                        </a:rPr>
                        <a:t>actions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Start </a:t>
                      </a:r>
                      <a:r>
                        <a:rPr sz="900" spc="70" dirty="0">
                          <a:latin typeface="Verdana"/>
                          <a:cs typeface="Verdana"/>
                        </a:rPr>
                        <a:t>a</a:t>
                      </a:r>
                      <a:r>
                        <a:rPr sz="900" spc="-65" dirty="0">
                          <a:latin typeface="Verdana"/>
                          <a:cs typeface="Verdana"/>
                        </a:rPr>
                        <a:t> </a:t>
                      </a:r>
                      <a:r>
                        <a:rPr sz="900" spc="-15" dirty="0">
                          <a:latin typeface="Verdana"/>
                          <a:cs typeface="Verdana"/>
                        </a:rPr>
                        <a:t>conversation</a:t>
                      </a:r>
                      <a:r>
                        <a:rPr sz="900" spc="-5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an</a:t>
                      </a:r>
                      <a:r>
                        <a:rPr sz="900" spc="-70" dirty="0">
                          <a:latin typeface="Verdana"/>
                          <a:cs typeface="Verdana"/>
                        </a:rPr>
                        <a:t> </a:t>
                      </a:r>
                      <a:r>
                        <a:rPr sz="900" spc="-5" dirty="0">
                          <a:latin typeface="Verdana"/>
                          <a:cs typeface="Verdana"/>
                        </a:rPr>
                        <a:t>adult</a:t>
                      </a:r>
                      <a:r>
                        <a:rPr sz="900" spc="-70" dirty="0">
                          <a:latin typeface="Verdana"/>
                          <a:cs typeface="Verdana"/>
                        </a:rPr>
                        <a:t> </a:t>
                      </a:r>
                      <a:r>
                        <a:rPr sz="900" spc="-20" dirty="0">
                          <a:latin typeface="Verdana"/>
                          <a:cs typeface="Verdana"/>
                        </a:rPr>
                        <a:t>/</a:t>
                      </a:r>
                      <a:r>
                        <a:rPr sz="900" spc="-60" dirty="0">
                          <a:latin typeface="Verdana"/>
                          <a:cs typeface="Verdana"/>
                        </a:rPr>
                        <a:t> </a:t>
                      </a:r>
                      <a:r>
                        <a:rPr sz="900" spc="-25" dirty="0">
                          <a:latin typeface="Verdana"/>
                          <a:cs typeface="Verdana"/>
                        </a:rPr>
                        <a:t>friend</a:t>
                      </a:r>
                      <a:r>
                        <a:rPr sz="900" spc="-65" dirty="0">
                          <a:latin typeface="Verdana"/>
                          <a:cs typeface="Verdana"/>
                        </a:rPr>
                        <a:t> </a:t>
                      </a:r>
                      <a:r>
                        <a:rPr sz="900" spc="30" dirty="0">
                          <a:latin typeface="Verdana"/>
                          <a:cs typeface="Verdana"/>
                        </a:rPr>
                        <a:t>and</a:t>
                      </a:r>
                      <a:r>
                        <a:rPr sz="900" spc="-70" dirty="0">
                          <a:latin typeface="Verdana"/>
                          <a:cs typeface="Verdana"/>
                        </a:rPr>
                        <a:t> </a:t>
                      </a:r>
                      <a:r>
                        <a:rPr sz="900" dirty="0">
                          <a:latin typeface="Verdana"/>
                          <a:cs typeface="Verdana"/>
                        </a:rPr>
                        <a:t>continue</a:t>
                      </a:r>
                      <a:r>
                        <a:rPr sz="900" spc="-70" dirty="0">
                          <a:latin typeface="Verdana"/>
                          <a:cs typeface="Verdana"/>
                        </a:rPr>
                        <a:t> </a:t>
                      </a:r>
                      <a:r>
                        <a:rPr sz="900" spc="-55" dirty="0">
                          <a:latin typeface="Verdana"/>
                          <a:cs typeface="Verdana"/>
                        </a:rPr>
                        <a:t>it</a:t>
                      </a:r>
                      <a:r>
                        <a:rPr sz="900" spc="-70" dirty="0">
                          <a:latin typeface="Verdana"/>
                          <a:cs typeface="Verdana"/>
                        </a:rPr>
                        <a:t> </a:t>
                      </a:r>
                      <a:r>
                        <a:rPr sz="900" spc="-40" dirty="0">
                          <a:latin typeface="Verdana"/>
                          <a:cs typeface="Verdana"/>
                        </a:rPr>
                        <a:t>for</a:t>
                      </a:r>
                      <a:r>
                        <a:rPr sz="900" spc="-55" dirty="0">
                          <a:latin typeface="Verdana"/>
                          <a:cs typeface="Verdana"/>
                        </a:rPr>
                        <a:t> </a:t>
                      </a:r>
                      <a:r>
                        <a:rPr sz="900" spc="-15" dirty="0">
                          <a:latin typeface="Verdana"/>
                          <a:cs typeface="Verdana"/>
                        </a:rPr>
                        <a:t>many</a:t>
                      </a:r>
                      <a:r>
                        <a:rPr sz="900" spc="-65" dirty="0">
                          <a:latin typeface="Verdana"/>
                          <a:cs typeface="Verdana"/>
                        </a:rPr>
                        <a:t> </a:t>
                      </a:r>
                      <a:r>
                        <a:rPr sz="900" spc="-70" dirty="0">
                          <a:latin typeface="Verdana"/>
                          <a:cs typeface="Verdana"/>
                        </a:rPr>
                        <a:t>turns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Beg</a:t>
                      </a:r>
                      <a:r>
                        <a:rPr sz="900" spc="10" dirty="0">
                          <a:latin typeface="Verdana"/>
                          <a:cs typeface="Verdana"/>
                        </a:rPr>
                        <a:t>i</a:t>
                      </a:r>
                      <a:r>
                        <a:rPr sz="900" dirty="0">
                          <a:latin typeface="Verdana"/>
                          <a:cs typeface="Verdana"/>
                        </a:rPr>
                        <a:t>n</a:t>
                      </a:r>
                      <a:r>
                        <a:rPr sz="900" spc="-60" dirty="0">
                          <a:latin typeface="Verdana"/>
                          <a:cs typeface="Verdana"/>
                        </a:rPr>
                        <a:t> </a:t>
                      </a:r>
                      <a:r>
                        <a:rPr sz="900" spc="-10" dirty="0">
                          <a:latin typeface="Verdana"/>
                          <a:cs typeface="Verdana"/>
                        </a:rPr>
                        <a:t>t</a:t>
                      </a:r>
                      <a:r>
                        <a:rPr sz="900" dirty="0">
                          <a:latin typeface="Verdana"/>
                          <a:cs typeface="Verdana"/>
                        </a:rPr>
                        <a:t>o</a:t>
                      </a:r>
                      <a:r>
                        <a:rPr sz="900" spc="-70" dirty="0">
                          <a:latin typeface="Verdana"/>
                          <a:cs typeface="Verdana"/>
                        </a:rPr>
                        <a:t> </a:t>
                      </a:r>
                      <a:r>
                        <a:rPr sz="900" spc="5" dirty="0">
                          <a:latin typeface="Verdana"/>
                          <a:cs typeface="Verdana"/>
                        </a:rPr>
                        <a:t>u</a:t>
                      </a:r>
                      <a:r>
                        <a:rPr sz="900" spc="-5" dirty="0">
                          <a:latin typeface="Verdana"/>
                          <a:cs typeface="Verdana"/>
                        </a:rPr>
                        <a:t>s</a:t>
                      </a:r>
                      <a:r>
                        <a:rPr sz="900" dirty="0">
                          <a:latin typeface="Verdana"/>
                          <a:cs typeface="Verdana"/>
                        </a:rPr>
                        <a:t>e</a:t>
                      </a:r>
                      <a:r>
                        <a:rPr sz="900" spc="-80" dirty="0">
                          <a:latin typeface="Verdana"/>
                          <a:cs typeface="Verdana"/>
                        </a:rPr>
                        <a:t> </a:t>
                      </a:r>
                      <a:r>
                        <a:rPr sz="900" spc="-5" dirty="0">
                          <a:latin typeface="Verdana"/>
                          <a:cs typeface="Verdana"/>
                        </a:rPr>
                        <a:t>so</a:t>
                      </a:r>
                      <a:r>
                        <a:rPr sz="900" spc="-20" dirty="0">
                          <a:latin typeface="Verdana"/>
                          <a:cs typeface="Verdana"/>
                        </a:rPr>
                        <a:t>m</a:t>
                      </a:r>
                      <a:r>
                        <a:rPr sz="900" dirty="0">
                          <a:latin typeface="Verdana"/>
                          <a:cs typeface="Verdana"/>
                        </a:rPr>
                        <a:t>e</a:t>
                      </a:r>
                      <a:r>
                        <a:rPr sz="900" spc="-70" dirty="0">
                          <a:latin typeface="Verdana"/>
                          <a:cs typeface="Verdana"/>
                        </a:rPr>
                        <a:t> </a:t>
                      </a:r>
                      <a:r>
                        <a:rPr sz="900" dirty="0">
                          <a:latin typeface="Verdana"/>
                          <a:cs typeface="Verdana"/>
                        </a:rPr>
                        <a:t>expre</a:t>
                      </a:r>
                      <a:r>
                        <a:rPr sz="900" spc="-5" dirty="0">
                          <a:latin typeface="Verdana"/>
                          <a:cs typeface="Verdana"/>
                        </a:rPr>
                        <a:t>ss</a:t>
                      </a:r>
                      <a:r>
                        <a:rPr sz="900" spc="5" dirty="0">
                          <a:latin typeface="Verdana"/>
                          <a:cs typeface="Verdana"/>
                        </a:rPr>
                        <a:t>i</a:t>
                      </a:r>
                      <a:r>
                        <a:rPr sz="900" spc="-15" dirty="0">
                          <a:latin typeface="Verdana"/>
                          <a:cs typeface="Verdana"/>
                        </a:rPr>
                        <a:t>o</a:t>
                      </a:r>
                      <a:r>
                        <a:rPr sz="900" dirty="0">
                          <a:latin typeface="Verdana"/>
                          <a:cs typeface="Verdana"/>
                        </a:rPr>
                        <a:t>n</a:t>
                      </a:r>
                      <a:r>
                        <a:rPr sz="900" spc="-70" dirty="0">
                          <a:latin typeface="Verdana"/>
                          <a:cs typeface="Verdana"/>
                        </a:rPr>
                        <a:t> </a:t>
                      </a:r>
                      <a:r>
                        <a:rPr sz="900" dirty="0">
                          <a:latin typeface="Verdana"/>
                          <a:cs typeface="Verdana"/>
                        </a:rPr>
                        <a:t>in</a:t>
                      </a:r>
                      <a:r>
                        <a:rPr sz="900" spc="-70" dirty="0">
                          <a:latin typeface="Verdana"/>
                          <a:cs typeface="Verdana"/>
                        </a:rPr>
                        <a:t> </a:t>
                      </a:r>
                      <a:r>
                        <a:rPr sz="900" dirty="0">
                          <a:latin typeface="Verdana"/>
                          <a:cs typeface="Verdana"/>
                        </a:rPr>
                        <a:t>th</a:t>
                      </a:r>
                      <a:r>
                        <a:rPr sz="900" spc="-10" dirty="0">
                          <a:latin typeface="Verdana"/>
                          <a:cs typeface="Verdana"/>
                        </a:rPr>
                        <a:t>e</a:t>
                      </a:r>
                      <a:r>
                        <a:rPr sz="900" spc="10" dirty="0">
                          <a:latin typeface="Verdana"/>
                          <a:cs typeface="Verdana"/>
                        </a:rPr>
                        <a:t>i</a:t>
                      </a:r>
                      <a:r>
                        <a:rPr sz="900" dirty="0">
                          <a:latin typeface="Verdana"/>
                          <a:cs typeface="Verdana"/>
                        </a:rPr>
                        <a:t>r</a:t>
                      </a:r>
                      <a:r>
                        <a:rPr sz="900" spc="-75" dirty="0">
                          <a:latin typeface="Verdana"/>
                          <a:cs typeface="Verdana"/>
                        </a:rPr>
                        <a:t> </a:t>
                      </a:r>
                      <a:r>
                        <a:rPr sz="900" spc="5" dirty="0">
                          <a:latin typeface="Verdana"/>
                          <a:cs typeface="Verdana"/>
                        </a:rPr>
                        <a:t>c</a:t>
                      </a:r>
                      <a:r>
                        <a:rPr sz="900" dirty="0">
                          <a:latin typeface="Verdana"/>
                          <a:cs typeface="Verdana"/>
                        </a:rPr>
                        <a:t>on</a:t>
                      </a:r>
                      <a:r>
                        <a:rPr sz="900" spc="-10" dirty="0">
                          <a:latin typeface="Verdana"/>
                          <a:cs typeface="Verdana"/>
                        </a:rPr>
                        <a:t>v</a:t>
                      </a:r>
                      <a:r>
                        <a:rPr sz="900" dirty="0">
                          <a:latin typeface="Verdana"/>
                          <a:cs typeface="Verdana"/>
                        </a:rPr>
                        <a:t>er</a:t>
                      </a:r>
                      <a:r>
                        <a:rPr sz="900" spc="-5" dirty="0">
                          <a:latin typeface="Verdana"/>
                          <a:cs typeface="Verdana"/>
                        </a:rPr>
                        <a:t>sa</a:t>
                      </a:r>
                      <a:r>
                        <a:rPr sz="900" spc="-20" dirty="0">
                          <a:latin typeface="Verdana"/>
                          <a:cs typeface="Verdana"/>
                        </a:rPr>
                        <a:t>t</a:t>
                      </a:r>
                      <a:r>
                        <a:rPr sz="900" spc="10" dirty="0">
                          <a:latin typeface="Verdana"/>
                          <a:cs typeface="Verdana"/>
                        </a:rPr>
                        <a:t>i</a:t>
                      </a:r>
                      <a:r>
                        <a:rPr sz="900" dirty="0">
                          <a:latin typeface="Verdana"/>
                          <a:cs typeface="Verdana"/>
                        </a:rPr>
                        <a:t>ons</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70" dirty="0">
                          <a:latin typeface="Verdana"/>
                          <a:cs typeface="Verdana"/>
                        </a:rPr>
                        <a:t> </a:t>
                      </a:r>
                      <a:r>
                        <a:rPr sz="900" spc="-5" dirty="0">
                          <a:latin typeface="Verdana"/>
                          <a:cs typeface="Verdana"/>
                        </a:rPr>
                        <a:t>recognise</a:t>
                      </a:r>
                      <a:r>
                        <a:rPr sz="900" spc="-60" dirty="0">
                          <a:latin typeface="Verdana"/>
                          <a:cs typeface="Verdana"/>
                        </a:rPr>
                        <a:t> </a:t>
                      </a:r>
                      <a:r>
                        <a:rPr sz="900" spc="-5" dirty="0">
                          <a:latin typeface="Verdana"/>
                          <a:cs typeface="Verdana"/>
                        </a:rPr>
                        <a:t>‘waiting</a:t>
                      </a:r>
                      <a:r>
                        <a:rPr sz="900" spc="-80" dirty="0">
                          <a:latin typeface="Verdana"/>
                          <a:cs typeface="Verdana"/>
                        </a:rPr>
                        <a:t> </a:t>
                      </a:r>
                      <a:r>
                        <a:rPr sz="900" spc="-40" dirty="0">
                          <a:latin typeface="Verdana"/>
                          <a:cs typeface="Verdana"/>
                        </a:rPr>
                        <a:t>your</a:t>
                      </a:r>
                      <a:r>
                        <a:rPr sz="900" spc="-55" dirty="0">
                          <a:latin typeface="Verdana"/>
                          <a:cs typeface="Verdana"/>
                        </a:rPr>
                        <a:t> </a:t>
                      </a:r>
                      <a:r>
                        <a:rPr sz="900" spc="-30" dirty="0">
                          <a:latin typeface="Verdana"/>
                          <a:cs typeface="Verdana"/>
                        </a:rPr>
                        <a:t>turn’</a:t>
                      </a:r>
                      <a:r>
                        <a:rPr sz="900" spc="-75" dirty="0">
                          <a:latin typeface="Verdana"/>
                          <a:cs typeface="Verdana"/>
                        </a:rPr>
                        <a:t> </a:t>
                      </a:r>
                      <a:r>
                        <a:rPr sz="900" spc="-50" dirty="0">
                          <a:latin typeface="Verdana"/>
                          <a:cs typeface="Verdana"/>
                        </a:rPr>
                        <a:t>in</a:t>
                      </a:r>
                      <a:r>
                        <a:rPr sz="900" spc="-65" dirty="0">
                          <a:latin typeface="Verdana"/>
                          <a:cs typeface="Verdana"/>
                        </a:rPr>
                        <a:t> </a:t>
                      </a:r>
                      <a:r>
                        <a:rPr sz="900" spc="70" dirty="0">
                          <a:latin typeface="Verdana"/>
                          <a:cs typeface="Verdana"/>
                        </a:rPr>
                        <a:t>a</a:t>
                      </a:r>
                      <a:r>
                        <a:rPr sz="900" spc="-65" dirty="0">
                          <a:latin typeface="Verdana"/>
                          <a:cs typeface="Verdana"/>
                        </a:rPr>
                        <a:t> </a:t>
                      </a:r>
                      <a:r>
                        <a:rPr sz="900" spc="-15" dirty="0">
                          <a:latin typeface="Verdana"/>
                          <a:cs typeface="Verdana"/>
                        </a:rPr>
                        <a:t>conversation</a:t>
                      </a:r>
                      <a:r>
                        <a:rPr sz="900" spc="-65" dirty="0">
                          <a:latin typeface="Verdana"/>
                          <a:cs typeface="Verdana"/>
                        </a:rPr>
                        <a:t> </a:t>
                      </a:r>
                      <a:r>
                        <a:rPr sz="900" dirty="0">
                          <a:latin typeface="Verdana"/>
                          <a:cs typeface="Verdana"/>
                        </a:rPr>
                        <a:t>when</a:t>
                      </a:r>
                      <a:r>
                        <a:rPr sz="900" spc="-65" dirty="0">
                          <a:latin typeface="Verdana"/>
                          <a:cs typeface="Verdana"/>
                        </a:rPr>
                        <a:t> </a:t>
                      </a:r>
                      <a:r>
                        <a:rPr sz="900" spc="-5" dirty="0">
                          <a:latin typeface="Verdana"/>
                          <a:cs typeface="Verdana"/>
                        </a:rPr>
                        <a:t>someone</a:t>
                      </a:r>
                      <a:r>
                        <a:rPr sz="900" spc="-60" dirty="0">
                          <a:latin typeface="Verdana"/>
                          <a:cs typeface="Verdana"/>
                        </a:rPr>
                        <a:t> </a:t>
                      </a:r>
                      <a:r>
                        <a:rPr sz="900" spc="-25" dirty="0">
                          <a:latin typeface="Verdana"/>
                          <a:cs typeface="Verdana"/>
                        </a:rPr>
                        <a:t>else</a:t>
                      </a:r>
                      <a:r>
                        <a:rPr sz="900" spc="-70" dirty="0">
                          <a:latin typeface="Verdana"/>
                          <a:cs typeface="Verdana"/>
                        </a:rPr>
                        <a:t> </a:t>
                      </a:r>
                      <a:r>
                        <a:rPr sz="900" spc="-90" dirty="0">
                          <a:latin typeface="Verdana"/>
                          <a:cs typeface="Verdana"/>
                        </a:rPr>
                        <a:t>is</a:t>
                      </a:r>
                      <a:r>
                        <a:rPr sz="900" spc="-60" dirty="0">
                          <a:latin typeface="Verdana"/>
                          <a:cs typeface="Verdana"/>
                        </a:rPr>
                        <a:t> </a:t>
                      </a:r>
                      <a:r>
                        <a:rPr sz="900" spc="-15" dirty="0">
                          <a:latin typeface="Verdana"/>
                          <a:cs typeface="Verdana"/>
                        </a:rPr>
                        <a:t>speaking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0" dirty="0">
                          <a:latin typeface="Verdana"/>
                          <a:cs typeface="Verdana"/>
                        </a:rPr>
                        <a:t> </a:t>
                      </a:r>
                      <a:r>
                        <a:rPr sz="900" spc="70" dirty="0">
                          <a:latin typeface="Verdana"/>
                          <a:cs typeface="Verdana"/>
                        </a:rPr>
                        <a:t>a</a:t>
                      </a:r>
                      <a:r>
                        <a:rPr sz="900" spc="-55" dirty="0">
                          <a:latin typeface="Verdana"/>
                          <a:cs typeface="Verdana"/>
                        </a:rPr>
                        <a:t> </a:t>
                      </a:r>
                      <a:r>
                        <a:rPr sz="900" spc="-20" dirty="0">
                          <a:latin typeface="Verdana"/>
                          <a:cs typeface="Verdana"/>
                        </a:rPr>
                        <a:t>question</a:t>
                      </a:r>
                      <a:r>
                        <a:rPr sz="900" spc="-60" dirty="0">
                          <a:latin typeface="Verdana"/>
                          <a:cs typeface="Verdana"/>
                        </a:rPr>
                        <a:t> </a:t>
                      </a:r>
                      <a:r>
                        <a:rPr sz="900" spc="-40" dirty="0">
                          <a:latin typeface="Verdana"/>
                          <a:cs typeface="Verdana"/>
                        </a:rPr>
                        <a:t>or</a:t>
                      </a:r>
                      <a:r>
                        <a:rPr sz="900" spc="-75" dirty="0">
                          <a:latin typeface="Verdana"/>
                          <a:cs typeface="Verdana"/>
                        </a:rPr>
                        <a:t> </a:t>
                      </a:r>
                      <a:r>
                        <a:rPr sz="900" spc="-40" dirty="0">
                          <a:latin typeface="Verdana"/>
                          <a:cs typeface="Verdana"/>
                        </a:rPr>
                        <a:t>instruction</a:t>
                      </a:r>
                      <a:r>
                        <a:rPr sz="900" spc="-75" dirty="0">
                          <a:latin typeface="Verdana"/>
                          <a:cs typeface="Verdana"/>
                        </a:rPr>
                        <a:t> </a:t>
                      </a:r>
                      <a:r>
                        <a:rPr sz="900" spc="-15" dirty="0">
                          <a:latin typeface="Verdana"/>
                          <a:cs typeface="Verdana"/>
                        </a:rPr>
                        <a:t>that</a:t>
                      </a:r>
                      <a:r>
                        <a:rPr sz="900" spc="-70" dirty="0">
                          <a:latin typeface="Verdana"/>
                          <a:cs typeface="Verdana"/>
                        </a:rPr>
                        <a:t> </a:t>
                      </a:r>
                      <a:r>
                        <a:rPr sz="900" spc="-25" dirty="0">
                          <a:latin typeface="Verdana"/>
                          <a:cs typeface="Verdana"/>
                        </a:rPr>
                        <a:t>has</a:t>
                      </a:r>
                      <a:r>
                        <a:rPr sz="900" spc="-65" dirty="0">
                          <a:latin typeface="Verdana"/>
                          <a:cs typeface="Verdana"/>
                        </a:rPr>
                        <a:t> </a:t>
                      </a:r>
                      <a:r>
                        <a:rPr sz="900" spc="-75" dirty="0">
                          <a:latin typeface="Verdana"/>
                          <a:cs typeface="Verdana"/>
                        </a:rPr>
                        <a:t>2</a:t>
                      </a:r>
                      <a:r>
                        <a:rPr sz="900" spc="-55" dirty="0">
                          <a:latin typeface="Verdana"/>
                          <a:cs typeface="Verdana"/>
                        </a:rPr>
                        <a:t> </a:t>
                      </a:r>
                      <a:r>
                        <a:rPr sz="900" spc="-45" dirty="0">
                          <a:latin typeface="Verdana"/>
                          <a:cs typeface="Verdana"/>
                        </a:rPr>
                        <a:t>parts,</a:t>
                      </a:r>
                      <a:r>
                        <a:rPr sz="900" spc="-75" dirty="0">
                          <a:latin typeface="Verdana"/>
                          <a:cs typeface="Verdana"/>
                        </a:rPr>
                        <a:t> </a:t>
                      </a:r>
                      <a:r>
                        <a:rPr sz="900" spc="-15" dirty="0">
                          <a:latin typeface="Verdana"/>
                          <a:cs typeface="Verdana"/>
                        </a:rPr>
                        <a:t>such</a:t>
                      </a:r>
                      <a:r>
                        <a:rPr sz="900" spc="-65" dirty="0">
                          <a:latin typeface="Verdana"/>
                          <a:cs typeface="Verdana"/>
                        </a:rPr>
                        <a:t> </a:t>
                      </a:r>
                      <a:r>
                        <a:rPr sz="900" spc="-30" dirty="0">
                          <a:latin typeface="Verdana"/>
                          <a:cs typeface="Verdana"/>
                        </a:rPr>
                        <a:t>as</a:t>
                      </a:r>
                      <a:r>
                        <a:rPr sz="900" spc="-65" dirty="0">
                          <a:latin typeface="Verdana"/>
                          <a:cs typeface="Verdana"/>
                        </a:rPr>
                        <a:t> </a:t>
                      </a:r>
                      <a:r>
                        <a:rPr sz="900" spc="35" dirty="0">
                          <a:latin typeface="Verdana"/>
                          <a:cs typeface="Verdana"/>
                        </a:rPr>
                        <a:t>‘Get</a:t>
                      </a:r>
                      <a:r>
                        <a:rPr sz="900" spc="-65" dirty="0">
                          <a:latin typeface="Verdana"/>
                          <a:cs typeface="Verdana"/>
                        </a:rPr>
                        <a:t> </a:t>
                      </a:r>
                      <a:r>
                        <a:rPr sz="900" spc="-40" dirty="0">
                          <a:latin typeface="Verdana"/>
                          <a:cs typeface="Verdana"/>
                        </a:rPr>
                        <a:t>your</a:t>
                      </a:r>
                      <a:r>
                        <a:rPr sz="900" spc="-60" dirty="0">
                          <a:latin typeface="Verdana"/>
                          <a:cs typeface="Verdana"/>
                        </a:rPr>
                        <a:t> </a:t>
                      </a:r>
                      <a:r>
                        <a:rPr sz="900" spc="45" dirty="0">
                          <a:latin typeface="Verdana"/>
                          <a:cs typeface="Verdana"/>
                        </a:rPr>
                        <a:t>coat</a:t>
                      </a:r>
                      <a:r>
                        <a:rPr sz="900" spc="-70"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wait</a:t>
                      </a:r>
                      <a:r>
                        <a:rPr sz="900" spc="-65" dirty="0">
                          <a:latin typeface="Verdana"/>
                          <a:cs typeface="Verdana"/>
                        </a:rPr>
                        <a:t> </a:t>
                      </a:r>
                      <a:r>
                        <a:rPr sz="900" spc="5" dirty="0">
                          <a:latin typeface="Verdana"/>
                          <a:cs typeface="Verdana"/>
                        </a:rPr>
                        <a:t>at</a:t>
                      </a:r>
                      <a:r>
                        <a:rPr sz="900" spc="-7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door’.</a:t>
                      </a:r>
                    </a:p>
                  </a:txBody>
                  <a:tcPr marL="0" marR="0" marT="1270" marB="0">
                    <a:lnL w="12700">
                      <a:solidFill>
                        <a:srgbClr val="FF0000"/>
                      </a:solidFill>
                      <a:prstDash val="solid"/>
                    </a:lnL>
                    <a:lnR w="12700">
                      <a:solidFill>
                        <a:srgbClr val="FF0000"/>
                      </a:solidFill>
                      <a:prstDash val="solid"/>
                    </a:lnR>
                  </a:tcPr>
                </a:tc>
                <a:extLst>
                  <a:ext uri="{0D108BD9-81ED-4DB2-BD59-A6C34878D82A}">
                    <a16:rowId xmlns:a16="http://schemas.microsoft.com/office/drawing/2014/main" val="10002"/>
                  </a:ext>
                </a:extLst>
              </a:tr>
              <a:tr h="280035">
                <a:tc>
                  <a:txBody>
                    <a:bodyPr/>
                    <a:lstStyle/>
                    <a:p>
                      <a:pPr marL="68580">
                        <a:lnSpc>
                          <a:spcPct val="100000"/>
                        </a:lnSpc>
                        <a:spcBef>
                          <a:spcPts val="10"/>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a:latin typeface="Tahoma"/>
                        <a:cs typeface="Tahoma"/>
                      </a:endParaRPr>
                    </a:p>
                    <a:p>
                      <a:pPr marL="68580">
                        <a:lnSpc>
                          <a:spcPts val="99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270" marB="0">
                    <a:solidFill>
                      <a:srgbClr val="FF0000"/>
                    </a:solidFill>
                  </a:tcPr>
                </a:tc>
                <a:extLst>
                  <a:ext uri="{0D108BD9-81ED-4DB2-BD59-A6C34878D82A}">
                    <a16:rowId xmlns:a16="http://schemas.microsoft.com/office/drawing/2014/main" val="10003"/>
                  </a:ext>
                </a:extLst>
              </a:tr>
              <a:tr h="1127760">
                <a:tc>
                  <a:txBody>
                    <a:bodyPr/>
                    <a:lstStyle/>
                    <a:p>
                      <a:pPr marL="297180">
                        <a:lnSpc>
                          <a:spcPct val="100000"/>
                        </a:lnSpc>
                        <a:spcBef>
                          <a:spcPts val="10"/>
                        </a:spcBef>
                        <a:tabLst>
                          <a:tab pos="525145" algn="l"/>
                        </a:tabLst>
                      </a:pPr>
                      <a:r>
                        <a:rPr sz="900" dirty="0">
                          <a:solidFill>
                            <a:srgbClr val="3C3B3A"/>
                          </a:solidFill>
                          <a:latin typeface="Symbol"/>
                          <a:cs typeface="Symbol"/>
                        </a:rPr>
                        <a:t></a:t>
                      </a:r>
                      <a:r>
                        <a:rPr sz="900" dirty="0">
                          <a:solidFill>
                            <a:srgbClr val="3C3B3A"/>
                          </a:solidFill>
                          <a:latin typeface="Times New Roman"/>
                          <a:cs typeface="Times New Roman"/>
                        </a:rPr>
                        <a:t>	</a:t>
                      </a:r>
                      <a:r>
                        <a:rPr sz="900" spc="-50" dirty="0">
                          <a:solidFill>
                            <a:srgbClr val="3C3B3A"/>
                          </a:solidFill>
                          <a:latin typeface="Verdana"/>
                          <a:cs typeface="Verdana"/>
                        </a:rPr>
                        <a:t>Listen</a:t>
                      </a:r>
                      <a:r>
                        <a:rPr sz="900" spc="-75" dirty="0">
                          <a:solidFill>
                            <a:srgbClr val="3C3B3A"/>
                          </a:solidFill>
                          <a:latin typeface="Verdana"/>
                          <a:cs typeface="Verdana"/>
                        </a:rPr>
                        <a:t> </a:t>
                      </a:r>
                      <a:r>
                        <a:rPr sz="900" spc="30" dirty="0">
                          <a:solidFill>
                            <a:srgbClr val="3C3B3A"/>
                          </a:solidFill>
                          <a:latin typeface="Verdana"/>
                          <a:cs typeface="Verdana"/>
                        </a:rPr>
                        <a:t>and</a:t>
                      </a:r>
                      <a:r>
                        <a:rPr sz="900" spc="-70" dirty="0">
                          <a:solidFill>
                            <a:srgbClr val="3C3B3A"/>
                          </a:solidFill>
                          <a:latin typeface="Verdana"/>
                          <a:cs typeface="Verdana"/>
                        </a:rPr>
                        <a:t> </a:t>
                      </a:r>
                      <a:r>
                        <a:rPr sz="900" spc="35" dirty="0">
                          <a:solidFill>
                            <a:srgbClr val="3C3B3A"/>
                          </a:solidFill>
                          <a:latin typeface="Verdana"/>
                          <a:cs typeface="Verdana"/>
                        </a:rPr>
                        <a:t>engage</a:t>
                      </a:r>
                      <a:r>
                        <a:rPr sz="900" spc="-65" dirty="0">
                          <a:solidFill>
                            <a:srgbClr val="3C3B3A"/>
                          </a:solidFill>
                          <a:latin typeface="Verdana"/>
                          <a:cs typeface="Verdana"/>
                        </a:rPr>
                        <a:t> </a:t>
                      </a:r>
                      <a:r>
                        <a:rPr sz="900" spc="-35" dirty="0">
                          <a:solidFill>
                            <a:srgbClr val="3C3B3A"/>
                          </a:solidFill>
                          <a:latin typeface="Verdana"/>
                          <a:cs typeface="Verdana"/>
                        </a:rPr>
                        <a:t>with</a:t>
                      </a:r>
                      <a:r>
                        <a:rPr sz="900" spc="-65" dirty="0">
                          <a:solidFill>
                            <a:srgbClr val="3C3B3A"/>
                          </a:solidFill>
                          <a:latin typeface="Verdana"/>
                          <a:cs typeface="Verdana"/>
                        </a:rPr>
                        <a:t> </a:t>
                      </a:r>
                      <a:r>
                        <a:rPr sz="900" spc="20" dirty="0">
                          <a:solidFill>
                            <a:srgbClr val="3C3B3A"/>
                          </a:solidFill>
                          <a:latin typeface="Verdana"/>
                          <a:cs typeface="Verdana"/>
                        </a:rPr>
                        <a:t>an</a:t>
                      </a:r>
                      <a:r>
                        <a:rPr sz="900" spc="-70" dirty="0">
                          <a:solidFill>
                            <a:srgbClr val="3C3B3A"/>
                          </a:solidFill>
                          <a:latin typeface="Verdana"/>
                          <a:cs typeface="Verdana"/>
                        </a:rPr>
                        <a:t> </a:t>
                      </a:r>
                      <a:r>
                        <a:rPr sz="900" spc="-20" dirty="0">
                          <a:solidFill>
                            <a:srgbClr val="3C3B3A"/>
                          </a:solidFill>
                          <a:latin typeface="Verdana"/>
                          <a:cs typeface="Verdana"/>
                        </a:rPr>
                        <a:t>unknown</a:t>
                      </a:r>
                      <a:r>
                        <a:rPr sz="900" spc="-65" dirty="0">
                          <a:solidFill>
                            <a:srgbClr val="3C3B3A"/>
                          </a:solidFill>
                          <a:latin typeface="Verdana"/>
                          <a:cs typeface="Verdana"/>
                        </a:rPr>
                        <a:t> </a:t>
                      </a:r>
                      <a:r>
                        <a:rPr sz="900" spc="-60" dirty="0">
                          <a:solidFill>
                            <a:srgbClr val="3C3B3A"/>
                          </a:solidFill>
                          <a:latin typeface="Verdana"/>
                          <a:cs typeface="Verdana"/>
                        </a:rPr>
                        <a:t>short</a:t>
                      </a:r>
                      <a:r>
                        <a:rPr sz="900" spc="-70" dirty="0">
                          <a:solidFill>
                            <a:srgbClr val="3C3B3A"/>
                          </a:solidFill>
                          <a:latin typeface="Verdana"/>
                          <a:cs typeface="Verdana"/>
                        </a:rPr>
                        <a:t> </a:t>
                      </a:r>
                      <a:r>
                        <a:rPr sz="900" spc="-60" dirty="0">
                          <a:solidFill>
                            <a:srgbClr val="3C3B3A"/>
                          </a:solidFill>
                          <a:latin typeface="Verdana"/>
                          <a:cs typeface="Verdana"/>
                        </a:rPr>
                        <a:t>story</a:t>
                      </a:r>
                      <a:r>
                        <a:rPr sz="900" spc="-65" dirty="0">
                          <a:solidFill>
                            <a:srgbClr val="3C3B3A"/>
                          </a:solidFill>
                          <a:latin typeface="Verdana"/>
                          <a:cs typeface="Verdana"/>
                        </a:rPr>
                        <a:t> </a:t>
                      </a:r>
                      <a:r>
                        <a:rPr sz="900" spc="-50" dirty="0">
                          <a:solidFill>
                            <a:srgbClr val="3C3B3A"/>
                          </a:solidFill>
                          <a:latin typeface="Verdana"/>
                          <a:cs typeface="Verdana"/>
                        </a:rPr>
                        <a:t>in</a:t>
                      </a:r>
                      <a:r>
                        <a:rPr sz="900" spc="-60" dirty="0">
                          <a:solidFill>
                            <a:srgbClr val="3C3B3A"/>
                          </a:solidFill>
                          <a:latin typeface="Verdana"/>
                          <a:cs typeface="Verdana"/>
                        </a:rPr>
                        <a:t> </a:t>
                      </a:r>
                      <a:r>
                        <a:rPr sz="900" spc="70" dirty="0">
                          <a:solidFill>
                            <a:srgbClr val="3C3B3A"/>
                          </a:solidFill>
                          <a:latin typeface="Verdana"/>
                          <a:cs typeface="Verdana"/>
                        </a:rPr>
                        <a:t>a</a:t>
                      </a:r>
                      <a:r>
                        <a:rPr sz="900" spc="-65" dirty="0">
                          <a:solidFill>
                            <a:srgbClr val="3C3B3A"/>
                          </a:solidFill>
                          <a:latin typeface="Verdana"/>
                          <a:cs typeface="Verdana"/>
                        </a:rPr>
                        <a:t> </a:t>
                      </a:r>
                      <a:r>
                        <a:rPr sz="900" spc="-50" dirty="0">
                          <a:solidFill>
                            <a:srgbClr val="3C3B3A"/>
                          </a:solidFill>
                          <a:latin typeface="Verdana"/>
                          <a:cs typeface="Verdana"/>
                        </a:rPr>
                        <a:t>small</a:t>
                      </a:r>
                      <a:r>
                        <a:rPr sz="900" spc="-65" dirty="0">
                          <a:solidFill>
                            <a:srgbClr val="3C3B3A"/>
                          </a:solidFill>
                          <a:latin typeface="Verdana"/>
                          <a:cs typeface="Verdana"/>
                        </a:rPr>
                        <a:t> </a:t>
                      </a:r>
                      <a:r>
                        <a:rPr sz="900" dirty="0">
                          <a:solidFill>
                            <a:srgbClr val="3C3B3A"/>
                          </a:solidFill>
                          <a:latin typeface="Verdana"/>
                          <a:cs typeface="Verdana"/>
                        </a:rPr>
                        <a:t>group</a:t>
                      </a:r>
                      <a:r>
                        <a:rPr sz="900" spc="-65" dirty="0">
                          <a:solidFill>
                            <a:srgbClr val="3C3B3A"/>
                          </a:solidFill>
                          <a:latin typeface="Verdana"/>
                          <a:cs typeface="Verdana"/>
                        </a:rPr>
                        <a:t> </a:t>
                      </a:r>
                      <a:r>
                        <a:rPr sz="900" spc="-80" dirty="0">
                          <a:solidFill>
                            <a:srgbClr val="3C3B3A"/>
                          </a:solidFill>
                          <a:latin typeface="Verdana"/>
                          <a:cs typeface="Verdana"/>
                        </a:rPr>
                        <a:t>,</a:t>
                      </a:r>
                      <a:r>
                        <a:rPr sz="900" spc="-40" dirty="0">
                          <a:solidFill>
                            <a:srgbClr val="3C3B3A"/>
                          </a:solidFill>
                          <a:latin typeface="Verdana"/>
                          <a:cs typeface="Verdana"/>
                        </a:rPr>
                        <a:t> </a:t>
                      </a:r>
                      <a:r>
                        <a:rPr sz="900" spc="-20" dirty="0">
                          <a:solidFill>
                            <a:srgbClr val="3C3B3A"/>
                          </a:solidFill>
                          <a:latin typeface="Verdana"/>
                          <a:cs typeface="Verdana"/>
                        </a:rPr>
                        <a:t>e.g.</a:t>
                      </a:r>
                      <a:r>
                        <a:rPr sz="900" spc="-75" dirty="0">
                          <a:solidFill>
                            <a:srgbClr val="3C3B3A"/>
                          </a:solidFill>
                          <a:latin typeface="Verdana"/>
                          <a:cs typeface="Verdana"/>
                        </a:rPr>
                        <a:t> </a:t>
                      </a:r>
                      <a:r>
                        <a:rPr sz="900" dirty="0">
                          <a:solidFill>
                            <a:srgbClr val="3C3B3A"/>
                          </a:solidFill>
                          <a:latin typeface="Verdana"/>
                          <a:cs typeface="Verdana"/>
                        </a:rPr>
                        <a:t>commenting</a:t>
                      </a:r>
                      <a:r>
                        <a:rPr sz="900" spc="-70" dirty="0">
                          <a:solidFill>
                            <a:srgbClr val="3C3B3A"/>
                          </a:solidFill>
                          <a:latin typeface="Verdana"/>
                          <a:cs typeface="Verdana"/>
                        </a:rPr>
                        <a:t> </a:t>
                      </a:r>
                      <a:r>
                        <a:rPr sz="900" spc="10" dirty="0">
                          <a:solidFill>
                            <a:srgbClr val="3C3B3A"/>
                          </a:solidFill>
                          <a:latin typeface="Verdana"/>
                          <a:cs typeface="Verdana"/>
                        </a:rPr>
                        <a:t>on</a:t>
                      </a:r>
                      <a:r>
                        <a:rPr sz="900" spc="-60" dirty="0">
                          <a:solidFill>
                            <a:srgbClr val="3C3B3A"/>
                          </a:solidFill>
                          <a:latin typeface="Verdana"/>
                          <a:cs typeface="Verdana"/>
                        </a:rPr>
                        <a:t> </a:t>
                      </a:r>
                      <a:r>
                        <a:rPr sz="900" spc="-10" dirty="0">
                          <a:solidFill>
                            <a:srgbClr val="3C3B3A"/>
                          </a:solidFill>
                          <a:latin typeface="Verdana"/>
                          <a:cs typeface="Verdana"/>
                        </a:rPr>
                        <a:t>the</a:t>
                      </a:r>
                      <a:r>
                        <a:rPr sz="900" spc="-70" dirty="0">
                          <a:solidFill>
                            <a:srgbClr val="3C3B3A"/>
                          </a:solidFill>
                          <a:latin typeface="Verdana"/>
                          <a:cs typeface="Verdana"/>
                        </a:rPr>
                        <a:t> </a:t>
                      </a:r>
                      <a:r>
                        <a:rPr sz="900" spc="-50" dirty="0">
                          <a:solidFill>
                            <a:srgbClr val="3C3B3A"/>
                          </a:solidFill>
                          <a:latin typeface="Verdana"/>
                          <a:cs typeface="Verdana"/>
                        </a:rPr>
                        <a:t>illustration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5" dirty="0">
                          <a:latin typeface="Verdana"/>
                          <a:cs typeface="Verdana"/>
                        </a:rPr>
                        <a:t> </a:t>
                      </a:r>
                      <a:r>
                        <a:rPr sz="900" spc="15" dirty="0">
                          <a:latin typeface="Verdana"/>
                          <a:cs typeface="Verdana"/>
                        </a:rPr>
                        <a:t>repeated</a:t>
                      </a:r>
                      <a:r>
                        <a:rPr sz="900" spc="-70" dirty="0">
                          <a:latin typeface="Verdana"/>
                          <a:cs typeface="Verdana"/>
                        </a:rPr>
                        <a:t> </a:t>
                      </a:r>
                      <a:r>
                        <a:rPr sz="900" spc="-50" dirty="0">
                          <a:latin typeface="Verdana"/>
                          <a:cs typeface="Verdana"/>
                        </a:rPr>
                        <a:t>refrains</a:t>
                      </a:r>
                      <a:r>
                        <a:rPr sz="900" spc="-65" dirty="0">
                          <a:latin typeface="Verdana"/>
                          <a:cs typeface="Verdana"/>
                        </a:rPr>
                        <a:t> </a:t>
                      </a:r>
                      <a:r>
                        <a:rPr sz="900" spc="30" dirty="0">
                          <a:latin typeface="Verdana"/>
                          <a:cs typeface="Verdana"/>
                        </a:rPr>
                        <a:t>and</a:t>
                      </a:r>
                      <a:r>
                        <a:rPr sz="900" spc="-60" dirty="0">
                          <a:latin typeface="Verdana"/>
                          <a:cs typeface="Verdana"/>
                        </a:rPr>
                        <a:t> </a:t>
                      </a:r>
                      <a:r>
                        <a:rPr sz="900" spc="-5" dirty="0">
                          <a:latin typeface="Verdana"/>
                          <a:cs typeface="Verdana"/>
                        </a:rPr>
                        <a:t>anticipates</a:t>
                      </a:r>
                      <a:r>
                        <a:rPr sz="900" spc="-65" dirty="0">
                          <a:latin typeface="Verdana"/>
                          <a:cs typeface="Verdana"/>
                        </a:rPr>
                        <a:t> </a:t>
                      </a:r>
                      <a:r>
                        <a:rPr sz="900" spc="-30" dirty="0">
                          <a:latin typeface="Verdana"/>
                          <a:cs typeface="Verdana"/>
                        </a:rPr>
                        <a:t>key</a:t>
                      </a:r>
                      <a:r>
                        <a:rPr sz="900" spc="-60" dirty="0">
                          <a:latin typeface="Verdana"/>
                          <a:cs typeface="Verdana"/>
                        </a:rPr>
                        <a:t> </a:t>
                      </a:r>
                      <a:r>
                        <a:rPr sz="900" spc="-30" dirty="0">
                          <a:latin typeface="Verdana"/>
                          <a:cs typeface="Verdana"/>
                        </a:rPr>
                        <a:t>events</a:t>
                      </a:r>
                      <a:r>
                        <a:rPr sz="900" spc="-65" dirty="0">
                          <a:latin typeface="Verdana"/>
                          <a:cs typeface="Verdana"/>
                        </a:rPr>
                        <a:t> </a:t>
                      </a:r>
                      <a:r>
                        <a:rPr sz="900" spc="30" dirty="0">
                          <a:latin typeface="Verdana"/>
                          <a:cs typeface="Verdana"/>
                        </a:rPr>
                        <a:t>and</a:t>
                      </a:r>
                      <a:r>
                        <a:rPr sz="900" spc="-60" dirty="0">
                          <a:latin typeface="Verdana"/>
                          <a:cs typeface="Verdana"/>
                        </a:rPr>
                        <a:t> </a:t>
                      </a:r>
                      <a:r>
                        <a:rPr sz="900" spc="-35" dirty="0">
                          <a:latin typeface="Verdana"/>
                          <a:cs typeface="Verdana"/>
                        </a:rPr>
                        <a:t>phrases</a:t>
                      </a:r>
                      <a:r>
                        <a:rPr sz="900" spc="-75" dirty="0">
                          <a:latin typeface="Verdana"/>
                          <a:cs typeface="Verdana"/>
                        </a:rPr>
                        <a:t> </a:t>
                      </a:r>
                      <a:r>
                        <a:rPr sz="900" spc="-40" dirty="0">
                          <a:latin typeface="Verdana"/>
                          <a:cs typeface="Verdana"/>
                        </a:rPr>
                        <a:t>in</a:t>
                      </a:r>
                      <a:r>
                        <a:rPr sz="900" spc="-65" dirty="0">
                          <a:latin typeface="Verdana"/>
                          <a:cs typeface="Verdana"/>
                        </a:rPr>
                        <a:t> </a:t>
                      </a:r>
                      <a:r>
                        <a:rPr sz="900" spc="-55" dirty="0">
                          <a:latin typeface="Verdana"/>
                          <a:cs typeface="Verdana"/>
                        </a:rPr>
                        <a:t>rhymes</a:t>
                      </a:r>
                      <a:r>
                        <a:rPr sz="900" spc="-60" dirty="0">
                          <a:latin typeface="Verdana"/>
                          <a:cs typeface="Verdana"/>
                        </a:rPr>
                        <a:t> </a:t>
                      </a:r>
                      <a:r>
                        <a:rPr sz="900" spc="30" dirty="0">
                          <a:latin typeface="Verdana"/>
                          <a:cs typeface="Verdana"/>
                        </a:rPr>
                        <a:t>and</a:t>
                      </a:r>
                      <a:r>
                        <a:rPr sz="900" spc="-65" dirty="0">
                          <a:latin typeface="Verdana"/>
                          <a:cs typeface="Verdana"/>
                        </a:rPr>
                        <a:t> </a:t>
                      </a:r>
                      <a:r>
                        <a:rPr sz="900" spc="-55" dirty="0">
                          <a:latin typeface="Verdana"/>
                          <a:cs typeface="Verdana"/>
                        </a:rPr>
                        <a:t>stories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Focus</a:t>
                      </a:r>
                      <a:r>
                        <a:rPr sz="900" spc="-60" dirty="0">
                          <a:latin typeface="Verdana"/>
                          <a:cs typeface="Verdana"/>
                        </a:rPr>
                        <a:t> </a:t>
                      </a:r>
                      <a:r>
                        <a:rPr sz="900" spc="-15" dirty="0">
                          <a:latin typeface="Verdana"/>
                          <a:cs typeface="Verdana"/>
                        </a:rPr>
                        <a:t>attention</a:t>
                      </a:r>
                      <a:r>
                        <a:rPr sz="900" spc="-50" dirty="0">
                          <a:latin typeface="Verdana"/>
                          <a:cs typeface="Verdana"/>
                        </a:rPr>
                        <a:t> </a:t>
                      </a:r>
                      <a:r>
                        <a:rPr sz="900" spc="-65" dirty="0">
                          <a:latin typeface="Verdana"/>
                          <a:cs typeface="Verdana"/>
                        </a:rPr>
                        <a:t>(in </a:t>
                      </a:r>
                      <a:r>
                        <a:rPr sz="900" spc="-50" dirty="0">
                          <a:latin typeface="Verdana"/>
                          <a:cs typeface="Verdana"/>
                        </a:rPr>
                        <a:t>self</a:t>
                      </a:r>
                      <a:r>
                        <a:rPr sz="900" spc="-70" dirty="0">
                          <a:latin typeface="Verdana"/>
                          <a:cs typeface="Verdana"/>
                        </a:rPr>
                        <a:t> </a:t>
                      </a:r>
                      <a:r>
                        <a:rPr sz="900" dirty="0">
                          <a:latin typeface="Verdana"/>
                          <a:cs typeface="Verdana"/>
                        </a:rPr>
                        <a:t>chosen</a:t>
                      </a:r>
                      <a:r>
                        <a:rPr sz="900" spc="-65" dirty="0">
                          <a:latin typeface="Verdana"/>
                          <a:cs typeface="Verdana"/>
                        </a:rPr>
                        <a:t> </a:t>
                      </a:r>
                      <a:r>
                        <a:rPr sz="900" spc="-30" dirty="0">
                          <a:latin typeface="Verdana"/>
                          <a:cs typeface="Verdana"/>
                        </a:rPr>
                        <a:t>activities)</a:t>
                      </a:r>
                      <a:r>
                        <a:rPr sz="900" spc="-45" dirty="0">
                          <a:latin typeface="Verdana"/>
                          <a:cs typeface="Verdana"/>
                        </a:rPr>
                        <a:t> </a:t>
                      </a:r>
                      <a:r>
                        <a:rPr sz="900" spc="-125" dirty="0">
                          <a:latin typeface="Verdana"/>
                          <a:cs typeface="Verdana"/>
                        </a:rPr>
                        <a:t>–</a:t>
                      </a:r>
                      <a:r>
                        <a:rPr sz="900" spc="-55" dirty="0">
                          <a:latin typeface="Verdana"/>
                          <a:cs typeface="Verdana"/>
                        </a:rPr>
                        <a:t> </a:t>
                      </a:r>
                      <a:r>
                        <a:rPr sz="900" spc="50" dirty="0">
                          <a:latin typeface="Verdana"/>
                          <a:cs typeface="Verdana"/>
                        </a:rPr>
                        <a:t>can</a:t>
                      </a:r>
                      <a:r>
                        <a:rPr sz="900" spc="-75" dirty="0">
                          <a:latin typeface="Verdana"/>
                          <a:cs typeface="Verdana"/>
                        </a:rPr>
                        <a:t> still</a:t>
                      </a:r>
                      <a:r>
                        <a:rPr sz="900" spc="-65" dirty="0">
                          <a:latin typeface="Verdana"/>
                          <a:cs typeface="Verdana"/>
                        </a:rPr>
                        <a:t> </a:t>
                      </a:r>
                      <a:r>
                        <a:rPr sz="900" spc="-50" dirty="0">
                          <a:latin typeface="Verdana"/>
                          <a:cs typeface="Verdana"/>
                        </a:rPr>
                        <a:t>listen</a:t>
                      </a:r>
                      <a:r>
                        <a:rPr sz="900" spc="-80" dirty="0">
                          <a:latin typeface="Verdana"/>
                          <a:cs typeface="Verdana"/>
                        </a:rPr>
                        <a:t> </a:t>
                      </a:r>
                      <a:r>
                        <a:rPr sz="900" spc="-40" dirty="0">
                          <a:latin typeface="Verdana"/>
                          <a:cs typeface="Verdana"/>
                        </a:rPr>
                        <a:t>or</a:t>
                      </a:r>
                      <a:r>
                        <a:rPr sz="900" spc="-55" dirty="0">
                          <a:latin typeface="Verdana"/>
                          <a:cs typeface="Verdana"/>
                        </a:rPr>
                        <a:t> </a:t>
                      </a:r>
                      <a:r>
                        <a:rPr sz="900" dirty="0">
                          <a:latin typeface="Verdana"/>
                          <a:cs typeface="Verdana"/>
                        </a:rPr>
                        <a:t>do,</a:t>
                      </a:r>
                      <a:r>
                        <a:rPr sz="900" spc="-75" dirty="0">
                          <a:latin typeface="Verdana"/>
                          <a:cs typeface="Verdana"/>
                        </a:rPr>
                        <a:t> </a:t>
                      </a:r>
                      <a:r>
                        <a:rPr sz="900" spc="-10" dirty="0">
                          <a:latin typeface="Verdana"/>
                          <a:cs typeface="Verdana"/>
                        </a:rPr>
                        <a:t>but</a:t>
                      </a:r>
                      <a:r>
                        <a:rPr sz="900" spc="-70" dirty="0">
                          <a:latin typeface="Verdana"/>
                          <a:cs typeface="Verdana"/>
                        </a:rPr>
                        <a:t> </a:t>
                      </a:r>
                      <a:r>
                        <a:rPr sz="900" spc="55" dirty="0">
                          <a:latin typeface="Verdana"/>
                          <a:cs typeface="Verdana"/>
                        </a:rPr>
                        <a:t>can</a:t>
                      </a:r>
                      <a:r>
                        <a:rPr sz="900" spc="-65" dirty="0">
                          <a:latin typeface="Verdana"/>
                          <a:cs typeface="Verdana"/>
                        </a:rPr>
                        <a:t> </a:t>
                      </a:r>
                      <a:r>
                        <a:rPr sz="900" spc="35" dirty="0">
                          <a:latin typeface="Verdana"/>
                          <a:cs typeface="Verdana"/>
                        </a:rPr>
                        <a:t>change</a:t>
                      </a:r>
                      <a:r>
                        <a:rPr sz="900" spc="-65" dirty="0">
                          <a:latin typeface="Verdana"/>
                          <a:cs typeface="Verdana"/>
                        </a:rPr>
                        <a:t> </a:t>
                      </a:r>
                      <a:r>
                        <a:rPr sz="900" spc="-45" dirty="0">
                          <a:latin typeface="Verdana"/>
                          <a:cs typeface="Verdana"/>
                        </a:rPr>
                        <a:t>their</a:t>
                      </a:r>
                      <a:r>
                        <a:rPr sz="900" spc="-70" dirty="0">
                          <a:latin typeface="Verdana"/>
                          <a:cs typeface="Verdana"/>
                        </a:rPr>
                        <a:t> </a:t>
                      </a:r>
                      <a:r>
                        <a:rPr sz="900" spc="5" dirty="0">
                          <a:latin typeface="Verdana"/>
                          <a:cs typeface="Verdana"/>
                        </a:rPr>
                        <a:t>own</a:t>
                      </a:r>
                      <a:r>
                        <a:rPr sz="900" spc="-60" dirty="0">
                          <a:latin typeface="Verdana"/>
                          <a:cs typeface="Verdana"/>
                        </a:rPr>
                        <a:t> </a:t>
                      </a:r>
                      <a:r>
                        <a:rPr sz="900" spc="-5" dirty="0">
                          <a:latin typeface="Verdana"/>
                          <a:cs typeface="Verdana"/>
                        </a:rPr>
                        <a:t>focus</a:t>
                      </a:r>
                      <a:r>
                        <a:rPr sz="900" spc="-80" dirty="0">
                          <a:latin typeface="Verdana"/>
                          <a:cs typeface="Verdana"/>
                        </a:rPr>
                        <a:t> </a:t>
                      </a:r>
                      <a:r>
                        <a:rPr sz="900" dirty="0">
                          <a:latin typeface="Verdana"/>
                          <a:cs typeface="Verdana"/>
                        </a:rPr>
                        <a:t>of</a:t>
                      </a:r>
                      <a:r>
                        <a:rPr sz="900" spc="-60" dirty="0">
                          <a:latin typeface="Verdana"/>
                          <a:cs typeface="Verdana"/>
                        </a:rPr>
                        <a:t> </a:t>
                      </a:r>
                      <a:r>
                        <a:rPr sz="900" spc="-15" dirty="0">
                          <a:latin typeface="Verdana"/>
                          <a:cs typeface="Verdana"/>
                        </a:rPr>
                        <a:t>attention</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0" dirty="0">
                          <a:latin typeface="Verdana"/>
                          <a:cs typeface="Verdana"/>
                        </a:rPr>
                        <a:t> </a:t>
                      </a:r>
                      <a:r>
                        <a:rPr sz="900" spc="-10" dirty="0">
                          <a:latin typeface="Verdana"/>
                          <a:cs typeface="Verdana"/>
                        </a:rPr>
                        <a:t>the</a:t>
                      </a:r>
                      <a:r>
                        <a:rPr sz="900" spc="-60" dirty="0">
                          <a:latin typeface="Verdana"/>
                          <a:cs typeface="Verdana"/>
                        </a:rPr>
                        <a:t> </a:t>
                      </a:r>
                      <a:r>
                        <a:rPr sz="900" spc="-35" dirty="0">
                          <a:latin typeface="Verdana"/>
                          <a:cs typeface="Verdana"/>
                        </a:rPr>
                        <a:t>use</a:t>
                      </a:r>
                      <a:r>
                        <a:rPr sz="900" spc="-60" dirty="0">
                          <a:latin typeface="Verdana"/>
                          <a:cs typeface="Verdana"/>
                        </a:rPr>
                        <a:t> </a:t>
                      </a:r>
                      <a:r>
                        <a:rPr sz="900" spc="-25" dirty="0">
                          <a:latin typeface="Verdana"/>
                          <a:cs typeface="Verdana"/>
                        </a:rPr>
                        <a:t>of,</a:t>
                      </a:r>
                      <a:r>
                        <a:rPr sz="900" spc="-70" dirty="0">
                          <a:latin typeface="Verdana"/>
                          <a:cs typeface="Verdana"/>
                        </a:rPr>
                        <a:t> </a:t>
                      </a:r>
                      <a:r>
                        <a:rPr sz="900" spc="30" dirty="0">
                          <a:latin typeface="Verdana"/>
                          <a:cs typeface="Verdana"/>
                        </a:rPr>
                        <a:t>and</a:t>
                      </a:r>
                      <a:r>
                        <a:rPr sz="900" spc="-80" dirty="0">
                          <a:latin typeface="Verdana"/>
                          <a:cs typeface="Verdana"/>
                        </a:rPr>
                        <a:t> </a:t>
                      </a:r>
                      <a:r>
                        <a:rPr sz="900" dirty="0">
                          <a:latin typeface="Verdana"/>
                          <a:cs typeface="Verdana"/>
                        </a:rPr>
                        <a:t>vocabulary</a:t>
                      </a:r>
                      <a:r>
                        <a:rPr sz="900" spc="-60" dirty="0">
                          <a:latin typeface="Verdana"/>
                          <a:cs typeface="Verdana"/>
                        </a:rPr>
                        <a:t> </a:t>
                      </a:r>
                      <a:r>
                        <a:rPr sz="900" spc="-5" dirty="0">
                          <a:latin typeface="Verdana"/>
                          <a:cs typeface="Verdana"/>
                        </a:rPr>
                        <a:t>related</a:t>
                      </a:r>
                      <a:r>
                        <a:rPr sz="900" spc="-65" dirty="0">
                          <a:latin typeface="Verdana"/>
                          <a:cs typeface="Verdana"/>
                        </a:rPr>
                        <a:t> </a:t>
                      </a:r>
                      <a:r>
                        <a:rPr sz="900" spc="-30" dirty="0">
                          <a:latin typeface="Verdana"/>
                          <a:cs typeface="Verdana"/>
                        </a:rPr>
                        <a:t>to,</a:t>
                      </a:r>
                      <a:r>
                        <a:rPr sz="900" spc="-75" dirty="0">
                          <a:latin typeface="Verdana"/>
                          <a:cs typeface="Verdana"/>
                        </a:rPr>
                        <a:t> </a:t>
                      </a:r>
                      <a:r>
                        <a:rPr sz="900" spc="-30" dirty="0">
                          <a:latin typeface="Verdana"/>
                          <a:cs typeface="Verdana"/>
                        </a:rPr>
                        <a:t>tools</a:t>
                      </a:r>
                      <a:r>
                        <a:rPr sz="900" spc="-50" dirty="0">
                          <a:latin typeface="Verdana"/>
                          <a:cs typeface="Verdana"/>
                        </a:rPr>
                        <a:t> </a:t>
                      </a:r>
                      <a:r>
                        <a:rPr sz="900" spc="-20" dirty="0">
                          <a:latin typeface="Verdana"/>
                          <a:cs typeface="Verdana"/>
                        </a:rPr>
                        <a:t>/</a:t>
                      </a:r>
                      <a:r>
                        <a:rPr sz="900" spc="-55" dirty="0">
                          <a:latin typeface="Verdana"/>
                          <a:cs typeface="Verdana"/>
                        </a:rPr>
                        <a:t> </a:t>
                      </a:r>
                      <a:r>
                        <a:rPr sz="900" spc="-20" dirty="0">
                          <a:latin typeface="Verdana"/>
                          <a:cs typeface="Verdana"/>
                        </a:rPr>
                        <a:t>objects,</a:t>
                      </a:r>
                      <a:r>
                        <a:rPr sz="900" spc="-55" dirty="0">
                          <a:latin typeface="Verdana"/>
                          <a:cs typeface="Verdana"/>
                        </a:rPr>
                        <a:t> </a:t>
                      </a:r>
                      <a:r>
                        <a:rPr sz="900" spc="-20" dirty="0">
                          <a:latin typeface="Verdana"/>
                          <a:cs typeface="Verdana"/>
                        </a:rPr>
                        <a:t>e.g.</a:t>
                      </a:r>
                      <a:r>
                        <a:rPr sz="900" spc="-65" dirty="0">
                          <a:latin typeface="Verdana"/>
                          <a:cs typeface="Verdana"/>
                        </a:rPr>
                        <a:t> </a:t>
                      </a:r>
                      <a:r>
                        <a:rPr sz="900" spc="5" dirty="0">
                          <a:latin typeface="Verdana"/>
                          <a:cs typeface="Verdana"/>
                        </a:rPr>
                        <a:t>‘Which</a:t>
                      </a:r>
                      <a:r>
                        <a:rPr sz="900" spc="-65" dirty="0">
                          <a:latin typeface="Verdana"/>
                          <a:cs typeface="Verdana"/>
                        </a:rPr>
                        <a:t> </a:t>
                      </a:r>
                      <a:r>
                        <a:rPr sz="900" spc="20" dirty="0">
                          <a:latin typeface="Verdana"/>
                          <a:cs typeface="Verdana"/>
                        </a:rPr>
                        <a:t>one</a:t>
                      </a:r>
                      <a:r>
                        <a:rPr sz="900" spc="-65" dirty="0">
                          <a:latin typeface="Verdana"/>
                          <a:cs typeface="Verdana"/>
                        </a:rPr>
                        <a:t> </a:t>
                      </a:r>
                      <a:r>
                        <a:rPr sz="900" spc="45" dirty="0">
                          <a:latin typeface="Verdana"/>
                          <a:cs typeface="Verdana"/>
                        </a:rPr>
                        <a:t>do</a:t>
                      </a:r>
                      <a:r>
                        <a:rPr sz="900" spc="-60" dirty="0">
                          <a:latin typeface="Verdana"/>
                          <a:cs typeface="Verdana"/>
                        </a:rPr>
                        <a:t> </a:t>
                      </a:r>
                      <a:r>
                        <a:rPr sz="900" spc="25" dirty="0">
                          <a:latin typeface="Verdana"/>
                          <a:cs typeface="Verdana"/>
                        </a:rPr>
                        <a:t>we</a:t>
                      </a:r>
                      <a:r>
                        <a:rPr sz="900" spc="-65" dirty="0">
                          <a:latin typeface="Verdana"/>
                          <a:cs typeface="Verdana"/>
                        </a:rPr>
                        <a:t> </a:t>
                      </a:r>
                      <a:r>
                        <a:rPr sz="900" spc="15" dirty="0">
                          <a:latin typeface="Verdana"/>
                          <a:cs typeface="Verdana"/>
                        </a:rPr>
                        <a:t>cut</a:t>
                      </a:r>
                      <a:r>
                        <a:rPr sz="900" spc="-65" dirty="0">
                          <a:latin typeface="Verdana"/>
                          <a:cs typeface="Verdana"/>
                        </a:rPr>
                        <a:t> </a:t>
                      </a:r>
                      <a:r>
                        <a:rPr sz="900" spc="-5" dirty="0">
                          <a:latin typeface="Verdana"/>
                          <a:cs typeface="Verdana"/>
                        </a:rPr>
                        <a:t>with?’</a:t>
                      </a:r>
                      <a:r>
                        <a:rPr sz="900" spc="-70" dirty="0">
                          <a:latin typeface="Verdana"/>
                          <a:cs typeface="Verdana"/>
                        </a:rPr>
                        <a:t> </a:t>
                      </a:r>
                      <a:r>
                        <a:rPr sz="900" spc="-40" dirty="0">
                          <a:latin typeface="Verdana"/>
                          <a:cs typeface="Verdana"/>
                        </a:rPr>
                        <a:t>or</a:t>
                      </a:r>
                      <a:r>
                        <a:rPr sz="900" spc="-55" dirty="0">
                          <a:latin typeface="Verdana"/>
                          <a:cs typeface="Verdana"/>
                        </a:rPr>
                        <a:t> </a:t>
                      </a:r>
                      <a:r>
                        <a:rPr sz="900" spc="10" dirty="0">
                          <a:latin typeface="Verdana"/>
                          <a:cs typeface="Verdana"/>
                        </a:rPr>
                        <a:t>‘what</a:t>
                      </a:r>
                      <a:r>
                        <a:rPr sz="900" spc="-65" dirty="0">
                          <a:latin typeface="Verdana"/>
                          <a:cs typeface="Verdana"/>
                        </a:rPr>
                        <a:t> </a:t>
                      </a:r>
                      <a:r>
                        <a:rPr sz="900" dirty="0">
                          <a:latin typeface="Verdana"/>
                          <a:cs typeface="Verdana"/>
                        </a:rPr>
                        <a:t>would</a:t>
                      </a:r>
                      <a:r>
                        <a:rPr sz="900" spc="-70" dirty="0">
                          <a:latin typeface="Verdana"/>
                          <a:cs typeface="Verdana"/>
                        </a:rPr>
                        <a:t> </a:t>
                      </a:r>
                      <a:r>
                        <a:rPr sz="900" dirty="0">
                          <a:latin typeface="Verdana"/>
                          <a:cs typeface="Verdana"/>
                        </a:rPr>
                        <a:t>help</a:t>
                      </a:r>
                      <a:r>
                        <a:rPr sz="900" spc="-60" dirty="0">
                          <a:latin typeface="Verdana"/>
                          <a:cs typeface="Verdana"/>
                        </a:rPr>
                        <a:t> </a:t>
                      </a:r>
                      <a:r>
                        <a:rPr sz="900" spc="-75" dirty="0">
                          <a:latin typeface="Verdana"/>
                          <a:cs typeface="Verdana"/>
                        </a:rPr>
                        <a:t>us</a:t>
                      </a:r>
                      <a:r>
                        <a:rPr sz="900" spc="-6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move</a:t>
                      </a:r>
                      <a:r>
                        <a:rPr sz="900" spc="-60" dirty="0">
                          <a:latin typeface="Verdana"/>
                          <a:cs typeface="Verdana"/>
                        </a:rPr>
                        <a:t> </a:t>
                      </a:r>
                      <a:r>
                        <a:rPr sz="900" spc="-65" dirty="0">
                          <a:latin typeface="Verdana"/>
                          <a:cs typeface="Verdana"/>
                        </a:rPr>
                        <a:t>this </a:t>
                      </a:r>
                      <a:r>
                        <a:rPr sz="900" spc="10" dirty="0">
                          <a:latin typeface="Verdana"/>
                          <a:cs typeface="Verdana"/>
                        </a:rPr>
                        <a:t>sand?’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Respond</a:t>
                      </a:r>
                      <a:r>
                        <a:rPr sz="900" spc="-60"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instructions</a:t>
                      </a:r>
                      <a:r>
                        <a:rPr sz="900" spc="-55" dirty="0">
                          <a:latin typeface="Verdana"/>
                          <a:cs typeface="Verdana"/>
                        </a:rPr>
                        <a:t> </a:t>
                      </a:r>
                      <a:r>
                        <a:rPr sz="900" spc="-40" dirty="0">
                          <a:latin typeface="Verdana"/>
                          <a:cs typeface="Verdana"/>
                        </a:rPr>
                        <a:t>with</a:t>
                      </a:r>
                      <a:r>
                        <a:rPr sz="900" spc="-70" dirty="0">
                          <a:latin typeface="Verdana"/>
                          <a:cs typeface="Verdana"/>
                        </a:rPr>
                        <a:t> </a:t>
                      </a:r>
                      <a:r>
                        <a:rPr sz="900" spc="-20" dirty="0">
                          <a:latin typeface="Verdana"/>
                          <a:cs typeface="Verdana"/>
                        </a:rPr>
                        <a:t>more</a:t>
                      </a:r>
                      <a:r>
                        <a:rPr sz="900" spc="-65" dirty="0">
                          <a:latin typeface="Verdana"/>
                          <a:cs typeface="Verdana"/>
                        </a:rPr>
                        <a:t> </a:t>
                      </a:r>
                      <a:r>
                        <a:rPr sz="900" spc="-30" dirty="0">
                          <a:latin typeface="Verdana"/>
                          <a:cs typeface="Verdana"/>
                        </a:rPr>
                        <a:t>elements,</a:t>
                      </a:r>
                      <a:r>
                        <a:rPr sz="900" spc="-70" dirty="0">
                          <a:latin typeface="Verdana"/>
                          <a:cs typeface="Verdana"/>
                        </a:rPr>
                        <a:t> </a:t>
                      </a:r>
                      <a:r>
                        <a:rPr sz="900" spc="-30" dirty="0">
                          <a:latin typeface="Verdana"/>
                          <a:cs typeface="Verdana"/>
                        </a:rPr>
                        <a:t>e.g.,</a:t>
                      </a:r>
                      <a:r>
                        <a:rPr sz="900" spc="-55" dirty="0">
                          <a:latin typeface="Verdana"/>
                          <a:cs typeface="Verdana"/>
                        </a:rPr>
                        <a:t> </a:t>
                      </a:r>
                      <a:r>
                        <a:rPr sz="900" spc="15" dirty="0">
                          <a:latin typeface="Verdana"/>
                          <a:cs typeface="Verdana"/>
                        </a:rPr>
                        <a:t>‘Give</a:t>
                      </a:r>
                      <a:r>
                        <a:rPr sz="900" spc="-65" dirty="0">
                          <a:latin typeface="Verdana"/>
                          <a:cs typeface="Verdana"/>
                        </a:rPr>
                        <a:t> </a:t>
                      </a:r>
                      <a:r>
                        <a:rPr sz="900" spc="-10" dirty="0">
                          <a:latin typeface="Verdana"/>
                          <a:cs typeface="Verdana"/>
                        </a:rPr>
                        <a:t>the</a:t>
                      </a:r>
                      <a:r>
                        <a:rPr sz="900" spc="-55" dirty="0">
                          <a:latin typeface="Verdana"/>
                          <a:cs typeface="Verdana"/>
                        </a:rPr>
                        <a:t> </a:t>
                      </a:r>
                      <a:r>
                        <a:rPr sz="900" spc="5" dirty="0">
                          <a:latin typeface="Verdana"/>
                          <a:cs typeface="Verdana"/>
                        </a:rPr>
                        <a:t>big</a:t>
                      </a:r>
                      <a:r>
                        <a:rPr sz="900" spc="-70" dirty="0">
                          <a:latin typeface="Verdana"/>
                          <a:cs typeface="Verdana"/>
                        </a:rPr>
                        <a:t> </a:t>
                      </a:r>
                      <a:r>
                        <a:rPr sz="900" spc="-10" dirty="0">
                          <a:latin typeface="Verdana"/>
                          <a:cs typeface="Verdana"/>
                        </a:rPr>
                        <a:t>ball</a:t>
                      </a:r>
                      <a:r>
                        <a:rPr sz="900" spc="-60" dirty="0">
                          <a:latin typeface="Verdana"/>
                          <a:cs typeface="Verdana"/>
                        </a:rPr>
                        <a:t> </a:t>
                      </a:r>
                      <a:r>
                        <a:rPr sz="900" spc="-10" dirty="0">
                          <a:latin typeface="Verdana"/>
                          <a:cs typeface="Verdana"/>
                        </a:rPr>
                        <a:t>to</a:t>
                      </a:r>
                      <a:r>
                        <a:rPr sz="900" spc="-50" dirty="0">
                          <a:latin typeface="Verdana"/>
                          <a:cs typeface="Verdana"/>
                        </a:rPr>
                        <a:t> </a:t>
                      </a:r>
                      <a:r>
                        <a:rPr sz="900" spc="-55" dirty="0">
                          <a:latin typeface="Verdana"/>
                          <a:cs typeface="Verdana"/>
                        </a:rPr>
                        <a:t>me;</a:t>
                      </a:r>
                      <a:r>
                        <a:rPr sz="900" spc="-75" dirty="0">
                          <a:latin typeface="Verdana"/>
                          <a:cs typeface="Verdana"/>
                        </a:rPr>
                        <a:t> </a:t>
                      </a:r>
                      <a:r>
                        <a:rPr sz="900" spc="20" dirty="0">
                          <a:latin typeface="Verdana"/>
                          <a:cs typeface="Verdana"/>
                        </a:rPr>
                        <a:t>collect</a:t>
                      </a:r>
                      <a:r>
                        <a:rPr sz="900" spc="-65" dirty="0">
                          <a:latin typeface="Verdana"/>
                          <a:cs typeface="Verdana"/>
                        </a:rPr>
                        <a:t> </a:t>
                      </a:r>
                      <a:r>
                        <a:rPr sz="900" spc="15" dirty="0">
                          <a:latin typeface="Verdana"/>
                          <a:cs typeface="Verdana"/>
                        </a:rPr>
                        <a:t>up</a:t>
                      </a:r>
                      <a:r>
                        <a:rPr sz="900" spc="-65" dirty="0">
                          <a:latin typeface="Verdana"/>
                          <a:cs typeface="Verdana"/>
                        </a:rPr>
                        <a:t> </a:t>
                      </a:r>
                      <a:r>
                        <a:rPr sz="900" spc="-25" dirty="0">
                          <a:latin typeface="Verdana"/>
                          <a:cs typeface="Verdana"/>
                        </a:rPr>
                        <a:t>all</a:t>
                      </a:r>
                      <a:r>
                        <a:rPr sz="900" spc="-6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blocks</a:t>
                      </a:r>
                      <a:r>
                        <a:rPr sz="900" spc="-65"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put</a:t>
                      </a:r>
                      <a:r>
                        <a:rPr sz="900" spc="-70" dirty="0">
                          <a:latin typeface="Verdana"/>
                          <a:cs typeface="Verdana"/>
                        </a:rPr>
                        <a:t> </a:t>
                      </a:r>
                      <a:r>
                        <a:rPr sz="900" spc="-20" dirty="0">
                          <a:latin typeface="Verdana"/>
                          <a:cs typeface="Verdana"/>
                        </a:rPr>
                        <a:t>them</a:t>
                      </a:r>
                      <a:r>
                        <a:rPr sz="900" spc="-80"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55" dirty="0">
                          <a:latin typeface="Verdana"/>
                          <a:cs typeface="Verdana"/>
                        </a:rPr>
                        <a:t> </a:t>
                      </a:r>
                      <a:r>
                        <a:rPr sz="900" spc="-5" dirty="0">
                          <a:latin typeface="Verdana"/>
                          <a:cs typeface="Verdana"/>
                        </a:rPr>
                        <a:t>box’.</a:t>
                      </a:r>
                      <a:endParaRPr sz="900" dirty="0">
                        <a:latin typeface="Verdana"/>
                        <a:cs typeface="Verdan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5" dirty="0">
                          <a:latin typeface="Verdana"/>
                          <a:cs typeface="Verdana"/>
                        </a:rPr>
                        <a:t> </a:t>
                      </a:r>
                      <a:r>
                        <a:rPr sz="900" spc="15" dirty="0">
                          <a:latin typeface="Verdana"/>
                          <a:cs typeface="Verdana"/>
                        </a:rPr>
                        <a:t>language</a:t>
                      </a:r>
                      <a:r>
                        <a:rPr sz="900" spc="-7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share</a:t>
                      </a:r>
                      <a:r>
                        <a:rPr sz="900" spc="-70" dirty="0">
                          <a:latin typeface="Verdana"/>
                          <a:cs typeface="Verdana"/>
                        </a:rPr>
                        <a:t> </a:t>
                      </a:r>
                      <a:r>
                        <a:rPr sz="900" spc="-35" dirty="0">
                          <a:latin typeface="Verdana"/>
                          <a:cs typeface="Verdana"/>
                        </a:rPr>
                        <a:t>feelings,</a:t>
                      </a:r>
                      <a:r>
                        <a:rPr sz="900" spc="-75" dirty="0">
                          <a:latin typeface="Verdana"/>
                          <a:cs typeface="Verdana"/>
                        </a:rPr>
                        <a:t> </a:t>
                      </a:r>
                      <a:r>
                        <a:rPr sz="900" spc="-5" dirty="0">
                          <a:latin typeface="Verdana"/>
                          <a:cs typeface="Verdana"/>
                        </a:rPr>
                        <a:t>experiences</a:t>
                      </a:r>
                      <a:r>
                        <a:rPr sz="900" spc="-70"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thoughts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70" dirty="0">
                          <a:latin typeface="Verdana"/>
                          <a:cs typeface="Verdana"/>
                        </a:rPr>
                        <a:t> </a:t>
                      </a:r>
                      <a:r>
                        <a:rPr sz="900" dirty="0">
                          <a:latin typeface="Verdana"/>
                          <a:cs typeface="Verdana"/>
                        </a:rPr>
                        <a:t>hold</a:t>
                      </a:r>
                      <a:r>
                        <a:rPr sz="900" spc="-75" dirty="0">
                          <a:latin typeface="Verdana"/>
                          <a:cs typeface="Verdana"/>
                        </a:rPr>
                        <a:t> </a:t>
                      </a:r>
                      <a:r>
                        <a:rPr sz="900" spc="70" dirty="0">
                          <a:latin typeface="Verdana"/>
                          <a:cs typeface="Verdana"/>
                        </a:rPr>
                        <a:t>a</a:t>
                      </a:r>
                      <a:r>
                        <a:rPr sz="900" spc="-70" dirty="0">
                          <a:latin typeface="Verdana"/>
                          <a:cs typeface="Verdana"/>
                        </a:rPr>
                        <a:t> </a:t>
                      </a:r>
                      <a:r>
                        <a:rPr sz="900" spc="-15" dirty="0">
                          <a:latin typeface="Verdana"/>
                          <a:cs typeface="Verdana"/>
                        </a:rPr>
                        <a:t>conversation</a:t>
                      </a:r>
                      <a:r>
                        <a:rPr sz="900" spc="-65" dirty="0">
                          <a:latin typeface="Verdana"/>
                          <a:cs typeface="Verdana"/>
                        </a:rPr>
                        <a:t> </a:t>
                      </a:r>
                      <a:r>
                        <a:rPr sz="900" spc="-10" dirty="0">
                          <a:latin typeface="Verdana"/>
                          <a:cs typeface="Verdana"/>
                        </a:rPr>
                        <a:t>but</a:t>
                      </a:r>
                      <a:r>
                        <a:rPr sz="900" spc="-75" dirty="0">
                          <a:latin typeface="Verdana"/>
                          <a:cs typeface="Verdana"/>
                        </a:rPr>
                        <a:t> </a:t>
                      </a:r>
                      <a:r>
                        <a:rPr sz="900" spc="-30" dirty="0">
                          <a:latin typeface="Verdana"/>
                          <a:cs typeface="Verdana"/>
                        </a:rPr>
                        <a:t>might</a:t>
                      </a:r>
                      <a:r>
                        <a:rPr sz="900" spc="-75" dirty="0">
                          <a:latin typeface="Verdana"/>
                          <a:cs typeface="Verdana"/>
                        </a:rPr>
                        <a:t> </a:t>
                      </a:r>
                      <a:r>
                        <a:rPr sz="900" spc="-35" dirty="0">
                          <a:latin typeface="Verdana"/>
                          <a:cs typeface="Verdana"/>
                        </a:rPr>
                        <a:t>jump</a:t>
                      </a:r>
                      <a:r>
                        <a:rPr sz="900" spc="-70" dirty="0">
                          <a:latin typeface="Verdana"/>
                          <a:cs typeface="Verdana"/>
                        </a:rPr>
                        <a:t> </a:t>
                      </a:r>
                      <a:r>
                        <a:rPr sz="900" spc="-35" dirty="0">
                          <a:latin typeface="Verdana"/>
                          <a:cs typeface="Verdana"/>
                        </a:rPr>
                        <a:t>from</a:t>
                      </a:r>
                      <a:r>
                        <a:rPr sz="900" spc="-85" dirty="0">
                          <a:latin typeface="Verdana"/>
                          <a:cs typeface="Verdana"/>
                        </a:rPr>
                        <a:t> </a:t>
                      </a:r>
                      <a:r>
                        <a:rPr sz="900" spc="15" dirty="0">
                          <a:latin typeface="Verdana"/>
                          <a:cs typeface="Verdana"/>
                        </a:rPr>
                        <a:t>topic</a:t>
                      </a:r>
                      <a:r>
                        <a:rPr sz="900" spc="-60" dirty="0">
                          <a:latin typeface="Verdana"/>
                          <a:cs typeface="Verdana"/>
                        </a:rPr>
                        <a:t> </a:t>
                      </a:r>
                      <a:r>
                        <a:rPr sz="900" spc="-5" dirty="0">
                          <a:latin typeface="Verdana"/>
                          <a:cs typeface="Verdana"/>
                        </a:rPr>
                        <a:t>to</a:t>
                      </a:r>
                      <a:r>
                        <a:rPr sz="900" spc="-75" dirty="0">
                          <a:latin typeface="Verdana"/>
                          <a:cs typeface="Verdana"/>
                        </a:rPr>
                        <a:t> </a:t>
                      </a:r>
                      <a:r>
                        <a:rPr sz="900" spc="15" dirty="0">
                          <a:latin typeface="Verdana"/>
                          <a:cs typeface="Verdana"/>
                        </a:rPr>
                        <a:t>topic</a:t>
                      </a:r>
                      <a:endParaRPr sz="900" dirty="0">
                        <a:latin typeface="Verdana"/>
                        <a:cs typeface="Verdana"/>
                      </a:endParaRPr>
                    </a:p>
                    <a:p>
                      <a:pPr marL="297180">
                        <a:lnSpc>
                          <a:spcPts val="105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0" dirty="0">
                          <a:latin typeface="Verdana"/>
                          <a:cs typeface="Verdana"/>
                        </a:rPr>
                        <a:t> </a:t>
                      </a:r>
                      <a:r>
                        <a:rPr sz="900" spc="10" dirty="0">
                          <a:latin typeface="Verdana"/>
                          <a:cs typeface="Verdana"/>
                        </a:rPr>
                        <a:t>new</a:t>
                      </a:r>
                      <a:r>
                        <a:rPr sz="900" spc="-65" dirty="0">
                          <a:latin typeface="Verdana"/>
                          <a:cs typeface="Verdana"/>
                        </a:rPr>
                        <a:t> </a:t>
                      </a:r>
                      <a:r>
                        <a:rPr sz="900" spc="-30" dirty="0">
                          <a:latin typeface="Verdana"/>
                          <a:cs typeface="Verdana"/>
                        </a:rPr>
                        <a:t>words</a:t>
                      </a:r>
                      <a:r>
                        <a:rPr sz="900" spc="-65" dirty="0">
                          <a:latin typeface="Verdana"/>
                          <a:cs typeface="Verdana"/>
                        </a:rPr>
                        <a:t> </a:t>
                      </a:r>
                      <a:r>
                        <a:rPr sz="900" spc="-20" dirty="0">
                          <a:latin typeface="Verdana"/>
                          <a:cs typeface="Verdana"/>
                        </a:rPr>
                        <a:t>quickly</a:t>
                      </a:r>
                      <a:r>
                        <a:rPr sz="900" spc="-60" dirty="0">
                          <a:latin typeface="Verdana"/>
                          <a:cs typeface="Verdana"/>
                        </a:rPr>
                        <a:t> </a:t>
                      </a:r>
                      <a:r>
                        <a:rPr sz="900" spc="25" dirty="0">
                          <a:latin typeface="Verdana"/>
                          <a:cs typeface="Verdana"/>
                        </a:rPr>
                        <a:t>and</a:t>
                      </a:r>
                      <a:r>
                        <a:rPr sz="900" spc="-70" dirty="0">
                          <a:latin typeface="Verdana"/>
                          <a:cs typeface="Verdana"/>
                        </a:rPr>
                        <a:t> </a:t>
                      </a:r>
                      <a:r>
                        <a:rPr sz="900" spc="10" dirty="0">
                          <a:latin typeface="Verdana"/>
                          <a:cs typeface="Verdana"/>
                        </a:rPr>
                        <a:t>begin</a:t>
                      </a:r>
                      <a:r>
                        <a:rPr sz="900" spc="-40"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be</a:t>
                      </a:r>
                      <a:r>
                        <a:rPr sz="900" spc="-55"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use</a:t>
                      </a:r>
                      <a:r>
                        <a:rPr sz="900" spc="-70" dirty="0">
                          <a:latin typeface="Verdana"/>
                          <a:cs typeface="Verdana"/>
                        </a:rPr>
                        <a:t> </a:t>
                      </a:r>
                      <a:r>
                        <a:rPr sz="900" spc="-15" dirty="0">
                          <a:latin typeface="Verdana"/>
                          <a:cs typeface="Verdana"/>
                        </a:rPr>
                        <a:t>them</a:t>
                      </a:r>
                      <a:r>
                        <a:rPr sz="900" spc="-80" dirty="0">
                          <a:latin typeface="Verdana"/>
                          <a:cs typeface="Verdana"/>
                        </a:rPr>
                        <a:t> </a:t>
                      </a:r>
                      <a:r>
                        <a:rPr sz="900" spc="-40" dirty="0">
                          <a:latin typeface="Verdana"/>
                          <a:cs typeface="Verdana"/>
                        </a:rPr>
                        <a:t>in</a:t>
                      </a:r>
                      <a:r>
                        <a:rPr sz="900" spc="-60" dirty="0">
                          <a:latin typeface="Verdana"/>
                          <a:cs typeface="Verdana"/>
                        </a:rPr>
                        <a:t> </a:t>
                      </a:r>
                      <a:r>
                        <a:rPr sz="900" dirty="0">
                          <a:latin typeface="Verdana"/>
                          <a:cs typeface="Verdana"/>
                        </a:rPr>
                        <a:t>communicating</a:t>
                      </a:r>
                      <a:r>
                        <a:rPr sz="900" spc="-55" dirty="0">
                          <a:latin typeface="Verdana"/>
                          <a:cs typeface="Verdana"/>
                        </a:rPr>
                        <a:t> </a:t>
                      </a:r>
                      <a:r>
                        <a:rPr sz="900" spc="-80" dirty="0">
                          <a:latin typeface="Verdana"/>
                          <a:cs typeface="Verdana"/>
                        </a:rPr>
                        <a:t>(links</a:t>
                      </a:r>
                      <a:r>
                        <a:rPr sz="900" spc="-70" dirty="0">
                          <a:latin typeface="Verdana"/>
                          <a:cs typeface="Verdana"/>
                        </a:rPr>
                        <a:t> </a:t>
                      </a:r>
                      <a:r>
                        <a:rPr sz="900" spc="-10" dirty="0">
                          <a:latin typeface="Verdana"/>
                          <a:cs typeface="Verdana"/>
                        </a:rPr>
                        <a:t>to</a:t>
                      </a:r>
                      <a:r>
                        <a:rPr sz="900" spc="-65" dirty="0">
                          <a:latin typeface="Verdana"/>
                          <a:cs typeface="Verdana"/>
                        </a:rPr>
                        <a:t> </a:t>
                      </a:r>
                      <a:r>
                        <a:rPr sz="900" spc="-20" dirty="0">
                          <a:latin typeface="Verdana"/>
                          <a:cs typeface="Verdana"/>
                        </a:rPr>
                        <a:t>topics,</a:t>
                      </a:r>
                      <a:r>
                        <a:rPr sz="900" spc="-70" dirty="0">
                          <a:latin typeface="Verdana"/>
                          <a:cs typeface="Verdana"/>
                        </a:rPr>
                        <a:t> </a:t>
                      </a:r>
                      <a:r>
                        <a:rPr sz="900" spc="-25" dirty="0">
                          <a:latin typeface="Verdana"/>
                          <a:cs typeface="Verdana"/>
                        </a:rPr>
                        <a:t>e.g.,</a:t>
                      </a:r>
                      <a:r>
                        <a:rPr sz="900" spc="-75" dirty="0">
                          <a:latin typeface="Verdana"/>
                          <a:cs typeface="Verdana"/>
                        </a:rPr>
                        <a:t> </a:t>
                      </a:r>
                      <a:r>
                        <a:rPr sz="900" spc="-30" dirty="0">
                          <a:latin typeface="Verdana"/>
                          <a:cs typeface="Verdana"/>
                        </a:rPr>
                        <a:t>flower,</a:t>
                      </a:r>
                      <a:r>
                        <a:rPr sz="900" spc="-70" dirty="0">
                          <a:latin typeface="Verdana"/>
                          <a:cs typeface="Verdana"/>
                        </a:rPr>
                        <a:t> </a:t>
                      </a:r>
                      <a:r>
                        <a:rPr sz="900" spc="-15" dirty="0">
                          <a:latin typeface="Verdana"/>
                          <a:cs typeface="Verdana"/>
                        </a:rPr>
                        <a:t>leaf,</a:t>
                      </a:r>
                      <a:r>
                        <a:rPr sz="900" spc="-75" dirty="0">
                          <a:latin typeface="Verdana"/>
                          <a:cs typeface="Verdana"/>
                        </a:rPr>
                        <a:t> </a:t>
                      </a:r>
                      <a:r>
                        <a:rPr sz="900" spc="-10" dirty="0">
                          <a:latin typeface="Verdana"/>
                          <a:cs typeface="Verdana"/>
                        </a:rPr>
                        <a:t>petal)</a:t>
                      </a:r>
                      <a:endParaRPr sz="900" dirty="0">
                        <a:latin typeface="Verdana"/>
                        <a:cs typeface="Verdana"/>
                      </a:endParaRPr>
                    </a:p>
                  </a:txBody>
                  <a:tcPr marL="0" marR="0" marT="1270" marB="0">
                    <a:lnL w="12700">
                      <a:solidFill>
                        <a:srgbClr val="FF0000"/>
                      </a:solidFill>
                      <a:prstDash val="solid"/>
                    </a:lnL>
                    <a:lnR w="12700">
                      <a:solidFill>
                        <a:srgbClr val="FF0000"/>
                      </a:solidFill>
                      <a:prstDash val="solid"/>
                    </a:lnR>
                    <a:lnB w="12700">
                      <a:solidFill>
                        <a:srgbClr val="FF0000"/>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5</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F53C6D06-BA46-6B03-272B-FA51259A0D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 y="211773"/>
            <a:ext cx="1008595" cy="804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6</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444273330"/>
              </p:ext>
            </p:extLst>
          </p:nvPr>
        </p:nvGraphicFramePr>
        <p:xfrm>
          <a:off x="364235" y="457200"/>
          <a:ext cx="9951720" cy="5349875"/>
        </p:xfrm>
        <a:graphic>
          <a:graphicData uri="http://schemas.openxmlformats.org/drawingml/2006/table">
            <a:tbl>
              <a:tblPr firstRow="1" bandRow="1">
                <a:tableStyleId>{2D5ABB26-0587-4C30-8999-92F81FD0307C}</a:tableStyleId>
              </a:tblPr>
              <a:tblGrid>
                <a:gridCol w="9951720">
                  <a:extLst>
                    <a:ext uri="{9D8B030D-6E8A-4147-A177-3AD203B41FA5}">
                      <a16:colId xmlns:a16="http://schemas.microsoft.com/office/drawing/2014/main" val="20000"/>
                    </a:ext>
                  </a:extLst>
                </a:gridCol>
              </a:tblGrid>
              <a:tr h="426720">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use</a:t>
                      </a:r>
                      <a:r>
                        <a:rPr sz="900" spc="-75" dirty="0">
                          <a:latin typeface="Verdana"/>
                          <a:cs typeface="Verdana"/>
                        </a:rPr>
                        <a:t> </a:t>
                      </a:r>
                      <a:r>
                        <a:rPr sz="900" spc="70" dirty="0">
                          <a:latin typeface="Verdana"/>
                          <a:cs typeface="Verdana"/>
                        </a:rPr>
                        <a:t>a</a:t>
                      </a:r>
                      <a:r>
                        <a:rPr sz="900" spc="-65" dirty="0">
                          <a:latin typeface="Verdana"/>
                          <a:cs typeface="Verdana"/>
                        </a:rPr>
                        <a:t> </a:t>
                      </a:r>
                      <a:r>
                        <a:rPr sz="900" spc="-35" dirty="0">
                          <a:latin typeface="Verdana"/>
                          <a:cs typeface="Verdana"/>
                        </a:rPr>
                        <a:t>variety</a:t>
                      </a:r>
                      <a:r>
                        <a:rPr sz="900" spc="-65" dirty="0">
                          <a:latin typeface="Verdana"/>
                          <a:cs typeface="Verdana"/>
                        </a:rPr>
                        <a:t> </a:t>
                      </a:r>
                      <a:r>
                        <a:rPr sz="900" dirty="0">
                          <a:latin typeface="Verdana"/>
                          <a:cs typeface="Verdana"/>
                        </a:rPr>
                        <a:t>of</a:t>
                      </a:r>
                      <a:r>
                        <a:rPr sz="900" spc="-55" dirty="0">
                          <a:latin typeface="Verdana"/>
                          <a:cs typeface="Verdana"/>
                        </a:rPr>
                        <a:t> </a:t>
                      </a:r>
                      <a:r>
                        <a:rPr sz="900" spc="-35" dirty="0">
                          <a:latin typeface="Verdana"/>
                          <a:cs typeface="Verdana"/>
                        </a:rPr>
                        <a:t>questions</a:t>
                      </a:r>
                      <a:r>
                        <a:rPr sz="900" spc="-60" dirty="0">
                          <a:latin typeface="Verdana"/>
                          <a:cs typeface="Verdana"/>
                        </a:rPr>
                        <a:t> </a:t>
                      </a:r>
                      <a:r>
                        <a:rPr sz="900" spc="-25" dirty="0">
                          <a:latin typeface="Verdana"/>
                          <a:cs typeface="Verdana"/>
                        </a:rPr>
                        <a:t>e.g.</a:t>
                      </a:r>
                      <a:r>
                        <a:rPr sz="900" spc="-80" dirty="0">
                          <a:latin typeface="Verdana"/>
                          <a:cs typeface="Verdana"/>
                        </a:rPr>
                        <a:t> </a:t>
                      </a:r>
                      <a:r>
                        <a:rPr sz="900" spc="-15" dirty="0">
                          <a:latin typeface="Verdana"/>
                          <a:cs typeface="Verdana"/>
                        </a:rPr>
                        <a:t>what,</a:t>
                      </a:r>
                      <a:r>
                        <a:rPr sz="900" spc="-75" dirty="0">
                          <a:latin typeface="Verdana"/>
                          <a:cs typeface="Verdana"/>
                        </a:rPr>
                        <a:t> </a:t>
                      </a:r>
                      <a:r>
                        <a:rPr sz="900" spc="-20" dirty="0">
                          <a:latin typeface="Verdana"/>
                          <a:cs typeface="Verdana"/>
                        </a:rPr>
                        <a:t>where,</a:t>
                      </a:r>
                      <a:r>
                        <a:rPr sz="900" spc="-75" dirty="0">
                          <a:latin typeface="Verdana"/>
                          <a:cs typeface="Verdana"/>
                        </a:rPr>
                        <a:t> </a:t>
                      </a:r>
                      <a:r>
                        <a:rPr sz="900" spc="55" dirty="0">
                          <a:latin typeface="Verdana"/>
                          <a:cs typeface="Verdana"/>
                        </a:rPr>
                        <a:t>can</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70" dirty="0">
                          <a:latin typeface="Verdana"/>
                          <a:cs typeface="Verdana"/>
                        </a:rPr>
                        <a:t> </a:t>
                      </a:r>
                      <a:r>
                        <a:rPr sz="900" spc="-35" dirty="0">
                          <a:latin typeface="Verdana"/>
                          <a:cs typeface="Verdana"/>
                        </a:rPr>
                        <a:t>use</a:t>
                      </a:r>
                      <a:r>
                        <a:rPr sz="900" spc="-80" dirty="0">
                          <a:latin typeface="Verdana"/>
                          <a:cs typeface="Verdana"/>
                        </a:rPr>
                        <a:t> </a:t>
                      </a:r>
                      <a:r>
                        <a:rPr sz="900" spc="-15" dirty="0">
                          <a:latin typeface="Verdana"/>
                          <a:cs typeface="Verdana"/>
                        </a:rPr>
                        <a:t>longer</a:t>
                      </a:r>
                      <a:r>
                        <a:rPr sz="900" spc="-60" dirty="0">
                          <a:latin typeface="Verdana"/>
                          <a:cs typeface="Verdana"/>
                        </a:rPr>
                        <a:t> </a:t>
                      </a:r>
                      <a:r>
                        <a:rPr sz="900" spc="-20" dirty="0">
                          <a:latin typeface="Verdana"/>
                          <a:cs typeface="Verdana"/>
                        </a:rPr>
                        <a:t>sentences,</a:t>
                      </a:r>
                      <a:r>
                        <a:rPr sz="900" spc="-80" dirty="0">
                          <a:latin typeface="Verdana"/>
                          <a:cs typeface="Verdana"/>
                        </a:rPr>
                        <a:t> </a:t>
                      </a:r>
                      <a:r>
                        <a:rPr sz="900" spc="-20" dirty="0">
                          <a:latin typeface="Verdana"/>
                          <a:cs typeface="Verdana"/>
                        </a:rPr>
                        <a:t>e.g.</a:t>
                      </a:r>
                      <a:r>
                        <a:rPr sz="900" spc="-65" dirty="0">
                          <a:latin typeface="Verdana"/>
                          <a:cs typeface="Verdana"/>
                        </a:rPr>
                        <a:t> </a:t>
                      </a:r>
                      <a:r>
                        <a:rPr sz="900" spc="-55" dirty="0">
                          <a:latin typeface="Verdana"/>
                          <a:cs typeface="Verdana"/>
                        </a:rPr>
                        <a:t>‘I</a:t>
                      </a:r>
                      <a:r>
                        <a:rPr sz="900" spc="-45" dirty="0">
                          <a:latin typeface="Verdana"/>
                          <a:cs typeface="Verdana"/>
                        </a:rPr>
                        <a:t> </a:t>
                      </a:r>
                      <a:r>
                        <a:rPr sz="900" spc="-55" dirty="0">
                          <a:latin typeface="Verdana"/>
                          <a:cs typeface="Verdana"/>
                        </a:rPr>
                        <a:t>hurt</a:t>
                      </a:r>
                      <a:r>
                        <a:rPr sz="900" spc="-70" dirty="0">
                          <a:latin typeface="Verdana"/>
                          <a:cs typeface="Verdana"/>
                        </a:rPr>
                        <a:t> </a:t>
                      </a:r>
                      <a:r>
                        <a:rPr sz="900" spc="-50" dirty="0">
                          <a:latin typeface="Verdana"/>
                          <a:cs typeface="Verdana"/>
                        </a:rPr>
                        <a:t>my</a:t>
                      </a:r>
                      <a:r>
                        <a:rPr sz="900" spc="-70" dirty="0">
                          <a:latin typeface="Verdana"/>
                          <a:cs typeface="Verdana"/>
                        </a:rPr>
                        <a:t> </a:t>
                      </a:r>
                      <a:r>
                        <a:rPr sz="900" spc="10" dirty="0">
                          <a:latin typeface="Verdana"/>
                          <a:cs typeface="Verdana"/>
                        </a:rPr>
                        <a:t>finger…’</a:t>
                      </a:r>
                      <a:r>
                        <a:rPr sz="900" spc="-60" dirty="0">
                          <a:latin typeface="Verdana"/>
                          <a:cs typeface="Verdana"/>
                        </a:rPr>
                        <a:t> </a:t>
                      </a:r>
                      <a:r>
                        <a:rPr sz="900" dirty="0">
                          <a:latin typeface="Verdana"/>
                          <a:cs typeface="Verdana"/>
                        </a:rPr>
                        <a:t>(and</a:t>
                      </a:r>
                      <a:r>
                        <a:rPr sz="900" spc="-70" dirty="0">
                          <a:latin typeface="Verdana"/>
                          <a:cs typeface="Verdana"/>
                        </a:rPr>
                        <a:t> </a:t>
                      </a:r>
                      <a:r>
                        <a:rPr sz="900" dirty="0">
                          <a:latin typeface="Verdana"/>
                          <a:cs typeface="Verdana"/>
                        </a:rPr>
                        <a:t>what</a:t>
                      </a:r>
                      <a:r>
                        <a:rPr sz="900" spc="-75" dirty="0">
                          <a:latin typeface="Verdana"/>
                          <a:cs typeface="Verdana"/>
                        </a:rPr>
                        <a:t> </a:t>
                      </a:r>
                      <a:r>
                        <a:rPr sz="900" spc="-20" dirty="0">
                          <a:latin typeface="Verdana"/>
                          <a:cs typeface="Verdana"/>
                        </a:rPr>
                        <a:t>on)</a:t>
                      </a:r>
                      <a:endParaRPr sz="900">
                        <a:latin typeface="Verdana"/>
                        <a:cs typeface="Verdana"/>
                      </a:endParaRPr>
                    </a:p>
                    <a:p>
                      <a:pPr marL="297180">
                        <a:lnSpc>
                          <a:spcPts val="990"/>
                        </a:lnSpc>
                        <a:spcBef>
                          <a:spcPts val="3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Retell</a:t>
                      </a:r>
                      <a:r>
                        <a:rPr sz="900" spc="-70"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simple</a:t>
                      </a:r>
                      <a:r>
                        <a:rPr sz="900" spc="-70" dirty="0">
                          <a:latin typeface="Verdana"/>
                          <a:cs typeface="Verdana"/>
                        </a:rPr>
                        <a:t> </a:t>
                      </a:r>
                      <a:r>
                        <a:rPr sz="900" spc="-15" dirty="0">
                          <a:latin typeface="Verdana"/>
                          <a:cs typeface="Verdana"/>
                        </a:rPr>
                        <a:t>past</a:t>
                      </a:r>
                      <a:r>
                        <a:rPr sz="900" spc="-70" dirty="0">
                          <a:latin typeface="Verdana"/>
                          <a:cs typeface="Verdana"/>
                        </a:rPr>
                        <a:t> </a:t>
                      </a:r>
                      <a:r>
                        <a:rPr sz="900" spc="-5" dirty="0">
                          <a:latin typeface="Verdana"/>
                          <a:cs typeface="Verdana"/>
                        </a:rPr>
                        <a:t>event</a:t>
                      </a:r>
                      <a:r>
                        <a:rPr sz="900" spc="-70"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correct</a:t>
                      </a:r>
                      <a:r>
                        <a:rPr sz="900" spc="-70" dirty="0">
                          <a:latin typeface="Verdana"/>
                          <a:cs typeface="Verdana"/>
                        </a:rPr>
                        <a:t> </a:t>
                      </a:r>
                      <a:r>
                        <a:rPr sz="900" spc="-20" dirty="0">
                          <a:latin typeface="Verdana"/>
                          <a:cs typeface="Verdana"/>
                        </a:rPr>
                        <a:t>order</a:t>
                      </a:r>
                      <a:r>
                        <a:rPr sz="900" spc="-45" dirty="0">
                          <a:latin typeface="Verdana"/>
                          <a:cs typeface="Verdana"/>
                        </a:rPr>
                        <a:t> </a:t>
                      </a:r>
                      <a:r>
                        <a:rPr sz="900" spc="-25" dirty="0">
                          <a:latin typeface="Verdana"/>
                          <a:cs typeface="Verdana"/>
                        </a:rPr>
                        <a:t>e.g.</a:t>
                      </a:r>
                      <a:r>
                        <a:rPr sz="900" spc="-75" dirty="0">
                          <a:latin typeface="Verdana"/>
                          <a:cs typeface="Verdana"/>
                        </a:rPr>
                        <a:t> </a:t>
                      </a:r>
                      <a:r>
                        <a:rPr sz="900" spc="10" dirty="0">
                          <a:latin typeface="Verdana"/>
                          <a:cs typeface="Verdana"/>
                        </a:rPr>
                        <a:t>‘went</a:t>
                      </a:r>
                      <a:r>
                        <a:rPr sz="900" spc="-70" dirty="0">
                          <a:latin typeface="Verdana"/>
                          <a:cs typeface="Verdana"/>
                        </a:rPr>
                        <a:t> </a:t>
                      </a:r>
                      <a:r>
                        <a:rPr sz="900" spc="20" dirty="0">
                          <a:latin typeface="Verdana"/>
                          <a:cs typeface="Verdana"/>
                        </a:rPr>
                        <a:t>down</a:t>
                      </a:r>
                      <a:r>
                        <a:rPr sz="900" spc="-65" dirty="0">
                          <a:latin typeface="Verdana"/>
                          <a:cs typeface="Verdana"/>
                        </a:rPr>
                        <a:t> </a:t>
                      </a:r>
                      <a:r>
                        <a:rPr sz="900" spc="-40" dirty="0">
                          <a:latin typeface="Verdana"/>
                          <a:cs typeface="Verdana"/>
                        </a:rPr>
                        <a:t>slide,</a:t>
                      </a:r>
                      <a:r>
                        <a:rPr sz="900" spc="-80" dirty="0">
                          <a:latin typeface="Verdana"/>
                          <a:cs typeface="Verdana"/>
                        </a:rPr>
                        <a:t> </a:t>
                      </a:r>
                      <a:r>
                        <a:rPr sz="900" spc="-55" dirty="0">
                          <a:latin typeface="Verdana"/>
                          <a:cs typeface="Verdana"/>
                        </a:rPr>
                        <a:t>hurt my</a:t>
                      </a:r>
                      <a:r>
                        <a:rPr sz="900" spc="-65" dirty="0">
                          <a:latin typeface="Verdana"/>
                          <a:cs typeface="Verdana"/>
                        </a:rPr>
                        <a:t> </a:t>
                      </a:r>
                      <a:r>
                        <a:rPr sz="900" spc="-15" dirty="0">
                          <a:latin typeface="Verdana"/>
                          <a:cs typeface="Verdana"/>
                        </a:rPr>
                        <a:t>finger’</a:t>
                      </a:r>
                      <a:endParaRPr sz="900">
                        <a:latin typeface="Verdana"/>
                        <a:cs typeface="Verdana"/>
                      </a:endParaRPr>
                    </a:p>
                  </a:txBody>
                  <a:tcPr marL="0" marR="0" marT="7620" marB="0">
                    <a:lnL w="12700">
                      <a:solidFill>
                        <a:srgbClr val="FF0000"/>
                      </a:solidFill>
                      <a:prstDash val="solid"/>
                    </a:lnL>
                    <a:lnR w="12700">
                      <a:solidFill>
                        <a:srgbClr val="FF0000"/>
                      </a:solidFill>
                      <a:prstDash val="solid"/>
                    </a:lnR>
                    <a:lnT w="12700">
                      <a:solidFill>
                        <a:srgbClr val="FF0000"/>
                      </a:solidFill>
                      <a:prstDash val="solid"/>
                    </a:lnT>
                  </a:tcPr>
                </a:tc>
                <a:extLst>
                  <a:ext uri="{0D108BD9-81ED-4DB2-BD59-A6C34878D82A}">
                    <a16:rowId xmlns:a16="http://schemas.microsoft.com/office/drawing/2014/main" val="10000"/>
                  </a:ext>
                </a:extLst>
              </a:tr>
              <a:tr h="280035">
                <a:tc>
                  <a:txBody>
                    <a:bodyPr/>
                    <a:lstStyle/>
                    <a:p>
                      <a:pPr marL="68580">
                        <a:lnSpc>
                          <a:spcPct val="100000"/>
                        </a:lnSpc>
                        <a:spcBef>
                          <a:spcPts val="10"/>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8580">
                        <a:lnSpc>
                          <a:spcPts val="99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270" marB="0">
                    <a:solidFill>
                      <a:srgbClr val="FF0000"/>
                    </a:solidFill>
                  </a:tcPr>
                </a:tc>
                <a:extLst>
                  <a:ext uri="{0D108BD9-81ED-4DB2-BD59-A6C34878D82A}">
                    <a16:rowId xmlns:a16="http://schemas.microsoft.com/office/drawing/2014/main" val="10001"/>
                  </a:ext>
                </a:extLst>
              </a:tr>
              <a:tr h="1414145">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0" dirty="0">
                          <a:latin typeface="Verdana"/>
                          <a:cs typeface="Verdana"/>
                        </a:rPr>
                        <a:t> </a:t>
                      </a:r>
                      <a:r>
                        <a:rPr sz="900" spc="-10" dirty="0">
                          <a:latin typeface="Verdana"/>
                          <a:cs typeface="Verdana"/>
                        </a:rPr>
                        <a:t>to</a:t>
                      </a:r>
                      <a:r>
                        <a:rPr sz="900" spc="-65" dirty="0">
                          <a:latin typeface="Verdana"/>
                          <a:cs typeface="Verdana"/>
                        </a:rPr>
                        <a:t> </a:t>
                      </a:r>
                      <a:r>
                        <a:rPr sz="900" spc="-30" dirty="0">
                          <a:latin typeface="Verdana"/>
                          <a:cs typeface="Verdana"/>
                        </a:rPr>
                        <a:t>familiar</a:t>
                      </a:r>
                      <a:r>
                        <a:rPr sz="900" spc="-70" dirty="0">
                          <a:latin typeface="Verdana"/>
                          <a:cs typeface="Verdana"/>
                        </a:rPr>
                        <a:t> </a:t>
                      </a:r>
                      <a:r>
                        <a:rPr sz="900" spc="-60" dirty="0">
                          <a:latin typeface="Verdana"/>
                          <a:cs typeface="Verdana"/>
                        </a:rPr>
                        <a:t>stories</a:t>
                      </a:r>
                      <a:r>
                        <a:rPr sz="900" spc="-70" dirty="0">
                          <a:latin typeface="Verdana"/>
                          <a:cs typeface="Verdana"/>
                        </a:rPr>
                        <a:t> </a:t>
                      </a:r>
                      <a:r>
                        <a:rPr sz="900" spc="-35" dirty="0">
                          <a:latin typeface="Verdana"/>
                          <a:cs typeface="Verdana"/>
                        </a:rPr>
                        <a:t>with</a:t>
                      </a:r>
                      <a:r>
                        <a:rPr sz="900" spc="-70" dirty="0">
                          <a:latin typeface="Verdana"/>
                          <a:cs typeface="Verdana"/>
                        </a:rPr>
                        <a:t> </a:t>
                      </a:r>
                      <a:r>
                        <a:rPr sz="900" spc="-15" dirty="0">
                          <a:latin typeface="Verdana"/>
                          <a:cs typeface="Verdana"/>
                        </a:rPr>
                        <a:t>increasing</a:t>
                      </a:r>
                      <a:r>
                        <a:rPr sz="900" spc="-70" dirty="0">
                          <a:latin typeface="Verdana"/>
                          <a:cs typeface="Verdana"/>
                        </a:rPr>
                        <a:t> </a:t>
                      </a:r>
                      <a:r>
                        <a:rPr sz="900" spc="-15" dirty="0">
                          <a:latin typeface="Verdana"/>
                          <a:cs typeface="Verdana"/>
                        </a:rPr>
                        <a:t>attention</a:t>
                      </a:r>
                      <a:r>
                        <a:rPr sz="900" spc="-65"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engagement</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to</a:t>
                      </a:r>
                      <a:r>
                        <a:rPr sz="900" spc="-70" dirty="0">
                          <a:latin typeface="Verdana"/>
                          <a:cs typeface="Verdana"/>
                        </a:rPr>
                        <a:t> </a:t>
                      </a:r>
                      <a:r>
                        <a:rPr sz="900" spc="-40" dirty="0">
                          <a:latin typeface="Verdana"/>
                          <a:cs typeface="Verdana"/>
                        </a:rPr>
                        <a:t>others</a:t>
                      </a:r>
                      <a:r>
                        <a:rPr sz="900" spc="-70" dirty="0">
                          <a:latin typeface="Verdana"/>
                          <a:cs typeface="Verdana"/>
                        </a:rPr>
                        <a:t> </a:t>
                      </a:r>
                      <a:r>
                        <a:rPr sz="900" spc="-40" dirty="0">
                          <a:latin typeface="Verdana"/>
                          <a:cs typeface="Verdana"/>
                        </a:rPr>
                        <a:t>in</a:t>
                      </a:r>
                      <a:r>
                        <a:rPr sz="900" spc="-80" dirty="0">
                          <a:latin typeface="Verdana"/>
                          <a:cs typeface="Verdana"/>
                        </a:rPr>
                        <a:t> </a:t>
                      </a:r>
                      <a:r>
                        <a:rPr sz="900" spc="-10" dirty="0">
                          <a:latin typeface="Verdana"/>
                          <a:cs typeface="Verdana"/>
                        </a:rPr>
                        <a:t>one-to-one</a:t>
                      </a:r>
                      <a:r>
                        <a:rPr sz="900" spc="-65" dirty="0">
                          <a:latin typeface="Verdana"/>
                          <a:cs typeface="Verdana"/>
                        </a:rPr>
                        <a:t> </a:t>
                      </a:r>
                      <a:r>
                        <a:rPr sz="900" spc="-45" dirty="0">
                          <a:latin typeface="Verdana"/>
                          <a:cs typeface="Verdana"/>
                        </a:rPr>
                        <a:t>or</a:t>
                      </a:r>
                      <a:r>
                        <a:rPr sz="900" spc="-65" dirty="0">
                          <a:latin typeface="Verdana"/>
                          <a:cs typeface="Verdana"/>
                        </a:rPr>
                        <a:t> </a:t>
                      </a:r>
                      <a:r>
                        <a:rPr sz="900" spc="-50" dirty="0">
                          <a:latin typeface="Verdana"/>
                          <a:cs typeface="Verdana"/>
                        </a:rPr>
                        <a:t>small</a:t>
                      </a:r>
                      <a:r>
                        <a:rPr sz="900" spc="-70" dirty="0">
                          <a:latin typeface="Verdana"/>
                          <a:cs typeface="Verdana"/>
                        </a:rPr>
                        <a:t> </a:t>
                      </a:r>
                      <a:r>
                        <a:rPr sz="900" spc="-30" dirty="0">
                          <a:latin typeface="Verdana"/>
                          <a:cs typeface="Verdana"/>
                        </a:rPr>
                        <a:t>groups,</a:t>
                      </a:r>
                      <a:r>
                        <a:rPr sz="900" spc="-80" dirty="0">
                          <a:latin typeface="Verdana"/>
                          <a:cs typeface="Verdana"/>
                        </a:rPr>
                        <a:t> </a:t>
                      </a:r>
                      <a:r>
                        <a:rPr sz="900" dirty="0">
                          <a:latin typeface="Verdana"/>
                          <a:cs typeface="Verdana"/>
                        </a:rPr>
                        <a:t>when</a:t>
                      </a:r>
                      <a:r>
                        <a:rPr sz="900" spc="-70" dirty="0">
                          <a:latin typeface="Verdana"/>
                          <a:cs typeface="Verdana"/>
                        </a:rPr>
                        <a:t> </a:t>
                      </a:r>
                      <a:r>
                        <a:rPr sz="900" spc="-10" dirty="0">
                          <a:latin typeface="Verdana"/>
                          <a:cs typeface="Verdana"/>
                        </a:rPr>
                        <a:t>conversation</a:t>
                      </a:r>
                      <a:r>
                        <a:rPr sz="900" spc="-75" dirty="0">
                          <a:latin typeface="Verdana"/>
                          <a:cs typeface="Verdana"/>
                        </a:rPr>
                        <a:t> </a:t>
                      </a:r>
                      <a:r>
                        <a:rPr sz="900" spc="-55" dirty="0">
                          <a:latin typeface="Verdana"/>
                          <a:cs typeface="Verdana"/>
                        </a:rPr>
                        <a:t>interests</a:t>
                      </a:r>
                      <a:r>
                        <a:rPr sz="900" spc="-70" dirty="0">
                          <a:latin typeface="Verdana"/>
                          <a:cs typeface="Verdana"/>
                        </a:rPr>
                        <a:t> </a:t>
                      </a:r>
                      <a:r>
                        <a:rPr sz="900" spc="-15" dirty="0">
                          <a:latin typeface="Verdana"/>
                          <a:cs typeface="Verdana"/>
                        </a:rPr>
                        <a:t>them</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Single</a:t>
                      </a:r>
                      <a:r>
                        <a:rPr sz="900" spc="-65" dirty="0">
                          <a:latin typeface="Verdana"/>
                          <a:cs typeface="Verdana"/>
                        </a:rPr>
                        <a:t> </a:t>
                      </a:r>
                      <a:r>
                        <a:rPr sz="900" spc="10" dirty="0">
                          <a:latin typeface="Verdana"/>
                          <a:cs typeface="Verdana"/>
                        </a:rPr>
                        <a:t>channelled</a:t>
                      </a:r>
                      <a:r>
                        <a:rPr sz="900" spc="-70" dirty="0">
                          <a:latin typeface="Verdana"/>
                          <a:cs typeface="Verdana"/>
                        </a:rPr>
                        <a:t> </a:t>
                      </a:r>
                      <a:r>
                        <a:rPr sz="900" spc="-30" dirty="0">
                          <a:latin typeface="Verdana"/>
                          <a:cs typeface="Verdana"/>
                        </a:rPr>
                        <a:t>attention;</a:t>
                      </a:r>
                      <a:r>
                        <a:rPr sz="900" spc="-60" dirty="0">
                          <a:latin typeface="Verdana"/>
                          <a:cs typeface="Verdana"/>
                        </a:rPr>
                        <a:t> </a:t>
                      </a:r>
                      <a:r>
                        <a:rPr sz="900" spc="-65" dirty="0">
                          <a:latin typeface="Verdana"/>
                          <a:cs typeface="Verdana"/>
                        </a:rPr>
                        <a:t>shift</a:t>
                      </a:r>
                      <a:r>
                        <a:rPr sz="900" spc="-70" dirty="0">
                          <a:latin typeface="Verdana"/>
                          <a:cs typeface="Verdana"/>
                        </a:rPr>
                        <a:t> </a:t>
                      </a:r>
                      <a:r>
                        <a:rPr sz="900" spc="-5" dirty="0">
                          <a:latin typeface="Verdana"/>
                          <a:cs typeface="Verdana"/>
                        </a:rPr>
                        <a:t>to</a:t>
                      </a:r>
                      <a:r>
                        <a:rPr sz="900" spc="-70" dirty="0">
                          <a:latin typeface="Verdana"/>
                          <a:cs typeface="Verdana"/>
                        </a:rPr>
                        <a:t> </a:t>
                      </a:r>
                      <a:r>
                        <a:rPr sz="900" spc="70" dirty="0">
                          <a:latin typeface="Verdana"/>
                          <a:cs typeface="Verdana"/>
                        </a:rPr>
                        <a:t>a</a:t>
                      </a:r>
                      <a:r>
                        <a:rPr sz="900" spc="-60" dirty="0">
                          <a:latin typeface="Verdana"/>
                          <a:cs typeface="Verdana"/>
                        </a:rPr>
                        <a:t> </a:t>
                      </a:r>
                      <a:r>
                        <a:rPr sz="900" spc="-20" dirty="0">
                          <a:latin typeface="Verdana"/>
                          <a:cs typeface="Verdana"/>
                        </a:rPr>
                        <a:t>different</a:t>
                      </a:r>
                      <a:r>
                        <a:rPr sz="900" spc="-70" dirty="0">
                          <a:latin typeface="Verdana"/>
                          <a:cs typeface="Verdana"/>
                        </a:rPr>
                        <a:t> </a:t>
                      </a:r>
                      <a:r>
                        <a:rPr sz="900" spc="-50" dirty="0">
                          <a:latin typeface="Verdana"/>
                          <a:cs typeface="Verdana"/>
                        </a:rPr>
                        <a:t>task</a:t>
                      </a:r>
                      <a:r>
                        <a:rPr sz="900" spc="-70" dirty="0">
                          <a:latin typeface="Verdana"/>
                          <a:cs typeface="Verdana"/>
                        </a:rPr>
                        <a:t> </a:t>
                      </a:r>
                      <a:r>
                        <a:rPr sz="900" spc="-50" dirty="0">
                          <a:latin typeface="Verdana"/>
                          <a:cs typeface="Verdana"/>
                        </a:rPr>
                        <a:t>if</a:t>
                      </a:r>
                      <a:r>
                        <a:rPr sz="900" spc="-40" dirty="0">
                          <a:latin typeface="Verdana"/>
                          <a:cs typeface="Verdana"/>
                        </a:rPr>
                        <a:t> </a:t>
                      </a:r>
                      <a:r>
                        <a:rPr sz="900" spc="-45" dirty="0">
                          <a:latin typeface="Verdana"/>
                          <a:cs typeface="Verdana"/>
                        </a:rPr>
                        <a:t>their</a:t>
                      </a:r>
                      <a:r>
                        <a:rPr sz="900" spc="-65" dirty="0">
                          <a:latin typeface="Verdana"/>
                          <a:cs typeface="Verdana"/>
                        </a:rPr>
                        <a:t> </a:t>
                      </a:r>
                      <a:r>
                        <a:rPr sz="900" spc="-15" dirty="0">
                          <a:latin typeface="Verdana"/>
                          <a:cs typeface="Verdana"/>
                        </a:rPr>
                        <a:t>attention</a:t>
                      </a:r>
                      <a:r>
                        <a:rPr sz="900" spc="-70" dirty="0">
                          <a:latin typeface="Verdana"/>
                          <a:cs typeface="Verdana"/>
                        </a:rPr>
                        <a:t> </a:t>
                      </a:r>
                      <a:r>
                        <a:rPr sz="900" spc="-90" dirty="0">
                          <a:latin typeface="Verdana"/>
                          <a:cs typeface="Verdana"/>
                        </a:rPr>
                        <a:t>is</a:t>
                      </a:r>
                      <a:r>
                        <a:rPr sz="900" spc="-70" dirty="0">
                          <a:latin typeface="Verdana"/>
                          <a:cs typeface="Verdana"/>
                        </a:rPr>
                        <a:t> </a:t>
                      </a:r>
                      <a:r>
                        <a:rPr sz="900" spc="-50" dirty="0">
                          <a:latin typeface="Verdana"/>
                          <a:cs typeface="Verdana"/>
                        </a:rPr>
                        <a:t>fully</a:t>
                      </a:r>
                      <a:r>
                        <a:rPr sz="900" spc="-65" dirty="0">
                          <a:latin typeface="Verdana"/>
                          <a:cs typeface="Verdana"/>
                        </a:rPr>
                        <a:t> </a:t>
                      </a:r>
                      <a:r>
                        <a:rPr sz="900" spc="10" dirty="0">
                          <a:latin typeface="Verdana"/>
                          <a:cs typeface="Verdana"/>
                        </a:rPr>
                        <a:t>obtained</a:t>
                      </a:r>
                      <a:r>
                        <a:rPr sz="900" spc="-65" dirty="0">
                          <a:latin typeface="Verdana"/>
                          <a:cs typeface="Verdana"/>
                        </a:rPr>
                        <a:t> </a:t>
                      </a:r>
                      <a:r>
                        <a:rPr sz="900" spc="-125" dirty="0">
                          <a:latin typeface="Verdana"/>
                          <a:cs typeface="Verdana"/>
                        </a:rPr>
                        <a:t>–</a:t>
                      </a:r>
                      <a:r>
                        <a:rPr sz="900" spc="-50" dirty="0">
                          <a:latin typeface="Verdana"/>
                          <a:cs typeface="Verdana"/>
                        </a:rPr>
                        <a:t> </a:t>
                      </a:r>
                      <a:r>
                        <a:rPr sz="900" spc="-40" dirty="0">
                          <a:latin typeface="Verdana"/>
                          <a:cs typeface="Verdana"/>
                        </a:rPr>
                        <a:t>using</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child’s</a:t>
                      </a:r>
                      <a:r>
                        <a:rPr sz="900" spc="-60" dirty="0">
                          <a:latin typeface="Verdana"/>
                          <a:cs typeface="Verdana"/>
                        </a:rPr>
                        <a:t> </a:t>
                      </a:r>
                      <a:r>
                        <a:rPr sz="900" spc="10" dirty="0">
                          <a:latin typeface="Verdana"/>
                          <a:cs typeface="Verdana"/>
                        </a:rPr>
                        <a:t>name</a:t>
                      </a:r>
                      <a:r>
                        <a:rPr sz="900" spc="-65" dirty="0">
                          <a:latin typeface="Verdana"/>
                          <a:cs typeface="Verdana"/>
                        </a:rPr>
                        <a:t> </a:t>
                      </a:r>
                      <a:r>
                        <a:rPr sz="900" spc="-25" dirty="0">
                          <a:latin typeface="Verdana"/>
                          <a:cs typeface="Verdana"/>
                        </a:rPr>
                        <a:t>helps</a:t>
                      </a:r>
                      <a:r>
                        <a:rPr sz="900" spc="-40" dirty="0">
                          <a:latin typeface="Verdana"/>
                          <a:cs typeface="Verdana"/>
                        </a:rPr>
                        <a:t> </a:t>
                      </a:r>
                      <a:r>
                        <a:rPr sz="900" spc="-20" dirty="0">
                          <a:latin typeface="Verdana"/>
                          <a:cs typeface="Verdana"/>
                        </a:rPr>
                        <a:t>them</a:t>
                      </a:r>
                      <a:r>
                        <a:rPr sz="900" spc="-8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focus</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Join</a:t>
                      </a:r>
                      <a:r>
                        <a:rPr sz="900" spc="-75" dirty="0">
                          <a:latin typeface="Verdana"/>
                          <a:cs typeface="Verdana"/>
                        </a:rPr>
                        <a:t> </a:t>
                      </a:r>
                      <a:r>
                        <a:rPr sz="900" spc="-40" dirty="0">
                          <a:latin typeface="Verdana"/>
                          <a:cs typeface="Verdana"/>
                        </a:rPr>
                        <a:t>in</a:t>
                      </a:r>
                      <a:r>
                        <a:rPr sz="900" spc="-80" dirty="0">
                          <a:latin typeface="Verdana"/>
                          <a:cs typeface="Verdana"/>
                        </a:rPr>
                        <a:t> </a:t>
                      </a:r>
                      <a:r>
                        <a:rPr sz="900" spc="-35" dirty="0">
                          <a:latin typeface="Verdana"/>
                          <a:cs typeface="Verdana"/>
                        </a:rPr>
                        <a:t>with</a:t>
                      </a:r>
                      <a:r>
                        <a:rPr sz="900" spc="-65" dirty="0">
                          <a:latin typeface="Verdana"/>
                          <a:cs typeface="Verdana"/>
                        </a:rPr>
                        <a:t> </a:t>
                      </a:r>
                      <a:r>
                        <a:rPr sz="900" spc="-40" dirty="0">
                          <a:latin typeface="Verdana"/>
                          <a:cs typeface="Verdana"/>
                        </a:rPr>
                        <a:t>simple</a:t>
                      </a:r>
                      <a:r>
                        <a:rPr sz="900" spc="-65" dirty="0">
                          <a:latin typeface="Verdana"/>
                          <a:cs typeface="Verdana"/>
                        </a:rPr>
                        <a:t> </a:t>
                      </a:r>
                      <a:r>
                        <a:rPr sz="900" spc="15" dirty="0">
                          <a:latin typeface="Verdana"/>
                          <a:cs typeface="Verdana"/>
                        </a:rPr>
                        <a:t>repeated</a:t>
                      </a:r>
                      <a:r>
                        <a:rPr sz="900" spc="-75" dirty="0">
                          <a:latin typeface="Verdana"/>
                          <a:cs typeface="Verdana"/>
                        </a:rPr>
                        <a:t> </a:t>
                      </a:r>
                      <a:r>
                        <a:rPr sz="900" spc="-45" dirty="0">
                          <a:latin typeface="Verdana"/>
                          <a:cs typeface="Verdana"/>
                        </a:rPr>
                        <a:t>refrains</a:t>
                      </a:r>
                      <a:r>
                        <a:rPr sz="900" spc="-75" dirty="0">
                          <a:latin typeface="Verdana"/>
                          <a:cs typeface="Verdana"/>
                        </a:rPr>
                        <a:t> </a:t>
                      </a:r>
                      <a:r>
                        <a:rPr sz="900" spc="-40" dirty="0">
                          <a:latin typeface="Verdana"/>
                          <a:cs typeface="Verdana"/>
                        </a:rPr>
                        <a:t>in</a:t>
                      </a:r>
                      <a:r>
                        <a:rPr sz="900" spc="-75" dirty="0">
                          <a:latin typeface="Verdana"/>
                          <a:cs typeface="Verdana"/>
                        </a:rPr>
                        <a:t> </a:t>
                      </a:r>
                      <a:r>
                        <a:rPr sz="900" spc="-60" dirty="0">
                          <a:latin typeface="Verdana"/>
                          <a:cs typeface="Verdana"/>
                        </a:rPr>
                        <a:t>rhymes,</a:t>
                      </a:r>
                      <a:r>
                        <a:rPr sz="900" spc="-80" dirty="0">
                          <a:latin typeface="Verdana"/>
                          <a:cs typeface="Verdana"/>
                        </a:rPr>
                        <a:t> </a:t>
                      </a:r>
                      <a:r>
                        <a:rPr sz="900" spc="-40" dirty="0">
                          <a:latin typeface="Verdana"/>
                          <a:cs typeface="Verdana"/>
                        </a:rPr>
                        <a:t>songs</a:t>
                      </a:r>
                      <a:r>
                        <a:rPr sz="900" spc="-65" dirty="0">
                          <a:latin typeface="Verdana"/>
                          <a:cs typeface="Verdana"/>
                        </a:rPr>
                        <a:t> </a:t>
                      </a:r>
                      <a:r>
                        <a:rPr sz="900" spc="35" dirty="0">
                          <a:latin typeface="Verdana"/>
                          <a:cs typeface="Verdana"/>
                        </a:rPr>
                        <a:t>and</a:t>
                      </a:r>
                      <a:r>
                        <a:rPr sz="900" spc="-75" dirty="0">
                          <a:latin typeface="Verdana"/>
                          <a:cs typeface="Verdana"/>
                        </a:rPr>
                        <a:t> </a:t>
                      </a:r>
                      <a:r>
                        <a:rPr sz="900" spc="-55" dirty="0">
                          <a:latin typeface="Verdana"/>
                          <a:cs typeface="Verdana"/>
                        </a:rPr>
                        <a:t>stories</a:t>
                      </a:r>
                      <a:endParaRPr sz="90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60" dirty="0">
                          <a:latin typeface="Verdana"/>
                          <a:cs typeface="Verdana"/>
                        </a:rPr>
                        <a:t> </a:t>
                      </a:r>
                      <a:r>
                        <a:rPr sz="900" spc="5" dirty="0">
                          <a:latin typeface="Verdana"/>
                          <a:cs typeface="Verdana"/>
                        </a:rPr>
                        <a:t>who</a:t>
                      </a:r>
                      <a:r>
                        <a:rPr sz="900" spc="-60" dirty="0">
                          <a:latin typeface="Verdana"/>
                          <a:cs typeface="Verdana"/>
                        </a:rPr>
                        <a:t> </a:t>
                      </a:r>
                      <a:r>
                        <a:rPr sz="900" spc="25" dirty="0">
                          <a:latin typeface="Verdana"/>
                          <a:cs typeface="Verdana"/>
                        </a:rPr>
                        <a:t>&amp;</a:t>
                      </a:r>
                      <a:r>
                        <a:rPr sz="900" spc="-60" dirty="0">
                          <a:latin typeface="Verdana"/>
                          <a:cs typeface="Verdana"/>
                        </a:rPr>
                        <a:t> </a:t>
                      </a:r>
                      <a:r>
                        <a:rPr sz="900" dirty="0">
                          <a:latin typeface="Verdana"/>
                          <a:cs typeface="Verdana"/>
                        </a:rPr>
                        <a:t>what</a:t>
                      </a:r>
                      <a:r>
                        <a:rPr sz="900" spc="-70" dirty="0">
                          <a:latin typeface="Verdana"/>
                          <a:cs typeface="Verdana"/>
                        </a:rPr>
                        <a:t> </a:t>
                      </a:r>
                      <a:r>
                        <a:rPr sz="900" spc="-40" dirty="0">
                          <a:latin typeface="Verdana"/>
                          <a:cs typeface="Verdana"/>
                        </a:rPr>
                        <a:t>in</a:t>
                      </a:r>
                      <a:r>
                        <a:rPr sz="900" spc="-60" dirty="0">
                          <a:latin typeface="Verdana"/>
                          <a:cs typeface="Verdana"/>
                        </a:rPr>
                        <a:t> </a:t>
                      </a:r>
                      <a:r>
                        <a:rPr sz="900" spc="-40" dirty="0">
                          <a:latin typeface="Verdana"/>
                          <a:cs typeface="Verdana"/>
                        </a:rPr>
                        <a:t>simple</a:t>
                      </a:r>
                      <a:r>
                        <a:rPr sz="900" spc="-60" dirty="0">
                          <a:latin typeface="Verdana"/>
                          <a:cs typeface="Verdana"/>
                        </a:rPr>
                        <a:t> </a:t>
                      </a:r>
                      <a:r>
                        <a:rPr sz="900" spc="-35" dirty="0">
                          <a:latin typeface="Verdana"/>
                          <a:cs typeface="Verdana"/>
                        </a:rPr>
                        <a:t>questions,</a:t>
                      </a:r>
                      <a:r>
                        <a:rPr sz="900" spc="-55" dirty="0">
                          <a:latin typeface="Verdana"/>
                          <a:cs typeface="Verdana"/>
                        </a:rPr>
                        <a:t> </a:t>
                      </a:r>
                      <a:r>
                        <a:rPr sz="900" spc="-25" dirty="0">
                          <a:latin typeface="Verdana"/>
                          <a:cs typeface="Verdana"/>
                        </a:rPr>
                        <a:t>e.g.</a:t>
                      </a:r>
                      <a:r>
                        <a:rPr sz="900" spc="-65" dirty="0">
                          <a:latin typeface="Verdana"/>
                          <a:cs typeface="Verdana"/>
                        </a:rPr>
                        <a:t> </a:t>
                      </a:r>
                      <a:r>
                        <a:rPr sz="900" dirty="0">
                          <a:latin typeface="Verdana"/>
                          <a:cs typeface="Verdana"/>
                        </a:rPr>
                        <a:t>‘Who’s</a:t>
                      </a:r>
                      <a:r>
                        <a:rPr sz="900" spc="-50" dirty="0">
                          <a:latin typeface="Verdana"/>
                          <a:cs typeface="Verdana"/>
                        </a:rPr>
                        <a:t> </a:t>
                      </a:r>
                      <a:r>
                        <a:rPr sz="900" spc="5" dirty="0">
                          <a:latin typeface="Verdana"/>
                          <a:cs typeface="Verdana"/>
                        </a:rPr>
                        <a:t>that?’</a:t>
                      </a:r>
                      <a:r>
                        <a:rPr sz="900" spc="-65" dirty="0">
                          <a:latin typeface="Verdana"/>
                          <a:cs typeface="Verdana"/>
                        </a:rPr>
                        <a:t> </a:t>
                      </a:r>
                      <a:r>
                        <a:rPr sz="900" spc="15" dirty="0">
                          <a:latin typeface="Verdana"/>
                          <a:cs typeface="Verdana"/>
                        </a:rPr>
                        <a:t>‘Who</a:t>
                      </a:r>
                      <a:r>
                        <a:rPr sz="900" spc="-60" dirty="0">
                          <a:latin typeface="Verdana"/>
                          <a:cs typeface="Verdana"/>
                        </a:rPr>
                        <a:t> </a:t>
                      </a:r>
                      <a:r>
                        <a:rPr sz="900" spc="70" dirty="0">
                          <a:latin typeface="Verdana"/>
                          <a:cs typeface="Verdana"/>
                        </a:rPr>
                        <a:t>can…?’</a:t>
                      </a:r>
                      <a:r>
                        <a:rPr sz="900" spc="-65" dirty="0">
                          <a:latin typeface="Verdana"/>
                          <a:cs typeface="Verdana"/>
                        </a:rPr>
                        <a:t> </a:t>
                      </a:r>
                      <a:r>
                        <a:rPr sz="900" dirty="0">
                          <a:latin typeface="Verdana"/>
                          <a:cs typeface="Verdana"/>
                        </a:rPr>
                        <a:t>‘What’s</a:t>
                      </a:r>
                      <a:r>
                        <a:rPr sz="900" spc="-60" dirty="0">
                          <a:latin typeface="Verdana"/>
                          <a:cs typeface="Verdana"/>
                        </a:rPr>
                        <a:t> </a:t>
                      </a:r>
                      <a:r>
                        <a:rPr sz="900" spc="5" dirty="0">
                          <a:latin typeface="Verdana"/>
                          <a:cs typeface="Verdana"/>
                        </a:rPr>
                        <a:t>that?’</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Name</a:t>
                      </a:r>
                      <a:r>
                        <a:rPr sz="900" spc="-55" dirty="0">
                          <a:latin typeface="Verdana"/>
                          <a:cs typeface="Verdana"/>
                        </a:rPr>
                        <a:t> </a:t>
                      </a:r>
                      <a:r>
                        <a:rPr sz="900" spc="-10" dirty="0">
                          <a:latin typeface="Verdana"/>
                          <a:cs typeface="Verdana"/>
                        </a:rPr>
                        <a:t>everyday</a:t>
                      </a:r>
                      <a:r>
                        <a:rPr sz="900" spc="-60" dirty="0">
                          <a:latin typeface="Verdana"/>
                          <a:cs typeface="Verdana"/>
                        </a:rPr>
                        <a:t> </a:t>
                      </a:r>
                      <a:r>
                        <a:rPr sz="900" spc="-20" dirty="0">
                          <a:latin typeface="Verdana"/>
                          <a:cs typeface="Verdana"/>
                        </a:rPr>
                        <a:t>objects,</a:t>
                      </a:r>
                      <a:r>
                        <a:rPr sz="900" spc="-75" dirty="0">
                          <a:latin typeface="Verdana"/>
                          <a:cs typeface="Verdana"/>
                        </a:rPr>
                        <a:t> </a:t>
                      </a:r>
                      <a:r>
                        <a:rPr sz="900" spc="-30" dirty="0">
                          <a:latin typeface="Verdana"/>
                          <a:cs typeface="Verdana"/>
                        </a:rPr>
                        <a:t>e.g.,</a:t>
                      </a:r>
                      <a:r>
                        <a:rPr sz="900" spc="-65" dirty="0">
                          <a:latin typeface="Verdana"/>
                          <a:cs typeface="Verdana"/>
                        </a:rPr>
                        <a:t> </a:t>
                      </a:r>
                      <a:r>
                        <a:rPr sz="900" spc="-70" dirty="0">
                          <a:latin typeface="Verdana"/>
                          <a:cs typeface="Verdana"/>
                        </a:rPr>
                        <a:t>scissors, </a:t>
                      </a:r>
                      <a:r>
                        <a:rPr sz="900" spc="-25" dirty="0">
                          <a:latin typeface="Verdana"/>
                          <a:cs typeface="Verdana"/>
                        </a:rPr>
                        <a:t>ball,</a:t>
                      </a:r>
                      <a:r>
                        <a:rPr sz="900" spc="-75" dirty="0">
                          <a:latin typeface="Verdana"/>
                          <a:cs typeface="Verdana"/>
                        </a:rPr>
                        <a:t> </a:t>
                      </a:r>
                      <a:r>
                        <a:rPr sz="900" spc="-20" dirty="0">
                          <a:latin typeface="Verdana"/>
                          <a:cs typeface="Verdana"/>
                        </a:rPr>
                        <a:t>hat,</a:t>
                      </a:r>
                      <a:r>
                        <a:rPr sz="900" spc="-70" dirty="0">
                          <a:latin typeface="Verdana"/>
                          <a:cs typeface="Verdana"/>
                        </a:rPr>
                        <a:t> </a:t>
                      </a:r>
                      <a:r>
                        <a:rPr sz="900" spc="20" dirty="0">
                          <a:latin typeface="Verdana"/>
                          <a:cs typeface="Verdana"/>
                        </a:rPr>
                        <a:t>coat,</a:t>
                      </a:r>
                      <a:r>
                        <a:rPr sz="900" spc="-70" dirty="0">
                          <a:latin typeface="Verdana"/>
                          <a:cs typeface="Verdana"/>
                        </a:rPr>
                        <a:t> </a:t>
                      </a:r>
                      <a:r>
                        <a:rPr sz="900" spc="15" dirty="0">
                          <a:latin typeface="Verdana"/>
                          <a:cs typeface="Verdana"/>
                        </a:rPr>
                        <a:t>book</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Respond</a:t>
                      </a:r>
                      <a:r>
                        <a:rPr sz="900" spc="-60"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instructions</a:t>
                      </a:r>
                      <a:r>
                        <a:rPr sz="900" spc="-60" dirty="0">
                          <a:latin typeface="Verdana"/>
                          <a:cs typeface="Verdana"/>
                        </a:rPr>
                        <a:t> </a:t>
                      </a:r>
                      <a:r>
                        <a:rPr sz="900" spc="-40" dirty="0">
                          <a:latin typeface="Verdana"/>
                          <a:cs typeface="Verdana"/>
                        </a:rPr>
                        <a:t>with</a:t>
                      </a:r>
                      <a:r>
                        <a:rPr sz="900" spc="-65" dirty="0">
                          <a:latin typeface="Verdana"/>
                          <a:cs typeface="Verdana"/>
                        </a:rPr>
                        <a:t> </a:t>
                      </a:r>
                      <a:r>
                        <a:rPr sz="900" spc="-20" dirty="0">
                          <a:latin typeface="Verdana"/>
                          <a:cs typeface="Verdana"/>
                        </a:rPr>
                        <a:t>more</a:t>
                      </a:r>
                      <a:r>
                        <a:rPr sz="900" spc="-65" dirty="0">
                          <a:latin typeface="Verdana"/>
                          <a:cs typeface="Verdana"/>
                        </a:rPr>
                        <a:t> </a:t>
                      </a:r>
                      <a:r>
                        <a:rPr sz="900" spc="-30" dirty="0">
                          <a:latin typeface="Verdana"/>
                          <a:cs typeface="Verdana"/>
                        </a:rPr>
                        <a:t>elements,</a:t>
                      </a:r>
                      <a:r>
                        <a:rPr sz="900" spc="-75" dirty="0">
                          <a:latin typeface="Verdana"/>
                          <a:cs typeface="Verdana"/>
                        </a:rPr>
                        <a:t> </a:t>
                      </a:r>
                      <a:r>
                        <a:rPr sz="900" spc="-30" dirty="0">
                          <a:latin typeface="Verdana"/>
                          <a:cs typeface="Verdana"/>
                        </a:rPr>
                        <a:t>e.g.,</a:t>
                      </a:r>
                      <a:r>
                        <a:rPr sz="900" spc="-55" dirty="0">
                          <a:latin typeface="Verdana"/>
                          <a:cs typeface="Verdana"/>
                        </a:rPr>
                        <a:t> </a:t>
                      </a:r>
                      <a:r>
                        <a:rPr sz="900" spc="15" dirty="0">
                          <a:latin typeface="Verdana"/>
                          <a:cs typeface="Verdana"/>
                        </a:rPr>
                        <a:t>‘Give</a:t>
                      </a:r>
                      <a:r>
                        <a:rPr sz="900" spc="-55" dirty="0">
                          <a:latin typeface="Verdana"/>
                          <a:cs typeface="Verdana"/>
                        </a:rPr>
                        <a:t> </a:t>
                      </a:r>
                      <a:r>
                        <a:rPr sz="900" spc="-15" dirty="0">
                          <a:latin typeface="Verdana"/>
                          <a:cs typeface="Verdana"/>
                        </a:rPr>
                        <a:t>the</a:t>
                      </a:r>
                      <a:r>
                        <a:rPr sz="900" spc="-65" dirty="0">
                          <a:latin typeface="Verdana"/>
                          <a:cs typeface="Verdana"/>
                        </a:rPr>
                        <a:t> </a:t>
                      </a:r>
                      <a:r>
                        <a:rPr sz="900" spc="5" dirty="0">
                          <a:latin typeface="Verdana"/>
                          <a:cs typeface="Verdana"/>
                        </a:rPr>
                        <a:t>big</a:t>
                      </a:r>
                      <a:r>
                        <a:rPr sz="900" spc="-70" dirty="0">
                          <a:latin typeface="Verdana"/>
                          <a:cs typeface="Verdana"/>
                        </a:rPr>
                        <a:t> </a:t>
                      </a:r>
                      <a:r>
                        <a:rPr sz="900" spc="-10" dirty="0">
                          <a:latin typeface="Verdana"/>
                          <a:cs typeface="Verdana"/>
                        </a:rPr>
                        <a:t>ball</a:t>
                      </a:r>
                      <a:r>
                        <a:rPr sz="900" spc="-65" dirty="0">
                          <a:latin typeface="Verdana"/>
                          <a:cs typeface="Verdana"/>
                        </a:rPr>
                        <a:t> </a:t>
                      </a:r>
                      <a:r>
                        <a:rPr sz="900" spc="-10" dirty="0">
                          <a:latin typeface="Verdana"/>
                          <a:cs typeface="Verdana"/>
                        </a:rPr>
                        <a:t>to</a:t>
                      </a:r>
                      <a:r>
                        <a:rPr sz="900" spc="-60" dirty="0">
                          <a:latin typeface="Verdana"/>
                          <a:cs typeface="Verdana"/>
                        </a:rPr>
                        <a:t> </a:t>
                      </a:r>
                      <a:r>
                        <a:rPr sz="900" spc="-25" dirty="0">
                          <a:latin typeface="Verdana"/>
                          <a:cs typeface="Verdana"/>
                        </a:rPr>
                        <a:t>Tom’</a:t>
                      </a:r>
                      <a:endParaRPr sz="90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65" dirty="0">
                          <a:latin typeface="Verdana"/>
                          <a:cs typeface="Verdana"/>
                        </a:rPr>
                        <a:t> </a:t>
                      </a:r>
                      <a:r>
                        <a:rPr sz="900" spc="-50" dirty="0">
                          <a:latin typeface="Verdana"/>
                          <a:cs typeface="Verdana"/>
                        </a:rPr>
                        <a:t>ask</a:t>
                      </a:r>
                      <a:r>
                        <a:rPr sz="900" spc="-60" dirty="0">
                          <a:latin typeface="Verdana"/>
                          <a:cs typeface="Verdana"/>
                        </a:rPr>
                        <a:t> </a:t>
                      </a:r>
                      <a:r>
                        <a:rPr sz="900" spc="-40" dirty="0">
                          <a:latin typeface="Verdana"/>
                          <a:cs typeface="Verdana"/>
                        </a:rPr>
                        <a:t>simple</a:t>
                      </a:r>
                      <a:r>
                        <a:rPr sz="900" spc="-60" dirty="0">
                          <a:latin typeface="Verdana"/>
                          <a:cs typeface="Verdana"/>
                        </a:rPr>
                        <a:t> </a:t>
                      </a:r>
                      <a:r>
                        <a:rPr sz="900" spc="-35" dirty="0">
                          <a:latin typeface="Verdana"/>
                          <a:cs typeface="Verdana"/>
                        </a:rPr>
                        <a:t>questions</a:t>
                      </a:r>
                      <a:r>
                        <a:rPr sz="900" spc="-55" dirty="0">
                          <a:latin typeface="Verdana"/>
                          <a:cs typeface="Verdana"/>
                        </a:rPr>
                        <a:t> </a:t>
                      </a:r>
                      <a:r>
                        <a:rPr sz="900" dirty="0">
                          <a:latin typeface="Verdana"/>
                          <a:cs typeface="Verdana"/>
                        </a:rPr>
                        <a:t>e.g</a:t>
                      </a:r>
                      <a:r>
                        <a:rPr sz="900" spc="-70" dirty="0">
                          <a:latin typeface="Verdana"/>
                          <a:cs typeface="Verdana"/>
                        </a:rPr>
                        <a:t> </a:t>
                      </a:r>
                      <a:r>
                        <a:rPr sz="900" spc="50" dirty="0">
                          <a:latin typeface="Verdana"/>
                          <a:cs typeface="Verdana"/>
                        </a:rPr>
                        <a:t>‘Can</a:t>
                      </a:r>
                      <a:r>
                        <a:rPr sz="900" spc="-70" dirty="0">
                          <a:latin typeface="Verdana"/>
                          <a:cs typeface="Verdana"/>
                        </a:rPr>
                        <a:t> </a:t>
                      </a:r>
                      <a:r>
                        <a:rPr sz="900" spc="-180" dirty="0">
                          <a:latin typeface="Verdana"/>
                          <a:cs typeface="Verdana"/>
                        </a:rPr>
                        <a:t>I</a:t>
                      </a:r>
                      <a:r>
                        <a:rPr sz="900" spc="-50" dirty="0">
                          <a:latin typeface="Verdana"/>
                          <a:cs typeface="Verdana"/>
                        </a:rPr>
                        <a:t> </a:t>
                      </a:r>
                      <a:r>
                        <a:rPr sz="900" spc="10" dirty="0">
                          <a:latin typeface="Verdana"/>
                          <a:cs typeface="Verdana"/>
                        </a:rPr>
                        <a:t>have</a:t>
                      </a:r>
                      <a:r>
                        <a:rPr sz="900" spc="-6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turn?’,</a:t>
                      </a:r>
                      <a:r>
                        <a:rPr sz="900" spc="-75" dirty="0">
                          <a:latin typeface="Verdana"/>
                          <a:cs typeface="Verdana"/>
                        </a:rPr>
                        <a:t> </a:t>
                      </a:r>
                      <a:r>
                        <a:rPr sz="900" spc="-10" dirty="0">
                          <a:latin typeface="Verdana"/>
                          <a:cs typeface="Verdana"/>
                        </a:rPr>
                        <a:t>‘Where’s</a:t>
                      </a:r>
                      <a:r>
                        <a:rPr sz="900" spc="-50" dirty="0">
                          <a:latin typeface="Verdana"/>
                          <a:cs typeface="Verdana"/>
                        </a:rPr>
                        <a:t> </a:t>
                      </a:r>
                      <a:r>
                        <a:rPr sz="900" spc="-45" dirty="0">
                          <a:latin typeface="Verdana"/>
                          <a:cs typeface="Verdana"/>
                        </a:rPr>
                        <a:t>my</a:t>
                      </a:r>
                      <a:r>
                        <a:rPr sz="900" spc="-65" dirty="0">
                          <a:latin typeface="Verdana"/>
                          <a:cs typeface="Verdana"/>
                        </a:rPr>
                        <a:t> </a:t>
                      </a:r>
                      <a:r>
                        <a:rPr sz="900" spc="5" dirty="0">
                          <a:latin typeface="Verdana"/>
                          <a:cs typeface="Verdana"/>
                        </a:rPr>
                        <a:t>picture?’</a:t>
                      </a:r>
                      <a:endParaRPr sz="900">
                        <a:latin typeface="Verdana"/>
                        <a:cs typeface="Verdana"/>
                      </a:endParaRPr>
                    </a:p>
                    <a:p>
                      <a:pPr marL="297180">
                        <a:lnSpc>
                          <a:spcPct val="100000"/>
                        </a:lnSpc>
                        <a:spcBef>
                          <a:spcPts val="120"/>
                        </a:spcBef>
                        <a:tabLst>
                          <a:tab pos="525145" algn="l"/>
                        </a:tabLst>
                      </a:pPr>
                      <a:r>
                        <a:rPr sz="1000" spc="-5" dirty="0">
                          <a:latin typeface="Symbol"/>
                          <a:cs typeface="Symbol"/>
                        </a:rPr>
                        <a:t></a:t>
                      </a:r>
                      <a:r>
                        <a:rPr sz="1000" spc="-5" dirty="0">
                          <a:latin typeface="Times New Roman"/>
                          <a:cs typeface="Times New Roman"/>
                        </a:rPr>
                        <a:t>	</a:t>
                      </a:r>
                      <a:r>
                        <a:rPr sz="900" spc="-20" dirty="0">
                          <a:latin typeface="Verdana"/>
                          <a:cs typeface="Verdana"/>
                        </a:rPr>
                        <a:t>Begin</a:t>
                      </a:r>
                      <a:r>
                        <a:rPr sz="900" spc="-60" dirty="0">
                          <a:latin typeface="Verdana"/>
                          <a:cs typeface="Verdana"/>
                        </a:rPr>
                        <a:t> </a:t>
                      </a:r>
                      <a:r>
                        <a:rPr sz="900" spc="-10" dirty="0">
                          <a:latin typeface="Verdana"/>
                          <a:cs typeface="Verdana"/>
                        </a:rPr>
                        <a:t>to</a:t>
                      </a:r>
                      <a:r>
                        <a:rPr sz="900" spc="-65" dirty="0">
                          <a:latin typeface="Verdana"/>
                          <a:cs typeface="Verdana"/>
                        </a:rPr>
                        <a:t> </a:t>
                      </a:r>
                      <a:r>
                        <a:rPr sz="900" spc="-35" dirty="0">
                          <a:latin typeface="Verdana"/>
                          <a:cs typeface="Verdana"/>
                        </a:rPr>
                        <a:t>talk</a:t>
                      </a:r>
                      <a:r>
                        <a:rPr sz="900" spc="-60" dirty="0">
                          <a:latin typeface="Verdana"/>
                          <a:cs typeface="Verdana"/>
                        </a:rPr>
                        <a:t> </a:t>
                      </a:r>
                      <a:r>
                        <a:rPr sz="900" spc="15" dirty="0">
                          <a:latin typeface="Verdana"/>
                          <a:cs typeface="Verdana"/>
                        </a:rPr>
                        <a:t>about</a:t>
                      </a:r>
                      <a:r>
                        <a:rPr sz="900" spc="-75" dirty="0">
                          <a:latin typeface="Verdana"/>
                          <a:cs typeface="Verdana"/>
                        </a:rPr>
                        <a:t> </a:t>
                      </a:r>
                      <a:r>
                        <a:rPr sz="900" spc="25" dirty="0">
                          <a:latin typeface="Verdana"/>
                          <a:cs typeface="Verdana"/>
                        </a:rPr>
                        <a:t>people</a:t>
                      </a:r>
                      <a:r>
                        <a:rPr sz="900" spc="-70"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things</a:t>
                      </a:r>
                      <a:r>
                        <a:rPr sz="900" spc="-65" dirty="0">
                          <a:latin typeface="Verdana"/>
                          <a:cs typeface="Verdana"/>
                        </a:rPr>
                        <a:t> </a:t>
                      </a:r>
                      <a:r>
                        <a:rPr sz="900" spc="-15" dirty="0">
                          <a:latin typeface="Verdana"/>
                          <a:cs typeface="Verdana"/>
                        </a:rPr>
                        <a:t>that</a:t>
                      </a:r>
                      <a:r>
                        <a:rPr sz="900" spc="-70" dirty="0">
                          <a:latin typeface="Verdana"/>
                          <a:cs typeface="Verdana"/>
                        </a:rPr>
                        <a:t> </a:t>
                      </a:r>
                      <a:r>
                        <a:rPr sz="900" dirty="0">
                          <a:latin typeface="Verdana"/>
                          <a:cs typeface="Verdana"/>
                        </a:rPr>
                        <a:t>are</a:t>
                      </a:r>
                      <a:r>
                        <a:rPr sz="900" spc="-70" dirty="0">
                          <a:latin typeface="Verdana"/>
                          <a:cs typeface="Verdana"/>
                        </a:rPr>
                        <a:t> </a:t>
                      </a:r>
                      <a:r>
                        <a:rPr sz="900" spc="-10" dirty="0">
                          <a:latin typeface="Verdana"/>
                          <a:cs typeface="Verdana"/>
                        </a:rPr>
                        <a:t>not</a:t>
                      </a:r>
                      <a:r>
                        <a:rPr sz="900" spc="-70" dirty="0">
                          <a:latin typeface="Verdana"/>
                          <a:cs typeface="Verdana"/>
                        </a:rPr>
                        <a:t> </a:t>
                      </a:r>
                      <a:r>
                        <a:rPr sz="900" spc="-35" dirty="0">
                          <a:latin typeface="Verdana"/>
                          <a:cs typeface="Verdana"/>
                        </a:rPr>
                        <a:t>present,</a:t>
                      </a:r>
                      <a:r>
                        <a:rPr sz="900" spc="-75" dirty="0">
                          <a:latin typeface="Verdana"/>
                          <a:cs typeface="Verdana"/>
                        </a:rPr>
                        <a:t> </a:t>
                      </a:r>
                      <a:r>
                        <a:rPr sz="900" spc="-20" dirty="0">
                          <a:latin typeface="Verdana"/>
                          <a:cs typeface="Verdana"/>
                        </a:rPr>
                        <a:t>e.g.</a:t>
                      </a:r>
                      <a:r>
                        <a:rPr sz="900" spc="-80" dirty="0">
                          <a:latin typeface="Verdana"/>
                          <a:cs typeface="Verdana"/>
                        </a:rPr>
                        <a:t> </a:t>
                      </a:r>
                      <a:r>
                        <a:rPr sz="900" spc="-5" dirty="0">
                          <a:latin typeface="Verdana"/>
                          <a:cs typeface="Verdana"/>
                        </a:rPr>
                        <a:t>‘my</a:t>
                      </a:r>
                      <a:r>
                        <a:rPr sz="900" spc="-65" dirty="0">
                          <a:latin typeface="Verdana"/>
                          <a:cs typeface="Verdana"/>
                        </a:rPr>
                        <a:t> </a:t>
                      </a:r>
                      <a:r>
                        <a:rPr sz="900" spc="25" dirty="0">
                          <a:latin typeface="Verdana"/>
                          <a:cs typeface="Verdana"/>
                        </a:rPr>
                        <a:t>nana</a:t>
                      </a:r>
                      <a:r>
                        <a:rPr sz="900" spc="-65" dirty="0">
                          <a:latin typeface="Verdana"/>
                          <a:cs typeface="Verdana"/>
                        </a:rPr>
                        <a:t> </a:t>
                      </a:r>
                      <a:r>
                        <a:rPr sz="900" spc="-25" dirty="0">
                          <a:latin typeface="Verdana"/>
                          <a:cs typeface="Verdana"/>
                        </a:rPr>
                        <a:t>has</a:t>
                      </a:r>
                      <a:r>
                        <a:rPr sz="900" spc="-70" dirty="0">
                          <a:latin typeface="Verdana"/>
                          <a:cs typeface="Verdana"/>
                        </a:rPr>
                        <a:t> </a:t>
                      </a:r>
                      <a:r>
                        <a:rPr sz="900" spc="70" dirty="0">
                          <a:latin typeface="Verdana"/>
                          <a:cs typeface="Verdana"/>
                        </a:rPr>
                        <a:t>a</a:t>
                      </a:r>
                      <a:r>
                        <a:rPr sz="900" spc="-65" dirty="0">
                          <a:latin typeface="Verdana"/>
                          <a:cs typeface="Verdana"/>
                        </a:rPr>
                        <a:t> </a:t>
                      </a:r>
                      <a:r>
                        <a:rPr sz="900" spc="50" dirty="0">
                          <a:latin typeface="Verdana"/>
                          <a:cs typeface="Verdana"/>
                        </a:rPr>
                        <a:t>dog’</a:t>
                      </a:r>
                      <a:endParaRPr sz="900">
                        <a:latin typeface="Verdana"/>
                        <a:cs typeface="Verdana"/>
                      </a:endParaRPr>
                    </a:p>
                  </a:txBody>
                  <a:tcPr marL="0" marR="0" marT="1270" marB="0">
                    <a:lnL w="12700">
                      <a:solidFill>
                        <a:srgbClr val="FF0000"/>
                      </a:solidFill>
                      <a:prstDash val="solid"/>
                    </a:lnL>
                    <a:lnR w="12700">
                      <a:solidFill>
                        <a:srgbClr val="FF0000"/>
                      </a:solidFill>
                      <a:prstDash val="solid"/>
                    </a:lnR>
                  </a:tcPr>
                </a:tc>
                <a:extLst>
                  <a:ext uri="{0D108BD9-81ED-4DB2-BD59-A6C34878D82A}">
                    <a16:rowId xmlns:a16="http://schemas.microsoft.com/office/drawing/2014/main" val="10002"/>
                  </a:ext>
                </a:extLst>
              </a:tr>
              <a:tr h="280035">
                <a:tc>
                  <a:txBody>
                    <a:bodyPr/>
                    <a:lstStyle/>
                    <a:p>
                      <a:pPr marL="68580">
                        <a:lnSpc>
                          <a:spcPct val="100000"/>
                        </a:lnSpc>
                        <a:spcBef>
                          <a:spcPts val="10"/>
                        </a:spcBef>
                      </a:pPr>
                      <a:r>
                        <a:rPr sz="900" b="1" dirty="0">
                          <a:solidFill>
                            <a:srgbClr val="FFFFFF"/>
                          </a:solidFill>
                          <a:latin typeface="Tahoma"/>
                          <a:cs typeface="Tahoma"/>
                        </a:rPr>
                        <a:t>E</a:t>
                      </a:r>
                      <a:r>
                        <a:rPr sz="900" b="1" spc="-10" dirty="0">
                          <a:solidFill>
                            <a:srgbClr val="FFFFFF"/>
                          </a:solidFill>
                          <a:latin typeface="Tahoma"/>
                          <a:cs typeface="Tahoma"/>
                        </a:rPr>
                        <a:t>N</a:t>
                      </a:r>
                      <a:r>
                        <a:rPr sz="900" b="1" dirty="0">
                          <a:solidFill>
                            <a:srgbClr val="FFFFFF"/>
                          </a:solidFill>
                          <a:latin typeface="Tahoma"/>
                          <a:cs typeface="Tahoma"/>
                        </a:rPr>
                        <a:t>D</a:t>
                      </a:r>
                      <a:r>
                        <a:rPr sz="900" b="1" spc="-10" dirty="0">
                          <a:solidFill>
                            <a:srgbClr val="FFFFFF"/>
                          </a:solidFill>
                          <a:latin typeface="Tahoma"/>
                          <a:cs typeface="Tahoma"/>
                        </a:rPr>
                        <a:t> </a:t>
                      </a:r>
                      <a:r>
                        <a:rPr sz="900" b="1" dirty="0">
                          <a:solidFill>
                            <a:srgbClr val="FFFFFF"/>
                          </a:solidFill>
                          <a:latin typeface="Tahoma"/>
                          <a:cs typeface="Tahoma"/>
                        </a:rPr>
                        <a:t>OF</a:t>
                      </a:r>
                      <a:r>
                        <a:rPr sz="900" b="1" spc="-15" dirty="0">
                          <a:solidFill>
                            <a:srgbClr val="FFFFFF"/>
                          </a:solidFill>
                          <a:latin typeface="Tahoma"/>
                          <a:cs typeface="Tahoma"/>
                        </a:rPr>
                        <a:t> </a:t>
                      </a:r>
                      <a:r>
                        <a:rPr sz="900" b="1" spc="-10" dirty="0">
                          <a:solidFill>
                            <a:srgbClr val="FFFFFF"/>
                          </a:solidFill>
                          <a:latin typeface="Tahoma"/>
                          <a:cs typeface="Tahoma"/>
                        </a:rPr>
                        <a:t>N</a:t>
                      </a:r>
                      <a:r>
                        <a:rPr sz="900" b="1" dirty="0">
                          <a:solidFill>
                            <a:srgbClr val="FFFFFF"/>
                          </a:solidFill>
                          <a:latin typeface="Tahoma"/>
                          <a:cs typeface="Tahoma"/>
                        </a:rPr>
                        <a:t>1</a:t>
                      </a:r>
                      <a:r>
                        <a:rPr sz="900" b="1" spc="-15" dirty="0">
                          <a:solidFill>
                            <a:srgbClr val="FFFFFF"/>
                          </a:solidFill>
                          <a:latin typeface="Tahoma"/>
                          <a:cs typeface="Tahoma"/>
                        </a:rPr>
                        <a:t> </a:t>
                      </a:r>
                      <a:r>
                        <a:rPr sz="900" b="1" spc="-10" dirty="0">
                          <a:solidFill>
                            <a:srgbClr val="FFFFFF"/>
                          </a:solidFill>
                          <a:latin typeface="Tahoma"/>
                          <a:cs typeface="Tahoma"/>
                        </a:rPr>
                        <a:t>C</a:t>
                      </a:r>
                      <a:r>
                        <a:rPr sz="900" b="1" spc="-5" dirty="0">
                          <a:solidFill>
                            <a:srgbClr val="FFFFFF"/>
                          </a:solidFill>
                          <a:latin typeface="Tahoma"/>
                          <a:cs typeface="Tahoma"/>
                        </a:rPr>
                        <a:t>HE</a:t>
                      </a:r>
                      <a:r>
                        <a:rPr sz="900" b="1" spc="-10" dirty="0">
                          <a:solidFill>
                            <a:srgbClr val="FFFFFF"/>
                          </a:solidFill>
                          <a:latin typeface="Tahoma"/>
                          <a:cs typeface="Tahoma"/>
                        </a:rPr>
                        <a:t>C</a:t>
                      </a:r>
                      <a:r>
                        <a:rPr sz="900" b="1" spc="5" dirty="0">
                          <a:solidFill>
                            <a:srgbClr val="FFFFFF"/>
                          </a:solidFill>
                          <a:latin typeface="Tahoma"/>
                          <a:cs typeface="Tahoma"/>
                        </a:rPr>
                        <a:t>K</a:t>
                      </a:r>
                      <a:r>
                        <a:rPr sz="900" b="1" spc="-5" dirty="0">
                          <a:solidFill>
                            <a:srgbClr val="FFFFFF"/>
                          </a:solidFill>
                          <a:latin typeface="Tahoma"/>
                          <a:cs typeface="Tahoma"/>
                        </a:rPr>
                        <a:t>POI</a:t>
                      </a:r>
                      <a:r>
                        <a:rPr sz="900" b="1" spc="-10" dirty="0">
                          <a:solidFill>
                            <a:srgbClr val="FFFFFF"/>
                          </a:solidFill>
                          <a:latin typeface="Tahoma"/>
                          <a:cs typeface="Tahoma"/>
                        </a:rPr>
                        <a:t>N</a:t>
                      </a:r>
                      <a:r>
                        <a:rPr sz="900" b="1" spc="5" dirty="0">
                          <a:solidFill>
                            <a:srgbClr val="FFFFFF"/>
                          </a:solidFill>
                          <a:latin typeface="Tahoma"/>
                          <a:cs typeface="Tahoma"/>
                        </a:rPr>
                        <a:t>T</a:t>
                      </a:r>
                      <a:r>
                        <a:rPr sz="900" b="1" dirty="0">
                          <a:solidFill>
                            <a:srgbClr val="FFFFFF"/>
                          </a:solidFill>
                          <a:latin typeface="Tahoma"/>
                          <a:cs typeface="Tahoma"/>
                        </a:rPr>
                        <a:t>S</a:t>
                      </a:r>
                      <a:r>
                        <a:rPr sz="900" b="1" spc="-10" dirty="0">
                          <a:solidFill>
                            <a:srgbClr val="FFFFFF"/>
                          </a:solidFill>
                          <a:latin typeface="Tahoma"/>
                          <a:cs typeface="Tahoma"/>
                        </a:rPr>
                        <a:t> </a:t>
                      </a:r>
                      <a:r>
                        <a:rPr sz="900" b="1" spc="5" dirty="0">
                          <a:solidFill>
                            <a:srgbClr val="FFFFFF"/>
                          </a:solidFill>
                          <a:latin typeface="Tahoma"/>
                          <a:cs typeface="Tahoma"/>
                        </a:rPr>
                        <a:t>(N</a:t>
                      </a:r>
                      <a:r>
                        <a:rPr sz="900" b="1" spc="-5" dirty="0">
                          <a:solidFill>
                            <a:srgbClr val="FFFFFF"/>
                          </a:solidFill>
                          <a:latin typeface="Tahoma"/>
                          <a:cs typeface="Tahoma"/>
                        </a:rPr>
                        <a:t>1+)</a:t>
                      </a:r>
                      <a:endParaRPr sz="900">
                        <a:latin typeface="Tahoma"/>
                        <a:cs typeface="Tahoma"/>
                      </a:endParaRPr>
                    </a:p>
                    <a:p>
                      <a:pPr marL="68580">
                        <a:lnSpc>
                          <a:spcPts val="99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a:t>
                      </a:r>
                      <a:r>
                        <a:rPr sz="900" b="1" spc="-15" dirty="0">
                          <a:latin typeface="Tahoma"/>
                          <a:cs typeface="Tahoma"/>
                        </a:rPr>
                        <a:t>h</a:t>
                      </a:r>
                      <a:r>
                        <a:rPr sz="900" b="1" spc="-5" dirty="0">
                          <a:latin typeface="Tahoma"/>
                          <a:cs typeface="Tahoma"/>
                        </a:rPr>
                        <a:t>oul</a:t>
                      </a:r>
                      <a:r>
                        <a:rPr sz="900" b="1" dirty="0">
                          <a:latin typeface="Tahoma"/>
                          <a:cs typeface="Tahoma"/>
                        </a:rPr>
                        <a:t>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270" marB="0">
                    <a:solidFill>
                      <a:srgbClr val="FF0000"/>
                    </a:solidFill>
                  </a:tcPr>
                </a:tc>
                <a:extLst>
                  <a:ext uri="{0D108BD9-81ED-4DB2-BD59-A6C34878D82A}">
                    <a16:rowId xmlns:a16="http://schemas.microsoft.com/office/drawing/2014/main" val="10003"/>
                  </a:ext>
                </a:extLst>
              </a:tr>
              <a:tr h="259334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70" dirty="0">
                          <a:latin typeface="Verdana"/>
                          <a:cs typeface="Verdana"/>
                        </a:rPr>
                        <a:t> </a:t>
                      </a:r>
                      <a:r>
                        <a:rPr sz="900" spc="-5" dirty="0">
                          <a:latin typeface="Verdana"/>
                          <a:cs typeface="Verdana"/>
                        </a:rPr>
                        <a:t>to</a:t>
                      </a:r>
                      <a:r>
                        <a:rPr sz="900" spc="-70" dirty="0">
                          <a:latin typeface="Verdana"/>
                          <a:cs typeface="Verdana"/>
                        </a:rPr>
                        <a:t> </a:t>
                      </a:r>
                      <a:r>
                        <a:rPr sz="900" spc="-35" dirty="0">
                          <a:latin typeface="Verdana"/>
                          <a:cs typeface="Verdana"/>
                        </a:rPr>
                        <a:t>talk</a:t>
                      </a:r>
                      <a:r>
                        <a:rPr sz="900" spc="-65" dirty="0">
                          <a:latin typeface="Verdana"/>
                          <a:cs typeface="Verdana"/>
                        </a:rPr>
                        <a:t> </a:t>
                      </a:r>
                      <a:r>
                        <a:rPr sz="900" spc="-20" dirty="0">
                          <a:latin typeface="Verdana"/>
                          <a:cs typeface="Verdana"/>
                        </a:rPr>
                        <a:t>/</a:t>
                      </a:r>
                      <a:r>
                        <a:rPr sz="900" spc="-60" dirty="0">
                          <a:latin typeface="Verdana"/>
                          <a:cs typeface="Verdana"/>
                        </a:rPr>
                        <a:t> </a:t>
                      </a:r>
                      <a:r>
                        <a:rPr sz="900" spc="-35" dirty="0">
                          <a:latin typeface="Verdana"/>
                          <a:cs typeface="Verdana"/>
                        </a:rPr>
                        <a:t>share</a:t>
                      </a:r>
                      <a:r>
                        <a:rPr sz="900" spc="-70" dirty="0">
                          <a:latin typeface="Verdana"/>
                          <a:cs typeface="Verdana"/>
                        </a:rPr>
                        <a:t> </a:t>
                      </a:r>
                      <a:r>
                        <a:rPr sz="900" spc="-20" dirty="0">
                          <a:latin typeface="Verdana"/>
                          <a:cs typeface="Verdana"/>
                        </a:rPr>
                        <a:t>/</a:t>
                      </a:r>
                      <a:r>
                        <a:rPr sz="900" spc="-70" dirty="0">
                          <a:latin typeface="Verdana"/>
                          <a:cs typeface="Verdana"/>
                        </a:rPr>
                        <a:t> </a:t>
                      </a:r>
                      <a:r>
                        <a:rPr sz="900" spc="-45" dirty="0">
                          <a:latin typeface="Verdana"/>
                          <a:cs typeface="Verdana"/>
                        </a:rPr>
                        <a:t>sing</a:t>
                      </a:r>
                      <a:r>
                        <a:rPr sz="900" spc="-70" dirty="0">
                          <a:latin typeface="Verdana"/>
                          <a:cs typeface="Verdana"/>
                        </a:rPr>
                        <a:t> </a:t>
                      </a:r>
                      <a:r>
                        <a:rPr sz="900" spc="-45" dirty="0">
                          <a:latin typeface="Verdana"/>
                          <a:cs typeface="Verdana"/>
                        </a:rPr>
                        <a:t>in</a:t>
                      </a:r>
                      <a:r>
                        <a:rPr sz="900" spc="-80"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70" dirty="0">
                          <a:latin typeface="Verdana"/>
                          <a:cs typeface="Verdana"/>
                        </a:rPr>
                        <a:t> </a:t>
                      </a:r>
                      <a:r>
                        <a:rPr sz="900" dirty="0">
                          <a:latin typeface="Verdana"/>
                          <a:cs typeface="Verdana"/>
                        </a:rPr>
                        <a:t>of</a:t>
                      </a:r>
                      <a:r>
                        <a:rPr sz="900" spc="-70" dirty="0">
                          <a:latin typeface="Verdana"/>
                          <a:cs typeface="Verdana"/>
                        </a:rPr>
                        <a:t> </a:t>
                      </a:r>
                      <a:r>
                        <a:rPr sz="900" spc="-35" dirty="0">
                          <a:latin typeface="Verdana"/>
                          <a:cs typeface="Verdana"/>
                        </a:rPr>
                        <a:t>familiar</a:t>
                      </a:r>
                      <a:r>
                        <a:rPr sz="900" spc="-70" dirty="0">
                          <a:latin typeface="Verdana"/>
                          <a:cs typeface="Verdana"/>
                        </a:rPr>
                        <a:t> </a:t>
                      </a:r>
                      <a:r>
                        <a:rPr sz="900" spc="-45" dirty="0">
                          <a:latin typeface="Verdana"/>
                          <a:cs typeface="Verdana"/>
                        </a:rPr>
                        <a:t>situations</a:t>
                      </a:r>
                      <a:r>
                        <a:rPr sz="900" spc="-70" dirty="0">
                          <a:latin typeface="Verdana"/>
                          <a:cs typeface="Verdana"/>
                        </a:rPr>
                        <a:t> </a:t>
                      </a:r>
                      <a:r>
                        <a:rPr sz="900" spc="-40" dirty="0">
                          <a:latin typeface="Verdana"/>
                          <a:cs typeface="Verdana"/>
                        </a:rPr>
                        <a:t>or</a:t>
                      </a:r>
                      <a:r>
                        <a:rPr sz="900" spc="-60" dirty="0">
                          <a:latin typeface="Verdana"/>
                          <a:cs typeface="Verdana"/>
                        </a:rPr>
                        <a:t> </a:t>
                      </a:r>
                      <a:r>
                        <a:rPr sz="900" dirty="0">
                          <a:latin typeface="Verdana"/>
                          <a:cs typeface="Verdana"/>
                        </a:rPr>
                        <a:t>group</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65" dirty="0">
                          <a:latin typeface="Verdana"/>
                          <a:cs typeface="Verdana"/>
                        </a:rPr>
                        <a:t> </a:t>
                      </a:r>
                      <a:r>
                        <a:rPr sz="900" spc="-10" dirty="0">
                          <a:latin typeface="Verdana"/>
                          <a:cs typeface="Verdana"/>
                        </a:rPr>
                        <a:t>to</a:t>
                      </a:r>
                      <a:r>
                        <a:rPr sz="900" spc="-6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enjoy</a:t>
                      </a:r>
                      <a:r>
                        <a:rPr sz="900" spc="-75" dirty="0">
                          <a:latin typeface="Verdana"/>
                          <a:cs typeface="Verdana"/>
                        </a:rPr>
                        <a:t> </a:t>
                      </a:r>
                      <a:r>
                        <a:rPr sz="900" spc="-35" dirty="0">
                          <a:latin typeface="Verdana"/>
                          <a:cs typeface="Verdana"/>
                        </a:rPr>
                        <a:t>rhythmic</a:t>
                      </a:r>
                      <a:r>
                        <a:rPr sz="900" spc="-65" dirty="0">
                          <a:latin typeface="Verdana"/>
                          <a:cs typeface="Verdana"/>
                        </a:rPr>
                        <a:t> </a:t>
                      </a:r>
                      <a:r>
                        <a:rPr sz="900" spc="-30" dirty="0">
                          <a:latin typeface="Verdana"/>
                          <a:cs typeface="Verdana"/>
                        </a:rPr>
                        <a:t>patterns</a:t>
                      </a:r>
                      <a:r>
                        <a:rPr sz="900" spc="-65" dirty="0">
                          <a:latin typeface="Verdana"/>
                          <a:cs typeface="Verdana"/>
                        </a:rPr>
                        <a:t> </a:t>
                      </a:r>
                      <a:r>
                        <a:rPr sz="900" spc="-40" dirty="0">
                          <a:latin typeface="Verdana"/>
                          <a:cs typeface="Verdana"/>
                        </a:rPr>
                        <a:t>in</a:t>
                      </a:r>
                      <a:r>
                        <a:rPr sz="900" spc="-75" dirty="0">
                          <a:latin typeface="Verdana"/>
                          <a:cs typeface="Verdana"/>
                        </a:rPr>
                        <a:t> </a:t>
                      </a:r>
                      <a:r>
                        <a:rPr sz="900" spc="-55" dirty="0">
                          <a:latin typeface="Verdana"/>
                          <a:cs typeface="Verdana"/>
                        </a:rPr>
                        <a:t>rhymes</a:t>
                      </a:r>
                      <a:r>
                        <a:rPr sz="900" spc="-60" dirty="0">
                          <a:latin typeface="Verdana"/>
                          <a:cs typeface="Verdana"/>
                        </a:rPr>
                        <a:t> </a:t>
                      </a:r>
                      <a:r>
                        <a:rPr sz="900" spc="30" dirty="0">
                          <a:latin typeface="Verdana"/>
                          <a:cs typeface="Verdana"/>
                        </a:rPr>
                        <a:t>and</a:t>
                      </a:r>
                      <a:r>
                        <a:rPr sz="900" spc="-65" dirty="0">
                          <a:latin typeface="Verdana"/>
                          <a:cs typeface="Verdana"/>
                        </a:rPr>
                        <a:t> </a:t>
                      </a:r>
                      <a:r>
                        <a:rPr sz="900" spc="-60" dirty="0">
                          <a:latin typeface="Verdana"/>
                          <a:cs typeface="Verdana"/>
                        </a:rPr>
                        <a:t>stories,</a:t>
                      </a:r>
                      <a:r>
                        <a:rPr sz="900" spc="-70" dirty="0">
                          <a:latin typeface="Verdana"/>
                          <a:cs typeface="Verdana"/>
                        </a:rPr>
                        <a:t> </a:t>
                      </a:r>
                      <a:r>
                        <a:rPr sz="900" spc="-45" dirty="0">
                          <a:latin typeface="Verdana"/>
                          <a:cs typeface="Verdana"/>
                        </a:rPr>
                        <a:t>trying </a:t>
                      </a:r>
                      <a:r>
                        <a:rPr sz="900" spc="-10" dirty="0">
                          <a:latin typeface="Verdana"/>
                          <a:cs typeface="Verdana"/>
                        </a:rPr>
                        <a:t>to</a:t>
                      </a:r>
                      <a:r>
                        <a:rPr sz="900" spc="-60" dirty="0">
                          <a:latin typeface="Verdana"/>
                          <a:cs typeface="Verdana"/>
                        </a:rPr>
                        <a:t> </a:t>
                      </a:r>
                      <a:r>
                        <a:rPr sz="900" spc="-4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35" dirty="0">
                          <a:latin typeface="Verdana"/>
                          <a:cs typeface="Verdana"/>
                        </a:rPr>
                        <a:t>with</a:t>
                      </a:r>
                      <a:r>
                        <a:rPr sz="900" spc="-60" dirty="0">
                          <a:latin typeface="Verdana"/>
                          <a:cs typeface="Verdana"/>
                        </a:rPr>
                        <a:t> </a:t>
                      </a:r>
                      <a:r>
                        <a:rPr sz="900" spc="-10" dirty="0">
                          <a:latin typeface="Verdana"/>
                          <a:cs typeface="Verdana"/>
                        </a:rPr>
                        <a:t>actions</a:t>
                      </a:r>
                      <a:r>
                        <a:rPr sz="900" spc="-65" dirty="0">
                          <a:latin typeface="Verdana"/>
                          <a:cs typeface="Verdana"/>
                        </a:rPr>
                        <a:t> </a:t>
                      </a:r>
                      <a:r>
                        <a:rPr sz="900" spc="-40" dirty="0">
                          <a:latin typeface="Verdana"/>
                          <a:cs typeface="Verdana"/>
                        </a:rPr>
                        <a:t>or</a:t>
                      </a:r>
                      <a:r>
                        <a:rPr sz="900" spc="-55" dirty="0">
                          <a:latin typeface="Verdana"/>
                          <a:cs typeface="Verdana"/>
                        </a:rPr>
                        <a:t> </a:t>
                      </a:r>
                      <a:r>
                        <a:rPr sz="900" spc="-20" dirty="0">
                          <a:latin typeface="Verdana"/>
                          <a:cs typeface="Verdana"/>
                        </a:rPr>
                        <a:t>vocalisations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Listen</a:t>
                      </a:r>
                      <a:r>
                        <a:rPr sz="900" spc="-75" dirty="0">
                          <a:latin typeface="Verdana"/>
                          <a:cs typeface="Verdana"/>
                        </a:rPr>
                        <a:t> </a:t>
                      </a:r>
                      <a:r>
                        <a:rPr sz="900" spc="-35" dirty="0">
                          <a:latin typeface="Verdana"/>
                          <a:cs typeface="Verdana"/>
                        </a:rPr>
                        <a:t>with</a:t>
                      </a:r>
                      <a:r>
                        <a:rPr sz="900" spc="-65" dirty="0">
                          <a:latin typeface="Verdana"/>
                          <a:cs typeface="Verdana"/>
                        </a:rPr>
                        <a:t> </a:t>
                      </a:r>
                      <a:r>
                        <a:rPr sz="900" spc="-45" dirty="0">
                          <a:latin typeface="Verdana"/>
                          <a:cs typeface="Verdana"/>
                        </a:rPr>
                        <a:t>interest</a:t>
                      </a:r>
                      <a:r>
                        <a:rPr sz="900" spc="-65"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respond</a:t>
                      </a:r>
                      <a:r>
                        <a:rPr sz="900" spc="-65" dirty="0">
                          <a:latin typeface="Verdana"/>
                          <a:cs typeface="Verdana"/>
                        </a:rPr>
                        <a:t> </a:t>
                      </a:r>
                      <a:r>
                        <a:rPr sz="900" spc="-5" dirty="0">
                          <a:latin typeface="Verdana"/>
                          <a:cs typeface="Verdana"/>
                        </a:rPr>
                        <a:t>to</a:t>
                      </a:r>
                      <a:r>
                        <a:rPr sz="900" spc="-65" dirty="0">
                          <a:latin typeface="Verdana"/>
                          <a:cs typeface="Verdana"/>
                        </a:rPr>
                        <a:t> </a:t>
                      </a:r>
                      <a:r>
                        <a:rPr sz="900" spc="-25" dirty="0">
                          <a:latin typeface="Verdana"/>
                          <a:cs typeface="Verdana"/>
                        </a:rPr>
                        <a:t>alliterative</a:t>
                      </a:r>
                      <a:r>
                        <a:rPr sz="900" spc="-60" dirty="0">
                          <a:latin typeface="Verdana"/>
                          <a:cs typeface="Verdana"/>
                        </a:rPr>
                        <a:t> </a:t>
                      </a:r>
                      <a:r>
                        <a:rPr sz="900" spc="-15" dirty="0">
                          <a:latin typeface="Verdana"/>
                          <a:cs typeface="Verdana"/>
                        </a:rPr>
                        <a:t>phrases/voice</a:t>
                      </a:r>
                      <a:r>
                        <a:rPr sz="900" spc="-60" dirty="0">
                          <a:latin typeface="Verdana"/>
                          <a:cs typeface="Verdana"/>
                        </a:rPr>
                        <a:t> </a:t>
                      </a:r>
                      <a:r>
                        <a:rPr sz="900" spc="-35" dirty="0">
                          <a:latin typeface="Verdana"/>
                          <a:cs typeface="Verdana"/>
                        </a:rPr>
                        <a:t>sounds</a:t>
                      </a:r>
                      <a:r>
                        <a:rPr sz="900" spc="-60" dirty="0">
                          <a:latin typeface="Verdana"/>
                          <a:cs typeface="Verdana"/>
                        </a:rPr>
                        <a:t> </a:t>
                      </a:r>
                      <a:r>
                        <a:rPr sz="900" spc="-40" dirty="0">
                          <a:latin typeface="Verdana"/>
                          <a:cs typeface="Verdana"/>
                        </a:rPr>
                        <a:t>within</a:t>
                      </a:r>
                      <a:r>
                        <a:rPr sz="900" spc="-20" dirty="0">
                          <a:latin typeface="Verdana"/>
                          <a:cs typeface="Verdana"/>
                        </a:rPr>
                        <a:t> </a:t>
                      </a:r>
                      <a:r>
                        <a:rPr sz="900" spc="-60" dirty="0">
                          <a:latin typeface="Verdana"/>
                          <a:cs typeface="Verdana"/>
                        </a:rPr>
                        <a:t>stories,</a:t>
                      </a:r>
                      <a:r>
                        <a:rPr sz="900" spc="-70" dirty="0">
                          <a:latin typeface="Verdana"/>
                          <a:cs typeface="Verdana"/>
                        </a:rPr>
                        <a:t> </a:t>
                      </a:r>
                      <a:r>
                        <a:rPr sz="900" dirty="0">
                          <a:latin typeface="Verdana"/>
                          <a:cs typeface="Verdana"/>
                        </a:rPr>
                        <a:t>e.g</a:t>
                      </a:r>
                      <a:r>
                        <a:rPr sz="900" spc="-70" dirty="0">
                          <a:latin typeface="Verdana"/>
                          <a:cs typeface="Verdana"/>
                        </a:rPr>
                        <a:t> </a:t>
                      </a:r>
                      <a:r>
                        <a:rPr sz="900" spc="-10" dirty="0">
                          <a:latin typeface="Verdana"/>
                          <a:cs typeface="Verdana"/>
                        </a:rPr>
                        <a:t>‘Boo!’,</a:t>
                      </a:r>
                      <a:r>
                        <a:rPr sz="900" spc="-70" dirty="0">
                          <a:latin typeface="Verdana"/>
                          <a:cs typeface="Verdana"/>
                        </a:rPr>
                        <a:t> </a:t>
                      </a:r>
                      <a:r>
                        <a:rPr sz="900" spc="25" dirty="0">
                          <a:latin typeface="Verdana"/>
                          <a:cs typeface="Verdana"/>
                        </a:rPr>
                        <a:t>‘Wheeeeeee!’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Learn</a:t>
                      </a:r>
                      <a:r>
                        <a:rPr sz="900" spc="-75" dirty="0">
                          <a:latin typeface="Verdana"/>
                          <a:cs typeface="Verdana"/>
                        </a:rPr>
                        <a:t> </a:t>
                      </a:r>
                      <a:r>
                        <a:rPr sz="900" spc="-60" dirty="0">
                          <a:latin typeface="Verdana"/>
                          <a:cs typeface="Verdana"/>
                        </a:rPr>
                        <a:t>nursery</a:t>
                      </a:r>
                      <a:r>
                        <a:rPr sz="900" spc="-65" dirty="0">
                          <a:latin typeface="Verdana"/>
                          <a:cs typeface="Verdana"/>
                        </a:rPr>
                        <a:t> </a:t>
                      </a:r>
                      <a:r>
                        <a:rPr sz="900" spc="-55" dirty="0">
                          <a:latin typeface="Verdana"/>
                          <a:cs typeface="Verdana"/>
                        </a:rPr>
                        <a:t>rhymes</a:t>
                      </a:r>
                      <a:r>
                        <a:rPr sz="900" spc="-6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50" dirty="0">
                          <a:latin typeface="Verdana"/>
                          <a:cs typeface="Verdana"/>
                        </a:rPr>
                        <a:t>songs.</a:t>
                      </a:r>
                      <a:r>
                        <a:rPr sz="900" spc="-75" dirty="0">
                          <a:latin typeface="Verdana"/>
                          <a:cs typeface="Verdana"/>
                        </a:rPr>
                        <a:t> </a:t>
                      </a:r>
                      <a:r>
                        <a:rPr sz="900" spc="10" dirty="0">
                          <a:latin typeface="Verdana"/>
                          <a:cs typeface="Verdana"/>
                        </a:rPr>
                        <a:t>Repeat</a:t>
                      </a:r>
                      <a:r>
                        <a:rPr sz="900" spc="-70"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sing</a:t>
                      </a:r>
                      <a:r>
                        <a:rPr sz="900" spc="-75" dirty="0">
                          <a:latin typeface="Verdana"/>
                          <a:cs typeface="Verdana"/>
                        </a:rPr>
                        <a:t> </a:t>
                      </a:r>
                      <a:r>
                        <a:rPr sz="900" spc="-25" dirty="0">
                          <a:latin typeface="Verdana"/>
                          <a:cs typeface="Verdana"/>
                        </a:rPr>
                        <a:t>daily.</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75" dirty="0">
                          <a:latin typeface="Verdana"/>
                          <a:cs typeface="Verdana"/>
                        </a:rPr>
                        <a:t> </a:t>
                      </a:r>
                      <a:r>
                        <a:rPr sz="900" spc="-35" dirty="0">
                          <a:latin typeface="Verdana"/>
                          <a:cs typeface="Verdana"/>
                        </a:rPr>
                        <a:t>simple</a:t>
                      </a:r>
                      <a:r>
                        <a:rPr sz="900" spc="-60" dirty="0">
                          <a:latin typeface="Verdana"/>
                          <a:cs typeface="Verdana"/>
                        </a:rPr>
                        <a:t> </a:t>
                      </a:r>
                      <a:r>
                        <a:rPr sz="900" spc="-15" dirty="0">
                          <a:latin typeface="Verdana"/>
                          <a:cs typeface="Verdana"/>
                        </a:rPr>
                        <a:t>sentences</a:t>
                      </a:r>
                      <a:r>
                        <a:rPr sz="900" spc="-50" dirty="0">
                          <a:latin typeface="Verdana"/>
                          <a:cs typeface="Verdana"/>
                        </a:rPr>
                        <a:t> </a:t>
                      </a:r>
                      <a:r>
                        <a:rPr sz="900" spc="-25" dirty="0">
                          <a:latin typeface="Verdana"/>
                          <a:cs typeface="Verdana"/>
                        </a:rPr>
                        <a:t>e.g.</a:t>
                      </a:r>
                      <a:r>
                        <a:rPr sz="900" spc="-75" dirty="0">
                          <a:latin typeface="Verdana"/>
                          <a:cs typeface="Verdana"/>
                        </a:rPr>
                        <a:t> </a:t>
                      </a:r>
                      <a:r>
                        <a:rPr sz="900" spc="-30" dirty="0">
                          <a:latin typeface="Verdana"/>
                          <a:cs typeface="Verdana"/>
                        </a:rPr>
                        <a:t>‘Sam,</a:t>
                      </a:r>
                      <a:r>
                        <a:rPr sz="900" spc="-70" dirty="0">
                          <a:latin typeface="Verdana"/>
                          <a:cs typeface="Verdana"/>
                        </a:rPr>
                        <a:t> </a:t>
                      </a:r>
                      <a:r>
                        <a:rPr sz="900" spc="-30" dirty="0">
                          <a:latin typeface="Verdana"/>
                          <a:cs typeface="Verdana"/>
                        </a:rPr>
                        <a:t>throw</a:t>
                      </a:r>
                      <a:r>
                        <a:rPr sz="900" spc="-70" dirty="0">
                          <a:latin typeface="Verdana"/>
                          <a:cs typeface="Verdana"/>
                        </a:rPr>
                        <a:t> </a:t>
                      </a:r>
                      <a:r>
                        <a:rPr sz="900" spc="-10" dirty="0">
                          <a:latin typeface="Verdana"/>
                          <a:cs typeface="Verdana"/>
                        </a:rPr>
                        <a:t>the</a:t>
                      </a:r>
                      <a:r>
                        <a:rPr sz="900" spc="-60" dirty="0">
                          <a:latin typeface="Verdana"/>
                          <a:cs typeface="Verdana"/>
                        </a:rPr>
                        <a:t> </a:t>
                      </a:r>
                      <a:r>
                        <a:rPr sz="900" spc="5" dirty="0">
                          <a:latin typeface="Verdana"/>
                          <a:cs typeface="Verdana"/>
                        </a:rPr>
                        <a:t>ball’</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Identify</a:t>
                      </a:r>
                      <a:r>
                        <a:rPr sz="900" spc="-55" dirty="0">
                          <a:latin typeface="Verdana"/>
                          <a:cs typeface="Verdana"/>
                        </a:rPr>
                        <a:t> </a:t>
                      </a:r>
                      <a:r>
                        <a:rPr sz="900" spc="10" dirty="0">
                          <a:latin typeface="Verdana"/>
                          <a:cs typeface="Verdana"/>
                        </a:rPr>
                        <a:t>action</a:t>
                      </a:r>
                      <a:r>
                        <a:rPr sz="900" spc="-60" dirty="0">
                          <a:latin typeface="Verdana"/>
                          <a:cs typeface="Verdana"/>
                        </a:rPr>
                        <a:t> </a:t>
                      </a:r>
                      <a:r>
                        <a:rPr sz="900" spc="-30" dirty="0">
                          <a:latin typeface="Verdana"/>
                          <a:cs typeface="Verdana"/>
                        </a:rPr>
                        <a:t>words</a:t>
                      </a:r>
                      <a:r>
                        <a:rPr sz="900" spc="-60" dirty="0">
                          <a:latin typeface="Verdana"/>
                          <a:cs typeface="Verdana"/>
                        </a:rPr>
                        <a:t> </a:t>
                      </a:r>
                      <a:r>
                        <a:rPr sz="900" spc="-5" dirty="0">
                          <a:latin typeface="Verdana"/>
                          <a:cs typeface="Verdana"/>
                        </a:rPr>
                        <a:t>by</a:t>
                      </a:r>
                      <a:r>
                        <a:rPr sz="900" spc="-65" dirty="0">
                          <a:latin typeface="Verdana"/>
                          <a:cs typeface="Verdana"/>
                        </a:rPr>
                        <a:t> </a:t>
                      </a:r>
                      <a:r>
                        <a:rPr sz="900" spc="-15" dirty="0">
                          <a:latin typeface="Verdana"/>
                          <a:cs typeface="Verdana"/>
                        </a:rPr>
                        <a:t>following</a:t>
                      </a:r>
                      <a:r>
                        <a:rPr sz="900" spc="-65" dirty="0">
                          <a:latin typeface="Verdana"/>
                          <a:cs typeface="Verdana"/>
                        </a:rPr>
                        <a:t> </a:t>
                      </a:r>
                      <a:r>
                        <a:rPr sz="900" spc="-35" dirty="0">
                          <a:latin typeface="Verdana"/>
                          <a:cs typeface="Verdana"/>
                        </a:rPr>
                        <a:t>simple</a:t>
                      </a:r>
                      <a:r>
                        <a:rPr sz="900" spc="-60" dirty="0">
                          <a:latin typeface="Verdana"/>
                          <a:cs typeface="Verdana"/>
                        </a:rPr>
                        <a:t> </a:t>
                      </a:r>
                      <a:r>
                        <a:rPr sz="900" spc="-50" dirty="0">
                          <a:latin typeface="Verdana"/>
                          <a:cs typeface="Verdana"/>
                        </a:rPr>
                        <a:t>instructions,</a:t>
                      </a:r>
                      <a:r>
                        <a:rPr sz="900" spc="-75" dirty="0">
                          <a:latin typeface="Verdana"/>
                          <a:cs typeface="Verdana"/>
                        </a:rPr>
                        <a:t> </a:t>
                      </a:r>
                      <a:r>
                        <a:rPr sz="900" spc="-30" dirty="0">
                          <a:latin typeface="Verdana"/>
                          <a:cs typeface="Verdana"/>
                        </a:rPr>
                        <a:t>e.g.,</a:t>
                      </a:r>
                      <a:r>
                        <a:rPr sz="900" spc="-65" dirty="0">
                          <a:latin typeface="Verdana"/>
                          <a:cs typeface="Verdana"/>
                        </a:rPr>
                        <a:t> </a:t>
                      </a:r>
                      <a:r>
                        <a:rPr sz="900" spc="55" dirty="0">
                          <a:latin typeface="Verdana"/>
                          <a:cs typeface="Verdana"/>
                        </a:rPr>
                        <a:t>‘Can</a:t>
                      </a:r>
                      <a:r>
                        <a:rPr sz="900" spc="-60" dirty="0">
                          <a:latin typeface="Verdana"/>
                          <a:cs typeface="Verdana"/>
                        </a:rPr>
                        <a:t> </a:t>
                      </a:r>
                      <a:r>
                        <a:rPr sz="900" spc="-15" dirty="0">
                          <a:latin typeface="Verdana"/>
                          <a:cs typeface="Verdana"/>
                        </a:rPr>
                        <a:t>you</a:t>
                      </a:r>
                      <a:r>
                        <a:rPr sz="900" spc="-55" dirty="0">
                          <a:latin typeface="Verdana"/>
                          <a:cs typeface="Verdana"/>
                        </a:rPr>
                        <a:t> </a:t>
                      </a:r>
                      <a:r>
                        <a:rPr sz="900" spc="-35" dirty="0">
                          <a:latin typeface="Verdana"/>
                          <a:cs typeface="Verdana"/>
                        </a:rPr>
                        <a:t>jump</a:t>
                      </a:r>
                      <a:r>
                        <a:rPr sz="900" spc="-65" dirty="0">
                          <a:latin typeface="Verdana"/>
                          <a:cs typeface="Verdana"/>
                        </a:rPr>
                        <a:t> </a:t>
                      </a:r>
                      <a:r>
                        <a:rPr sz="900" spc="-45" dirty="0">
                          <a:latin typeface="Verdana"/>
                          <a:cs typeface="Verdana"/>
                        </a:rPr>
                        <a:t>like</a:t>
                      </a:r>
                      <a:r>
                        <a:rPr sz="900" spc="-65" dirty="0">
                          <a:latin typeface="Verdana"/>
                          <a:cs typeface="Verdana"/>
                        </a:rPr>
                        <a:t> </a:t>
                      </a:r>
                      <a:r>
                        <a:rPr sz="900" spc="70" dirty="0">
                          <a:latin typeface="Verdana"/>
                          <a:cs typeface="Verdana"/>
                        </a:rPr>
                        <a:t>a</a:t>
                      </a:r>
                      <a:r>
                        <a:rPr sz="900" spc="-70" dirty="0">
                          <a:latin typeface="Verdana"/>
                          <a:cs typeface="Verdana"/>
                        </a:rPr>
                        <a:t> </a:t>
                      </a:r>
                      <a:r>
                        <a:rPr sz="900" dirty="0">
                          <a:latin typeface="Verdana"/>
                          <a:cs typeface="Verdana"/>
                        </a:rPr>
                        <a:t>frog?’</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Developing</a:t>
                      </a:r>
                      <a:r>
                        <a:rPr sz="900" spc="-75" dirty="0">
                          <a:latin typeface="Verdana"/>
                          <a:cs typeface="Verdana"/>
                        </a:rPr>
                        <a:t> </a:t>
                      </a:r>
                      <a:r>
                        <a:rPr sz="900" spc="-15" dirty="0">
                          <a:latin typeface="Verdana"/>
                          <a:cs typeface="Verdana"/>
                        </a:rPr>
                        <a:t>understanding</a:t>
                      </a:r>
                      <a:r>
                        <a:rPr sz="900" spc="-85" dirty="0">
                          <a:latin typeface="Verdana"/>
                          <a:cs typeface="Verdana"/>
                        </a:rPr>
                        <a:t> </a:t>
                      </a:r>
                      <a:r>
                        <a:rPr sz="900" dirty="0">
                          <a:latin typeface="Verdana"/>
                          <a:cs typeface="Verdana"/>
                        </a:rPr>
                        <a:t>of</a:t>
                      </a:r>
                      <a:r>
                        <a:rPr sz="900" spc="-60" dirty="0">
                          <a:latin typeface="Verdana"/>
                          <a:cs typeface="Verdana"/>
                        </a:rPr>
                        <a:t> </a:t>
                      </a:r>
                      <a:r>
                        <a:rPr sz="900" spc="-35" dirty="0">
                          <a:latin typeface="Verdana"/>
                          <a:cs typeface="Verdana"/>
                        </a:rPr>
                        <a:t>simple</a:t>
                      </a:r>
                      <a:r>
                        <a:rPr sz="900" spc="-65" dirty="0">
                          <a:latin typeface="Verdana"/>
                          <a:cs typeface="Verdana"/>
                        </a:rPr>
                        <a:t> </a:t>
                      </a:r>
                      <a:r>
                        <a:rPr sz="900" spc="5" dirty="0">
                          <a:latin typeface="Verdana"/>
                          <a:cs typeface="Verdana"/>
                        </a:rPr>
                        <a:t>concepts,</a:t>
                      </a:r>
                      <a:r>
                        <a:rPr sz="900" spc="-75" dirty="0">
                          <a:latin typeface="Verdana"/>
                          <a:cs typeface="Verdana"/>
                        </a:rPr>
                        <a:t> </a:t>
                      </a:r>
                      <a:r>
                        <a:rPr sz="900" spc="-20" dirty="0">
                          <a:latin typeface="Verdana"/>
                          <a:cs typeface="Verdana"/>
                        </a:rPr>
                        <a:t>e.g.</a:t>
                      </a:r>
                      <a:r>
                        <a:rPr sz="900" spc="-80" dirty="0">
                          <a:latin typeface="Verdana"/>
                          <a:cs typeface="Verdana"/>
                        </a:rPr>
                        <a:t> </a:t>
                      </a:r>
                      <a:r>
                        <a:rPr sz="900" spc="-35" dirty="0">
                          <a:latin typeface="Verdana"/>
                          <a:cs typeface="Verdana"/>
                        </a:rPr>
                        <a:t>fast</a:t>
                      </a:r>
                      <a:r>
                        <a:rPr sz="900" spc="-60" dirty="0">
                          <a:latin typeface="Verdana"/>
                          <a:cs typeface="Verdana"/>
                        </a:rPr>
                        <a:t> </a:t>
                      </a:r>
                      <a:r>
                        <a:rPr sz="900" spc="-20" dirty="0">
                          <a:latin typeface="Verdana"/>
                          <a:cs typeface="Verdana"/>
                        </a:rPr>
                        <a:t>/</a:t>
                      </a:r>
                      <a:r>
                        <a:rPr sz="900" spc="-65" dirty="0">
                          <a:latin typeface="Verdana"/>
                          <a:cs typeface="Verdana"/>
                        </a:rPr>
                        <a:t> </a:t>
                      </a:r>
                      <a:r>
                        <a:rPr sz="900" spc="-50" dirty="0">
                          <a:latin typeface="Verdana"/>
                          <a:cs typeface="Verdana"/>
                        </a:rPr>
                        <a:t>slow,</a:t>
                      </a:r>
                      <a:r>
                        <a:rPr sz="900" spc="-75" dirty="0">
                          <a:latin typeface="Verdana"/>
                          <a:cs typeface="Verdana"/>
                        </a:rPr>
                        <a:t> </a:t>
                      </a:r>
                      <a:r>
                        <a:rPr sz="900" spc="-10" dirty="0">
                          <a:latin typeface="Verdana"/>
                          <a:cs typeface="Verdana"/>
                        </a:rPr>
                        <a:t>hot</a:t>
                      </a:r>
                      <a:r>
                        <a:rPr sz="900" spc="-75" dirty="0">
                          <a:latin typeface="Verdana"/>
                          <a:cs typeface="Verdana"/>
                        </a:rPr>
                        <a:t> </a:t>
                      </a:r>
                      <a:r>
                        <a:rPr sz="900" spc="-20" dirty="0">
                          <a:latin typeface="Verdana"/>
                          <a:cs typeface="Verdana"/>
                        </a:rPr>
                        <a:t>/</a:t>
                      </a:r>
                      <a:r>
                        <a:rPr sz="900" spc="-60" dirty="0">
                          <a:latin typeface="Verdana"/>
                          <a:cs typeface="Verdana"/>
                        </a:rPr>
                        <a:t> </a:t>
                      </a:r>
                      <a:r>
                        <a:rPr sz="900" spc="35" dirty="0">
                          <a:latin typeface="Verdana"/>
                          <a:cs typeface="Verdana"/>
                        </a:rPr>
                        <a:t>cold</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5" dirty="0">
                          <a:latin typeface="Verdana"/>
                          <a:cs typeface="Verdana"/>
                        </a:rPr>
                        <a:t>To</a:t>
                      </a:r>
                      <a:r>
                        <a:rPr sz="900" spc="-65" dirty="0">
                          <a:latin typeface="Verdana"/>
                          <a:cs typeface="Verdana"/>
                        </a:rPr>
                        <a:t> </a:t>
                      </a:r>
                      <a:r>
                        <a:rPr sz="900" spc="-50" dirty="0">
                          <a:latin typeface="Verdana"/>
                          <a:cs typeface="Verdana"/>
                        </a:rPr>
                        <a:t>listen</a:t>
                      </a:r>
                      <a:r>
                        <a:rPr sz="900" spc="-65" dirty="0">
                          <a:latin typeface="Verdana"/>
                          <a:cs typeface="Verdana"/>
                        </a:rPr>
                        <a:t> </a:t>
                      </a:r>
                      <a:r>
                        <a:rPr sz="900" spc="30" dirty="0">
                          <a:latin typeface="Verdana"/>
                          <a:cs typeface="Verdana"/>
                        </a:rPr>
                        <a:t>and</a:t>
                      </a:r>
                      <a:r>
                        <a:rPr sz="900" spc="-70" dirty="0">
                          <a:latin typeface="Verdana"/>
                          <a:cs typeface="Verdana"/>
                        </a:rPr>
                        <a:t> </a:t>
                      </a:r>
                      <a:r>
                        <a:rPr sz="900" spc="-10" dirty="0">
                          <a:latin typeface="Verdana"/>
                          <a:cs typeface="Verdana"/>
                        </a:rPr>
                        <a:t>respond</a:t>
                      </a:r>
                      <a:r>
                        <a:rPr sz="900" spc="-60" dirty="0">
                          <a:latin typeface="Verdana"/>
                          <a:cs typeface="Verdana"/>
                        </a:rPr>
                        <a:t> </a:t>
                      </a:r>
                      <a:r>
                        <a:rPr sz="900" spc="-5" dirty="0">
                          <a:latin typeface="Verdana"/>
                          <a:cs typeface="Verdana"/>
                        </a:rPr>
                        <a:t>to</a:t>
                      </a:r>
                      <a:r>
                        <a:rPr sz="900" spc="-70" dirty="0">
                          <a:latin typeface="Verdana"/>
                          <a:cs typeface="Verdana"/>
                        </a:rPr>
                        <a:t> </a:t>
                      </a:r>
                      <a:r>
                        <a:rPr sz="900" spc="20" dirty="0">
                          <a:latin typeface="Verdana"/>
                          <a:cs typeface="Verdana"/>
                        </a:rPr>
                        <a:t>an</a:t>
                      </a:r>
                      <a:r>
                        <a:rPr sz="900" spc="-70" dirty="0">
                          <a:latin typeface="Verdana"/>
                          <a:cs typeface="Verdana"/>
                        </a:rPr>
                        <a:t> </a:t>
                      </a:r>
                      <a:r>
                        <a:rPr sz="900" spc="-5" dirty="0">
                          <a:latin typeface="Verdana"/>
                          <a:cs typeface="Verdana"/>
                        </a:rPr>
                        <a:t>adult</a:t>
                      </a:r>
                      <a:r>
                        <a:rPr sz="900" spc="-65" dirty="0">
                          <a:latin typeface="Verdana"/>
                          <a:cs typeface="Verdana"/>
                        </a:rPr>
                        <a:t> </a:t>
                      </a:r>
                      <a:r>
                        <a:rPr sz="900" spc="-40" dirty="0">
                          <a:latin typeface="Verdana"/>
                          <a:cs typeface="Verdana"/>
                        </a:rPr>
                        <a:t>instruction,</a:t>
                      </a:r>
                      <a:r>
                        <a:rPr sz="900" spc="-70" dirty="0">
                          <a:latin typeface="Verdana"/>
                          <a:cs typeface="Verdana"/>
                        </a:rPr>
                        <a:t> </a:t>
                      </a:r>
                      <a:r>
                        <a:rPr sz="900" spc="-35" dirty="0">
                          <a:latin typeface="Verdana"/>
                          <a:cs typeface="Verdana"/>
                        </a:rPr>
                        <a:t>with</a:t>
                      </a:r>
                      <a:r>
                        <a:rPr sz="900" spc="-75" dirty="0">
                          <a:latin typeface="Verdana"/>
                          <a:cs typeface="Verdana"/>
                        </a:rPr>
                        <a:t> </a:t>
                      </a:r>
                      <a:r>
                        <a:rPr sz="900" spc="-25" dirty="0">
                          <a:latin typeface="Verdana"/>
                          <a:cs typeface="Verdana"/>
                        </a:rPr>
                        <a:t>supportive</a:t>
                      </a:r>
                      <a:r>
                        <a:rPr sz="900" spc="-65" dirty="0">
                          <a:latin typeface="Verdana"/>
                          <a:cs typeface="Verdana"/>
                        </a:rPr>
                        <a:t> </a:t>
                      </a:r>
                      <a:r>
                        <a:rPr sz="900" spc="-35" dirty="0">
                          <a:latin typeface="Verdana"/>
                          <a:cs typeface="Verdana"/>
                        </a:rPr>
                        <a:t>gesture,</a:t>
                      </a:r>
                      <a:r>
                        <a:rPr sz="900" spc="-70" dirty="0">
                          <a:latin typeface="Verdana"/>
                          <a:cs typeface="Verdana"/>
                        </a:rPr>
                        <a:t> </a:t>
                      </a:r>
                      <a:r>
                        <a:rPr sz="900" spc="-25" dirty="0">
                          <a:latin typeface="Verdana"/>
                          <a:cs typeface="Verdana"/>
                        </a:rPr>
                        <a:t>e.g.</a:t>
                      </a:r>
                      <a:r>
                        <a:rPr sz="900" spc="-40" dirty="0">
                          <a:latin typeface="Verdana"/>
                          <a:cs typeface="Verdana"/>
                        </a:rPr>
                        <a:t> </a:t>
                      </a:r>
                      <a:r>
                        <a:rPr sz="900" spc="-5" dirty="0">
                          <a:latin typeface="Verdana"/>
                          <a:cs typeface="Verdana"/>
                        </a:rPr>
                        <a:t>‘stop’,</a:t>
                      </a:r>
                      <a:r>
                        <a:rPr sz="900" spc="-75" dirty="0">
                          <a:latin typeface="Verdana"/>
                          <a:cs typeface="Verdana"/>
                        </a:rPr>
                        <a:t> </a:t>
                      </a:r>
                      <a:r>
                        <a:rPr sz="900" spc="15" dirty="0">
                          <a:latin typeface="Verdana"/>
                          <a:cs typeface="Verdana"/>
                        </a:rPr>
                        <a:t>‘hold</a:t>
                      </a:r>
                      <a:r>
                        <a:rPr sz="900" spc="-50" dirty="0">
                          <a:latin typeface="Verdana"/>
                          <a:cs typeface="Verdana"/>
                        </a:rPr>
                        <a:t> </a:t>
                      </a:r>
                      <a:r>
                        <a:rPr sz="900" spc="-55" dirty="0">
                          <a:latin typeface="Verdana"/>
                          <a:cs typeface="Verdana"/>
                        </a:rPr>
                        <a:t>my</a:t>
                      </a:r>
                      <a:r>
                        <a:rPr sz="900" spc="-65" dirty="0">
                          <a:latin typeface="Verdana"/>
                          <a:cs typeface="Verdana"/>
                        </a:rPr>
                        <a:t> </a:t>
                      </a:r>
                      <a:r>
                        <a:rPr sz="900" spc="10" dirty="0">
                          <a:latin typeface="Verdana"/>
                          <a:cs typeface="Verdana"/>
                        </a:rPr>
                        <a:t>hand’,</a:t>
                      </a:r>
                      <a:r>
                        <a:rPr sz="900" spc="-75" dirty="0">
                          <a:latin typeface="Verdana"/>
                          <a:cs typeface="Verdana"/>
                        </a:rPr>
                        <a:t> </a:t>
                      </a:r>
                      <a:r>
                        <a:rPr sz="900" spc="45" dirty="0">
                          <a:latin typeface="Verdana"/>
                          <a:cs typeface="Verdana"/>
                        </a:rPr>
                        <a:t>’come</a:t>
                      </a:r>
                      <a:r>
                        <a:rPr sz="900" spc="-60"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carpet’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0" dirty="0">
                          <a:latin typeface="Verdana"/>
                          <a:cs typeface="Verdana"/>
                        </a:rPr>
                        <a:t> </a:t>
                      </a:r>
                      <a:r>
                        <a:rPr sz="900" spc="-20" dirty="0">
                          <a:latin typeface="Verdana"/>
                          <a:cs typeface="Verdana"/>
                        </a:rPr>
                        <a:t>different</a:t>
                      </a:r>
                      <a:r>
                        <a:rPr sz="900" spc="-65" dirty="0">
                          <a:latin typeface="Verdana"/>
                          <a:cs typeface="Verdana"/>
                        </a:rPr>
                        <a:t> </a:t>
                      </a:r>
                      <a:r>
                        <a:rPr sz="900" spc="-30" dirty="0">
                          <a:latin typeface="Verdana"/>
                          <a:cs typeface="Verdana"/>
                        </a:rPr>
                        <a:t>types</a:t>
                      </a:r>
                      <a:r>
                        <a:rPr sz="900" spc="-60"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everyday</a:t>
                      </a:r>
                      <a:r>
                        <a:rPr sz="900" spc="-65" dirty="0">
                          <a:latin typeface="Verdana"/>
                          <a:cs typeface="Verdana"/>
                        </a:rPr>
                        <a:t> </a:t>
                      </a:r>
                      <a:r>
                        <a:rPr sz="900" spc="-30" dirty="0">
                          <a:latin typeface="Verdana"/>
                          <a:cs typeface="Verdana"/>
                        </a:rPr>
                        <a:t>words</a:t>
                      </a:r>
                      <a:r>
                        <a:rPr sz="900" spc="-35" dirty="0">
                          <a:latin typeface="Verdana"/>
                          <a:cs typeface="Verdana"/>
                        </a:rPr>
                        <a:t> </a:t>
                      </a:r>
                      <a:r>
                        <a:rPr sz="900" spc="-50" dirty="0">
                          <a:latin typeface="Verdana"/>
                          <a:cs typeface="Verdana"/>
                        </a:rPr>
                        <a:t>(nouns,</a:t>
                      </a:r>
                      <a:r>
                        <a:rPr sz="900" spc="-70" dirty="0">
                          <a:latin typeface="Verdana"/>
                          <a:cs typeface="Verdana"/>
                        </a:rPr>
                        <a:t> </a:t>
                      </a:r>
                      <a:r>
                        <a:rPr sz="900" spc="-35" dirty="0">
                          <a:latin typeface="Verdana"/>
                          <a:cs typeface="Verdana"/>
                        </a:rPr>
                        <a:t>verbs</a:t>
                      </a:r>
                      <a:r>
                        <a:rPr sz="900" spc="-6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adjectives,</a:t>
                      </a:r>
                      <a:r>
                        <a:rPr sz="900" spc="-75" dirty="0">
                          <a:latin typeface="Verdana"/>
                          <a:cs typeface="Verdana"/>
                        </a:rPr>
                        <a:t> </a:t>
                      </a:r>
                      <a:r>
                        <a:rPr sz="900" spc="-25" dirty="0">
                          <a:latin typeface="Verdana"/>
                          <a:cs typeface="Verdana"/>
                        </a:rPr>
                        <a:t>e.g.</a:t>
                      </a:r>
                      <a:r>
                        <a:rPr sz="900" spc="-70" dirty="0">
                          <a:latin typeface="Verdana"/>
                          <a:cs typeface="Verdana"/>
                        </a:rPr>
                        <a:t> </a:t>
                      </a:r>
                      <a:r>
                        <a:rPr sz="900" spc="20" dirty="0">
                          <a:latin typeface="Verdana"/>
                          <a:cs typeface="Verdana"/>
                        </a:rPr>
                        <a:t>banana,</a:t>
                      </a:r>
                      <a:r>
                        <a:rPr sz="900" spc="-55" dirty="0">
                          <a:latin typeface="Verdana"/>
                          <a:cs typeface="Verdana"/>
                        </a:rPr>
                        <a:t> </a:t>
                      </a:r>
                      <a:r>
                        <a:rPr sz="900" spc="-5" dirty="0">
                          <a:latin typeface="Verdana"/>
                          <a:cs typeface="Verdana"/>
                        </a:rPr>
                        <a:t>go,</a:t>
                      </a:r>
                      <a:r>
                        <a:rPr sz="900" spc="-70" dirty="0">
                          <a:latin typeface="Verdana"/>
                          <a:cs typeface="Verdana"/>
                        </a:rPr>
                        <a:t> </a:t>
                      </a:r>
                      <a:r>
                        <a:rPr sz="900" spc="-20" dirty="0">
                          <a:latin typeface="Verdana"/>
                          <a:cs typeface="Verdana"/>
                        </a:rPr>
                        <a:t>sleep,</a:t>
                      </a:r>
                      <a:r>
                        <a:rPr sz="900" spc="-75" dirty="0">
                          <a:latin typeface="Verdana"/>
                          <a:cs typeface="Verdana"/>
                        </a:rPr>
                        <a:t> </a:t>
                      </a:r>
                      <a:r>
                        <a:rPr sz="900" spc="-45" dirty="0">
                          <a:latin typeface="Verdana"/>
                          <a:cs typeface="Verdana"/>
                        </a:rPr>
                        <a:t>soft</a:t>
                      </a:r>
                      <a:r>
                        <a:rPr sz="900" spc="-50" dirty="0">
                          <a:latin typeface="Verdana"/>
                          <a:cs typeface="Verdana"/>
                        </a:rPr>
                        <a:t> </a:t>
                      </a:r>
                      <a:r>
                        <a:rPr sz="900" spc="25" dirty="0">
                          <a:latin typeface="Verdana"/>
                          <a:cs typeface="Verdana"/>
                        </a:rPr>
                        <a:t>&amp;</a:t>
                      </a:r>
                      <a:r>
                        <a:rPr sz="900" spc="-55" dirty="0">
                          <a:latin typeface="Verdana"/>
                          <a:cs typeface="Verdana"/>
                        </a:rPr>
                        <a:t> </a:t>
                      </a:r>
                      <a:r>
                        <a:rPr sz="900" spc="-30" dirty="0">
                          <a:latin typeface="Verdana"/>
                          <a:cs typeface="Verdana"/>
                        </a:rPr>
                        <a:t>colours)</a:t>
                      </a:r>
                      <a:endParaRPr sz="900" dirty="0">
                        <a:latin typeface="Verdana"/>
                        <a:cs typeface="Verdana"/>
                      </a:endParaRPr>
                    </a:p>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Pay</a:t>
                      </a:r>
                      <a:r>
                        <a:rPr sz="900" spc="-65" dirty="0">
                          <a:latin typeface="Verdana"/>
                          <a:cs typeface="Verdana"/>
                        </a:rPr>
                        <a:t> </a:t>
                      </a:r>
                      <a:r>
                        <a:rPr sz="900" spc="-15" dirty="0">
                          <a:latin typeface="Verdana"/>
                          <a:cs typeface="Verdana"/>
                        </a:rPr>
                        <a:t>attention</a:t>
                      </a:r>
                      <a:r>
                        <a:rPr sz="900" spc="-60" dirty="0">
                          <a:latin typeface="Verdana"/>
                          <a:cs typeface="Verdana"/>
                        </a:rPr>
                        <a:t> </a:t>
                      </a:r>
                      <a:r>
                        <a:rPr sz="900" spc="-10" dirty="0">
                          <a:latin typeface="Verdana"/>
                          <a:cs typeface="Verdana"/>
                        </a:rPr>
                        <a:t>to</a:t>
                      </a:r>
                      <a:r>
                        <a:rPr sz="900" spc="-65" dirty="0">
                          <a:latin typeface="Verdana"/>
                          <a:cs typeface="Verdana"/>
                        </a:rPr>
                        <a:t> </a:t>
                      </a:r>
                      <a:r>
                        <a:rPr sz="900" spc="5" dirty="0">
                          <a:latin typeface="Verdana"/>
                          <a:cs typeface="Verdana"/>
                        </a:rPr>
                        <a:t>own</a:t>
                      </a:r>
                      <a:r>
                        <a:rPr sz="900" spc="-65" dirty="0">
                          <a:latin typeface="Verdana"/>
                          <a:cs typeface="Verdana"/>
                        </a:rPr>
                        <a:t> </a:t>
                      </a:r>
                      <a:r>
                        <a:rPr sz="900" spc="30" dirty="0">
                          <a:latin typeface="Verdana"/>
                          <a:cs typeface="Verdana"/>
                        </a:rPr>
                        <a:t>choice</a:t>
                      </a:r>
                      <a:r>
                        <a:rPr sz="900" spc="-65"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activity</a:t>
                      </a:r>
                      <a:r>
                        <a:rPr sz="900" spc="-50" dirty="0">
                          <a:latin typeface="Verdana"/>
                          <a:cs typeface="Verdana"/>
                        </a:rPr>
                        <a:t> </a:t>
                      </a:r>
                      <a:r>
                        <a:rPr sz="900" spc="-40" dirty="0">
                          <a:latin typeface="Verdana"/>
                          <a:cs typeface="Verdana"/>
                        </a:rPr>
                        <a:t>for</a:t>
                      </a:r>
                      <a:r>
                        <a:rPr sz="900" spc="-55"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more</a:t>
                      </a:r>
                      <a:r>
                        <a:rPr sz="900" spc="-65" dirty="0">
                          <a:latin typeface="Verdana"/>
                          <a:cs typeface="Verdana"/>
                        </a:rPr>
                        <a:t> </a:t>
                      </a:r>
                      <a:r>
                        <a:rPr sz="900" spc="-30" dirty="0">
                          <a:latin typeface="Verdana"/>
                          <a:cs typeface="Verdana"/>
                        </a:rPr>
                        <a:t>sustained</a:t>
                      </a:r>
                      <a:r>
                        <a:rPr sz="900" spc="-70" dirty="0">
                          <a:latin typeface="Verdana"/>
                          <a:cs typeface="Verdana"/>
                        </a:rPr>
                        <a:t> </a:t>
                      </a:r>
                      <a:r>
                        <a:rPr sz="900" dirty="0">
                          <a:latin typeface="Verdana"/>
                          <a:cs typeface="Verdana"/>
                        </a:rPr>
                        <a:t>period</a:t>
                      </a:r>
                      <a:r>
                        <a:rPr sz="900" spc="-70" dirty="0">
                          <a:latin typeface="Verdana"/>
                          <a:cs typeface="Verdana"/>
                        </a:rPr>
                        <a:t> </a:t>
                      </a:r>
                      <a:r>
                        <a:rPr sz="900" dirty="0">
                          <a:latin typeface="Verdana"/>
                          <a:cs typeface="Verdana"/>
                        </a:rPr>
                        <a:t>of</a:t>
                      </a:r>
                      <a:r>
                        <a:rPr sz="900" spc="-60" dirty="0">
                          <a:latin typeface="Verdana"/>
                          <a:cs typeface="Verdana"/>
                        </a:rPr>
                        <a:t> </a:t>
                      </a:r>
                      <a:r>
                        <a:rPr sz="900" spc="-40" dirty="0">
                          <a:latin typeface="Verdana"/>
                          <a:cs typeface="Verdana"/>
                        </a:rPr>
                        <a:t>time,</a:t>
                      </a:r>
                      <a:r>
                        <a:rPr sz="900" spc="-75" dirty="0">
                          <a:latin typeface="Verdana"/>
                          <a:cs typeface="Verdana"/>
                        </a:rPr>
                        <a:t> </a:t>
                      </a:r>
                      <a:r>
                        <a:rPr sz="900" spc="-5" dirty="0">
                          <a:latin typeface="Verdana"/>
                          <a:cs typeface="Verdana"/>
                        </a:rPr>
                        <a:t>to</a:t>
                      </a:r>
                      <a:r>
                        <a:rPr sz="900" spc="-70" dirty="0">
                          <a:latin typeface="Verdana"/>
                          <a:cs typeface="Verdana"/>
                        </a:rPr>
                        <a:t> </a:t>
                      </a:r>
                      <a:r>
                        <a:rPr sz="900" spc="15" dirty="0">
                          <a:latin typeface="Verdana"/>
                          <a:cs typeface="Verdana"/>
                        </a:rPr>
                        <a:t>complete</a:t>
                      </a:r>
                      <a:r>
                        <a:rPr sz="900" spc="-65" dirty="0">
                          <a:latin typeface="Verdana"/>
                          <a:cs typeface="Verdana"/>
                        </a:rPr>
                        <a:t> </a:t>
                      </a:r>
                      <a:r>
                        <a:rPr sz="900" spc="70" dirty="0">
                          <a:latin typeface="Verdana"/>
                          <a:cs typeface="Verdana"/>
                        </a:rPr>
                        <a:t>a</a:t>
                      </a:r>
                      <a:r>
                        <a:rPr sz="900" spc="-60" dirty="0">
                          <a:latin typeface="Verdana"/>
                          <a:cs typeface="Verdana"/>
                        </a:rPr>
                        <a:t> </a:t>
                      </a:r>
                      <a:r>
                        <a:rPr sz="900" spc="5" dirty="0">
                          <a:latin typeface="Verdana"/>
                          <a:cs typeface="Verdana"/>
                        </a:rPr>
                        <a:t>chosen</a:t>
                      </a:r>
                      <a:r>
                        <a:rPr sz="900" spc="-65" dirty="0">
                          <a:latin typeface="Verdana"/>
                          <a:cs typeface="Verdana"/>
                        </a:rPr>
                        <a:t> </a:t>
                      </a:r>
                      <a:r>
                        <a:rPr sz="900" spc="-50" dirty="0">
                          <a:latin typeface="Verdana"/>
                          <a:cs typeface="Verdana"/>
                        </a:rPr>
                        <a:t>task</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Recognise</a:t>
                      </a:r>
                      <a:r>
                        <a:rPr sz="900" spc="-60"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respond</a:t>
                      </a:r>
                      <a:r>
                        <a:rPr sz="900" spc="-50" dirty="0">
                          <a:latin typeface="Verdana"/>
                          <a:cs typeface="Verdana"/>
                        </a:rPr>
                        <a:t> </a:t>
                      </a:r>
                      <a:r>
                        <a:rPr sz="900" spc="-10" dirty="0">
                          <a:latin typeface="Verdana"/>
                          <a:cs typeface="Verdana"/>
                        </a:rPr>
                        <a:t>to</a:t>
                      </a:r>
                      <a:r>
                        <a:rPr sz="900" spc="-65" dirty="0">
                          <a:latin typeface="Verdana"/>
                          <a:cs typeface="Verdana"/>
                        </a:rPr>
                        <a:t> </a:t>
                      </a:r>
                      <a:r>
                        <a:rPr sz="900" spc="-10" dirty="0">
                          <a:latin typeface="Verdana"/>
                          <a:cs typeface="Verdana"/>
                        </a:rPr>
                        <a:t>many</a:t>
                      </a:r>
                      <a:r>
                        <a:rPr sz="900" spc="-65" dirty="0">
                          <a:latin typeface="Verdana"/>
                          <a:cs typeface="Verdana"/>
                        </a:rPr>
                        <a:t> </a:t>
                      </a:r>
                      <a:r>
                        <a:rPr sz="900" spc="-35" dirty="0">
                          <a:latin typeface="Verdana"/>
                          <a:cs typeface="Verdana"/>
                        </a:rPr>
                        <a:t>familiar</a:t>
                      </a:r>
                      <a:r>
                        <a:rPr sz="900" spc="-55" dirty="0">
                          <a:latin typeface="Verdana"/>
                          <a:cs typeface="Verdana"/>
                        </a:rPr>
                        <a:t> </a:t>
                      </a:r>
                      <a:r>
                        <a:rPr sz="900" spc="-45" dirty="0">
                          <a:latin typeface="Verdana"/>
                          <a:cs typeface="Verdana"/>
                        </a:rPr>
                        <a:t>sounds,</a:t>
                      </a:r>
                      <a:r>
                        <a:rPr sz="900" spc="-75" dirty="0">
                          <a:latin typeface="Verdana"/>
                          <a:cs typeface="Verdana"/>
                        </a:rPr>
                        <a:t> </a:t>
                      </a:r>
                      <a:r>
                        <a:rPr sz="900" spc="-30" dirty="0">
                          <a:latin typeface="Verdana"/>
                          <a:cs typeface="Verdana"/>
                        </a:rPr>
                        <a:t>e.g.,</a:t>
                      </a:r>
                      <a:r>
                        <a:rPr sz="900" spc="-70" dirty="0">
                          <a:latin typeface="Verdana"/>
                          <a:cs typeface="Verdana"/>
                        </a:rPr>
                        <a:t> </a:t>
                      </a:r>
                      <a:r>
                        <a:rPr sz="900" spc="-35" dirty="0">
                          <a:latin typeface="Verdana"/>
                          <a:cs typeface="Verdana"/>
                        </a:rPr>
                        <a:t>turning</a:t>
                      </a:r>
                      <a:r>
                        <a:rPr sz="900" spc="-70" dirty="0">
                          <a:latin typeface="Verdana"/>
                          <a:cs typeface="Verdana"/>
                        </a:rPr>
                        <a:t> </a:t>
                      </a:r>
                      <a:r>
                        <a:rPr sz="900" spc="-5" dirty="0">
                          <a:latin typeface="Verdana"/>
                          <a:cs typeface="Verdana"/>
                        </a:rPr>
                        <a:t>to</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knock</a:t>
                      </a:r>
                      <a:r>
                        <a:rPr sz="900" spc="-60" dirty="0">
                          <a:latin typeface="Verdana"/>
                          <a:cs typeface="Verdana"/>
                        </a:rPr>
                        <a:t> </a:t>
                      </a:r>
                      <a:r>
                        <a:rPr sz="900" dirty="0">
                          <a:latin typeface="Verdana"/>
                          <a:cs typeface="Verdana"/>
                        </a:rPr>
                        <a:t>on</a:t>
                      </a:r>
                      <a:r>
                        <a:rPr sz="900" spc="-60"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door,</a:t>
                      </a:r>
                      <a:r>
                        <a:rPr sz="900" spc="-75" dirty="0">
                          <a:latin typeface="Verdana"/>
                          <a:cs typeface="Verdana"/>
                        </a:rPr>
                        <a:t> </a:t>
                      </a:r>
                      <a:r>
                        <a:rPr sz="900" spc="-15" dirty="0">
                          <a:latin typeface="Verdana"/>
                          <a:cs typeface="Verdana"/>
                        </a:rPr>
                        <a:t>looking</a:t>
                      </a:r>
                      <a:r>
                        <a:rPr sz="900" spc="-65" dirty="0">
                          <a:latin typeface="Verdana"/>
                          <a:cs typeface="Verdana"/>
                        </a:rPr>
                        <a:t> </a:t>
                      </a:r>
                      <a:r>
                        <a:rPr sz="900" spc="5" dirty="0">
                          <a:latin typeface="Verdana"/>
                          <a:cs typeface="Verdana"/>
                        </a:rPr>
                        <a:t>at</a:t>
                      </a:r>
                      <a:r>
                        <a:rPr sz="900" spc="-70" dirty="0">
                          <a:latin typeface="Verdana"/>
                          <a:cs typeface="Verdana"/>
                        </a:rPr>
                        <a:t> </a:t>
                      </a:r>
                      <a:r>
                        <a:rPr sz="900" spc="-40" dirty="0">
                          <a:latin typeface="Verdana"/>
                          <a:cs typeface="Verdana"/>
                        </a:rPr>
                        <a:t>or</a:t>
                      </a:r>
                      <a:r>
                        <a:rPr sz="900" spc="-60" dirty="0">
                          <a:latin typeface="Verdana"/>
                          <a:cs typeface="Verdana"/>
                        </a:rPr>
                        <a:t> </a:t>
                      </a:r>
                      <a:r>
                        <a:rPr sz="900" spc="5" dirty="0">
                          <a:latin typeface="Verdana"/>
                          <a:cs typeface="Verdana"/>
                        </a:rPr>
                        <a:t>going</a:t>
                      </a:r>
                      <a:r>
                        <a:rPr sz="900" spc="-6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the</a:t>
                      </a:r>
                      <a:r>
                        <a:rPr sz="900" spc="-60" dirty="0">
                          <a:latin typeface="Verdana"/>
                          <a:cs typeface="Verdana"/>
                        </a:rPr>
                        <a:t> </a:t>
                      </a:r>
                      <a:r>
                        <a:rPr sz="900" dirty="0">
                          <a:latin typeface="Verdana"/>
                          <a:cs typeface="Verdana"/>
                        </a:rPr>
                        <a:t>door</a:t>
                      </a: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45" dirty="0">
                          <a:latin typeface="Verdana"/>
                          <a:cs typeface="Verdana"/>
                        </a:rPr>
                        <a:t>interest</a:t>
                      </a:r>
                      <a:r>
                        <a:rPr sz="900" spc="-80" dirty="0">
                          <a:latin typeface="Verdana"/>
                          <a:cs typeface="Verdana"/>
                        </a:rPr>
                        <a:t> </a:t>
                      </a:r>
                      <a:r>
                        <a:rPr sz="900" spc="-40" dirty="0">
                          <a:latin typeface="Verdana"/>
                          <a:cs typeface="Verdana"/>
                        </a:rPr>
                        <a:t>in</a:t>
                      </a:r>
                      <a:r>
                        <a:rPr sz="900" spc="-75" dirty="0">
                          <a:latin typeface="Verdana"/>
                          <a:cs typeface="Verdana"/>
                        </a:rPr>
                        <a:t> </a:t>
                      </a:r>
                      <a:r>
                        <a:rPr sz="900" spc="-10" dirty="0">
                          <a:latin typeface="Verdana"/>
                          <a:cs typeface="Verdana"/>
                        </a:rPr>
                        <a:t>playing</a:t>
                      </a:r>
                      <a:r>
                        <a:rPr sz="900" spc="-65" dirty="0">
                          <a:latin typeface="Verdana"/>
                          <a:cs typeface="Verdana"/>
                        </a:rPr>
                        <a:t> </a:t>
                      </a:r>
                      <a:r>
                        <a:rPr sz="900" spc="-40" dirty="0">
                          <a:latin typeface="Verdana"/>
                          <a:cs typeface="Verdana"/>
                        </a:rPr>
                        <a:t>with</a:t>
                      </a:r>
                      <a:r>
                        <a:rPr sz="900" spc="-75" dirty="0">
                          <a:latin typeface="Verdana"/>
                          <a:cs typeface="Verdana"/>
                        </a:rPr>
                        <a:t> </a:t>
                      </a:r>
                      <a:r>
                        <a:rPr sz="900" spc="-45" dirty="0">
                          <a:latin typeface="Verdana"/>
                          <a:cs typeface="Verdana"/>
                        </a:rPr>
                        <a:t>sounds,</a:t>
                      </a:r>
                      <a:r>
                        <a:rPr sz="900" spc="-75" dirty="0">
                          <a:latin typeface="Verdana"/>
                          <a:cs typeface="Verdana"/>
                        </a:rPr>
                        <a:t> </a:t>
                      </a:r>
                      <a:r>
                        <a:rPr sz="900" spc="-40" dirty="0">
                          <a:latin typeface="Verdana"/>
                          <a:cs typeface="Verdana"/>
                        </a:rPr>
                        <a:t>songs</a:t>
                      </a:r>
                      <a:r>
                        <a:rPr sz="900" spc="-70" dirty="0">
                          <a:latin typeface="Verdana"/>
                          <a:cs typeface="Verdana"/>
                        </a:rPr>
                        <a:t> </a:t>
                      </a:r>
                      <a:r>
                        <a:rPr sz="900" spc="30" dirty="0">
                          <a:latin typeface="Verdana"/>
                          <a:cs typeface="Verdana"/>
                        </a:rPr>
                        <a:t>and</a:t>
                      </a:r>
                      <a:r>
                        <a:rPr sz="900" spc="-65" dirty="0">
                          <a:latin typeface="Verdana"/>
                          <a:cs typeface="Verdana"/>
                        </a:rPr>
                        <a:t> </a:t>
                      </a:r>
                      <a:r>
                        <a:rPr sz="900" spc="-50" dirty="0">
                          <a:latin typeface="Verdana"/>
                          <a:cs typeface="Verdana"/>
                        </a:rPr>
                        <a:t>rhymes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Select</a:t>
                      </a:r>
                      <a:r>
                        <a:rPr sz="900" spc="-60" dirty="0">
                          <a:latin typeface="Verdana"/>
                          <a:cs typeface="Verdana"/>
                        </a:rPr>
                        <a:t> </a:t>
                      </a:r>
                      <a:r>
                        <a:rPr sz="900" spc="-35" dirty="0">
                          <a:latin typeface="Verdana"/>
                          <a:cs typeface="Verdana"/>
                        </a:rPr>
                        <a:t>familiar</a:t>
                      </a:r>
                      <a:r>
                        <a:rPr sz="900" spc="-70" dirty="0">
                          <a:latin typeface="Verdana"/>
                          <a:cs typeface="Verdana"/>
                        </a:rPr>
                        <a:t> </a:t>
                      </a:r>
                      <a:r>
                        <a:rPr sz="900" spc="-10" dirty="0">
                          <a:latin typeface="Verdana"/>
                          <a:cs typeface="Verdana"/>
                        </a:rPr>
                        <a:t>objects</a:t>
                      </a:r>
                      <a:r>
                        <a:rPr sz="900" spc="-65" dirty="0">
                          <a:latin typeface="Verdana"/>
                          <a:cs typeface="Verdana"/>
                        </a:rPr>
                        <a:t> </a:t>
                      </a:r>
                      <a:r>
                        <a:rPr sz="900" spc="-5" dirty="0">
                          <a:latin typeface="Verdana"/>
                          <a:cs typeface="Verdana"/>
                        </a:rPr>
                        <a:t>by</a:t>
                      </a:r>
                      <a:r>
                        <a:rPr sz="900" spc="-60" dirty="0">
                          <a:latin typeface="Verdana"/>
                          <a:cs typeface="Verdana"/>
                        </a:rPr>
                        <a:t> </a:t>
                      </a:r>
                      <a:r>
                        <a:rPr sz="900" spc="10" dirty="0">
                          <a:latin typeface="Verdana"/>
                          <a:cs typeface="Verdana"/>
                        </a:rPr>
                        <a:t>name</a:t>
                      </a:r>
                      <a:r>
                        <a:rPr sz="900" spc="-65" dirty="0">
                          <a:latin typeface="Verdana"/>
                          <a:cs typeface="Verdana"/>
                        </a:rPr>
                        <a:t> </a:t>
                      </a:r>
                      <a:r>
                        <a:rPr sz="900" spc="30" dirty="0">
                          <a:latin typeface="Verdana"/>
                          <a:cs typeface="Verdana"/>
                        </a:rPr>
                        <a:t>and</a:t>
                      </a:r>
                      <a:r>
                        <a:rPr sz="900" spc="-70" dirty="0">
                          <a:latin typeface="Verdana"/>
                          <a:cs typeface="Verdana"/>
                        </a:rPr>
                        <a:t> </a:t>
                      </a:r>
                      <a:r>
                        <a:rPr sz="900" spc="-50" dirty="0">
                          <a:latin typeface="Verdana"/>
                          <a:cs typeface="Verdana"/>
                        </a:rPr>
                        <a:t>will</a:t>
                      </a:r>
                      <a:r>
                        <a:rPr sz="900" spc="-60" dirty="0">
                          <a:latin typeface="Verdana"/>
                          <a:cs typeface="Verdana"/>
                        </a:rPr>
                        <a:t> </a:t>
                      </a:r>
                      <a:r>
                        <a:rPr sz="900" spc="40" dirty="0">
                          <a:latin typeface="Verdana"/>
                          <a:cs typeface="Verdana"/>
                        </a:rPr>
                        <a:t>go</a:t>
                      </a:r>
                      <a:r>
                        <a:rPr sz="900" spc="-65"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find</a:t>
                      </a:r>
                      <a:r>
                        <a:rPr sz="900" spc="-65" dirty="0">
                          <a:latin typeface="Verdana"/>
                          <a:cs typeface="Verdana"/>
                        </a:rPr>
                        <a:t> </a:t>
                      </a:r>
                      <a:r>
                        <a:rPr sz="900" spc="-10" dirty="0">
                          <a:latin typeface="Verdana"/>
                          <a:cs typeface="Verdana"/>
                        </a:rPr>
                        <a:t>objects</a:t>
                      </a:r>
                      <a:r>
                        <a:rPr sz="900" spc="-65" dirty="0">
                          <a:latin typeface="Verdana"/>
                          <a:cs typeface="Verdana"/>
                        </a:rPr>
                        <a:t> </a:t>
                      </a:r>
                      <a:r>
                        <a:rPr sz="900" dirty="0">
                          <a:latin typeface="Verdana"/>
                          <a:cs typeface="Verdana"/>
                        </a:rPr>
                        <a:t>when</a:t>
                      </a:r>
                      <a:r>
                        <a:rPr sz="900" spc="-75" dirty="0">
                          <a:latin typeface="Verdana"/>
                          <a:cs typeface="Verdana"/>
                        </a:rPr>
                        <a:t> </a:t>
                      </a:r>
                      <a:r>
                        <a:rPr sz="900" spc="-20" dirty="0">
                          <a:latin typeface="Verdana"/>
                          <a:cs typeface="Verdana"/>
                        </a:rPr>
                        <a:t>asked,</a:t>
                      </a:r>
                      <a:r>
                        <a:rPr sz="900" spc="-75" dirty="0">
                          <a:latin typeface="Verdana"/>
                          <a:cs typeface="Verdana"/>
                        </a:rPr>
                        <a:t> </a:t>
                      </a:r>
                      <a:r>
                        <a:rPr sz="900" spc="-40" dirty="0">
                          <a:latin typeface="Verdana"/>
                          <a:cs typeface="Verdana"/>
                        </a:rPr>
                        <a:t>or</a:t>
                      </a:r>
                      <a:r>
                        <a:rPr sz="900" spc="-65" dirty="0">
                          <a:latin typeface="Verdana"/>
                          <a:cs typeface="Verdana"/>
                        </a:rPr>
                        <a:t> </a:t>
                      </a:r>
                      <a:r>
                        <a:rPr sz="900" spc="-25" dirty="0">
                          <a:latin typeface="Verdana"/>
                          <a:cs typeface="Verdana"/>
                        </a:rPr>
                        <a:t>identify</a:t>
                      </a:r>
                      <a:r>
                        <a:rPr sz="900" spc="-65" dirty="0">
                          <a:latin typeface="Verdana"/>
                          <a:cs typeface="Verdana"/>
                        </a:rPr>
                        <a:t> </a:t>
                      </a:r>
                      <a:r>
                        <a:rPr sz="900" spc="-10" dirty="0">
                          <a:latin typeface="Verdana"/>
                          <a:cs typeface="Verdana"/>
                        </a:rPr>
                        <a:t>objects</a:t>
                      </a:r>
                      <a:r>
                        <a:rPr sz="900" spc="-65" dirty="0">
                          <a:latin typeface="Verdana"/>
                          <a:cs typeface="Verdana"/>
                        </a:rPr>
                        <a:t> </a:t>
                      </a:r>
                      <a:r>
                        <a:rPr sz="900" spc="-35" dirty="0">
                          <a:latin typeface="Verdana"/>
                          <a:cs typeface="Verdana"/>
                        </a:rPr>
                        <a:t>from</a:t>
                      </a:r>
                      <a:r>
                        <a:rPr sz="900" spc="-75" dirty="0">
                          <a:latin typeface="Verdana"/>
                          <a:cs typeface="Verdana"/>
                        </a:rPr>
                        <a:t> </a:t>
                      </a:r>
                      <a:r>
                        <a:rPr sz="900" spc="70" dirty="0">
                          <a:latin typeface="Verdana"/>
                          <a:cs typeface="Verdana"/>
                        </a:rPr>
                        <a:t>a</a:t>
                      </a:r>
                      <a:r>
                        <a:rPr sz="900" spc="-65" dirty="0">
                          <a:latin typeface="Verdana"/>
                          <a:cs typeface="Verdana"/>
                        </a:rPr>
                        <a:t> </a:t>
                      </a:r>
                      <a:r>
                        <a:rPr sz="900" spc="-5" dirty="0">
                          <a:latin typeface="Verdana"/>
                          <a:cs typeface="Verdana"/>
                        </a:rPr>
                        <a:t>group</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Copy</a:t>
                      </a:r>
                      <a:r>
                        <a:rPr sz="900" spc="-65" dirty="0">
                          <a:latin typeface="Verdana"/>
                          <a:cs typeface="Verdana"/>
                        </a:rPr>
                        <a:t> </a:t>
                      </a:r>
                      <a:r>
                        <a:rPr sz="900" spc="-5" dirty="0">
                          <a:latin typeface="Verdana"/>
                          <a:cs typeface="Verdana"/>
                        </a:rPr>
                        <a:t>actions</a:t>
                      </a:r>
                      <a:r>
                        <a:rPr sz="900" spc="-65" dirty="0">
                          <a:latin typeface="Verdana"/>
                          <a:cs typeface="Verdana"/>
                        </a:rPr>
                        <a:t> </a:t>
                      </a:r>
                      <a:r>
                        <a:rPr sz="900" spc="-40" dirty="0">
                          <a:latin typeface="Verdana"/>
                          <a:cs typeface="Verdana"/>
                        </a:rPr>
                        <a:t>from</a:t>
                      </a:r>
                      <a:r>
                        <a:rPr sz="900" spc="-85" dirty="0">
                          <a:latin typeface="Verdana"/>
                          <a:cs typeface="Verdana"/>
                        </a:rPr>
                        <a:t> </a:t>
                      </a:r>
                      <a:r>
                        <a:rPr sz="900" spc="-35" dirty="0">
                          <a:latin typeface="Verdana"/>
                          <a:cs typeface="Verdana"/>
                        </a:rPr>
                        <a:t>words,</a:t>
                      </a:r>
                      <a:r>
                        <a:rPr sz="900" spc="-80" dirty="0">
                          <a:latin typeface="Verdana"/>
                          <a:cs typeface="Verdana"/>
                        </a:rPr>
                        <a:t> </a:t>
                      </a:r>
                      <a:r>
                        <a:rPr sz="900" spc="-30" dirty="0">
                          <a:latin typeface="Verdana"/>
                          <a:cs typeface="Verdana"/>
                        </a:rPr>
                        <a:t>e.g.,</a:t>
                      </a:r>
                      <a:r>
                        <a:rPr sz="900" spc="-70" dirty="0">
                          <a:latin typeface="Verdana"/>
                          <a:cs typeface="Verdana"/>
                        </a:rPr>
                        <a:t> </a:t>
                      </a:r>
                      <a:r>
                        <a:rPr sz="900" spc="-35" dirty="0">
                          <a:latin typeface="Verdana"/>
                          <a:cs typeface="Verdana"/>
                        </a:rPr>
                        <a:t>stop,</a:t>
                      </a:r>
                      <a:r>
                        <a:rPr sz="900" spc="-80" dirty="0">
                          <a:latin typeface="Verdana"/>
                          <a:cs typeface="Verdana"/>
                        </a:rPr>
                        <a:t> </a:t>
                      </a:r>
                      <a:r>
                        <a:rPr sz="900" spc="10" dirty="0">
                          <a:latin typeface="Verdana"/>
                          <a:cs typeface="Verdana"/>
                        </a:rPr>
                        <a:t>clapping,</a:t>
                      </a:r>
                      <a:r>
                        <a:rPr sz="900" spc="-65" dirty="0">
                          <a:latin typeface="Verdana"/>
                          <a:cs typeface="Verdana"/>
                        </a:rPr>
                        <a:t> </a:t>
                      </a:r>
                      <a:r>
                        <a:rPr sz="900" spc="-30" dirty="0">
                          <a:latin typeface="Verdana"/>
                          <a:cs typeface="Verdana"/>
                        </a:rPr>
                        <a:t>jumping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65" dirty="0">
                          <a:latin typeface="Verdana"/>
                          <a:cs typeface="Verdana"/>
                        </a:rPr>
                        <a:t> </a:t>
                      </a:r>
                      <a:r>
                        <a:rPr sz="900" spc="15" dirty="0">
                          <a:latin typeface="Verdana"/>
                          <a:cs typeface="Verdana"/>
                        </a:rPr>
                        <a:t>‘where’</a:t>
                      </a:r>
                      <a:r>
                        <a:rPr sz="900" spc="-75" dirty="0">
                          <a:latin typeface="Verdana"/>
                          <a:cs typeface="Verdana"/>
                        </a:rPr>
                        <a:t> </a:t>
                      </a:r>
                      <a:r>
                        <a:rPr sz="900" spc="-40" dirty="0">
                          <a:latin typeface="Verdana"/>
                          <a:cs typeface="Verdana"/>
                        </a:rPr>
                        <a:t>in</a:t>
                      </a:r>
                      <a:r>
                        <a:rPr sz="900" spc="-80" dirty="0">
                          <a:latin typeface="Verdana"/>
                          <a:cs typeface="Verdana"/>
                        </a:rPr>
                        <a:t> </a:t>
                      </a:r>
                      <a:r>
                        <a:rPr sz="900" spc="-35" dirty="0">
                          <a:latin typeface="Verdana"/>
                          <a:cs typeface="Verdana"/>
                        </a:rPr>
                        <a:t>simple</a:t>
                      </a:r>
                      <a:r>
                        <a:rPr sz="900" spc="-70" dirty="0">
                          <a:latin typeface="Verdana"/>
                          <a:cs typeface="Verdana"/>
                        </a:rPr>
                        <a:t> </a:t>
                      </a:r>
                      <a:r>
                        <a:rPr sz="900" spc="-40" dirty="0">
                          <a:latin typeface="Verdana"/>
                          <a:cs typeface="Verdana"/>
                        </a:rPr>
                        <a:t>questions,</a:t>
                      </a:r>
                      <a:r>
                        <a:rPr sz="900" spc="-65" dirty="0">
                          <a:latin typeface="Verdana"/>
                          <a:cs typeface="Verdana"/>
                        </a:rPr>
                        <a:t> </a:t>
                      </a:r>
                      <a:r>
                        <a:rPr sz="900" spc="-30" dirty="0">
                          <a:latin typeface="Verdana"/>
                          <a:cs typeface="Verdana"/>
                        </a:rPr>
                        <a:t>e.g.,</a:t>
                      </a:r>
                      <a:r>
                        <a:rPr sz="900" spc="-80" dirty="0">
                          <a:latin typeface="Verdana"/>
                          <a:cs typeface="Verdana"/>
                        </a:rPr>
                        <a:t> </a:t>
                      </a:r>
                      <a:r>
                        <a:rPr sz="900" spc="-5" dirty="0">
                          <a:latin typeface="Verdana"/>
                          <a:cs typeface="Verdana"/>
                        </a:rPr>
                        <a:t>‘Where</a:t>
                      </a:r>
                      <a:r>
                        <a:rPr sz="900" spc="-65" dirty="0">
                          <a:latin typeface="Verdana"/>
                          <a:cs typeface="Verdana"/>
                        </a:rPr>
                        <a:t> </a:t>
                      </a:r>
                      <a:r>
                        <a:rPr sz="900" spc="15" dirty="0">
                          <a:latin typeface="Verdana"/>
                          <a:cs typeface="Verdana"/>
                        </a:rPr>
                        <a:t>is…?’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Use</a:t>
                      </a:r>
                      <a:r>
                        <a:rPr sz="900" spc="-60" dirty="0">
                          <a:latin typeface="Verdana"/>
                          <a:cs typeface="Verdana"/>
                        </a:rPr>
                        <a:t> </a:t>
                      </a:r>
                      <a:r>
                        <a:rPr sz="900" spc="-20" dirty="0">
                          <a:latin typeface="Verdana"/>
                          <a:cs typeface="Verdana"/>
                        </a:rPr>
                        <a:t>different</a:t>
                      </a:r>
                      <a:r>
                        <a:rPr sz="900" spc="-65" dirty="0">
                          <a:latin typeface="Verdana"/>
                          <a:cs typeface="Verdana"/>
                        </a:rPr>
                        <a:t> </a:t>
                      </a:r>
                      <a:r>
                        <a:rPr sz="900" spc="-30" dirty="0">
                          <a:latin typeface="Verdana"/>
                          <a:cs typeface="Verdana"/>
                        </a:rPr>
                        <a:t>types</a:t>
                      </a:r>
                      <a:r>
                        <a:rPr sz="900" spc="-60"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everyday</a:t>
                      </a:r>
                      <a:r>
                        <a:rPr sz="900" spc="-60" dirty="0">
                          <a:latin typeface="Verdana"/>
                          <a:cs typeface="Verdana"/>
                        </a:rPr>
                        <a:t> </a:t>
                      </a:r>
                      <a:r>
                        <a:rPr sz="900" spc="-30" dirty="0">
                          <a:latin typeface="Verdana"/>
                          <a:cs typeface="Verdana"/>
                        </a:rPr>
                        <a:t>words</a:t>
                      </a:r>
                      <a:r>
                        <a:rPr sz="900" spc="-35" dirty="0">
                          <a:latin typeface="Verdana"/>
                          <a:cs typeface="Verdana"/>
                        </a:rPr>
                        <a:t> </a:t>
                      </a:r>
                      <a:r>
                        <a:rPr sz="900" spc="-50" dirty="0">
                          <a:latin typeface="Verdana"/>
                          <a:cs typeface="Verdana"/>
                        </a:rPr>
                        <a:t>(nouns,</a:t>
                      </a:r>
                      <a:r>
                        <a:rPr sz="900" spc="-75" dirty="0">
                          <a:latin typeface="Verdana"/>
                          <a:cs typeface="Verdana"/>
                        </a:rPr>
                        <a:t> </a:t>
                      </a:r>
                      <a:r>
                        <a:rPr sz="900" spc="-20" dirty="0">
                          <a:latin typeface="Verdana"/>
                          <a:cs typeface="Verdana"/>
                        </a:rPr>
                        <a:t>e.g.</a:t>
                      </a:r>
                      <a:r>
                        <a:rPr sz="900" spc="-70" dirty="0">
                          <a:latin typeface="Verdana"/>
                          <a:cs typeface="Verdana"/>
                        </a:rPr>
                        <a:t> </a:t>
                      </a:r>
                      <a:r>
                        <a:rPr sz="900" spc="-25" dirty="0">
                          <a:latin typeface="Verdana"/>
                          <a:cs typeface="Verdana"/>
                        </a:rPr>
                        <a:t>bike,</a:t>
                      </a:r>
                      <a:r>
                        <a:rPr sz="900" spc="-70" dirty="0">
                          <a:latin typeface="Verdana"/>
                          <a:cs typeface="Verdana"/>
                        </a:rPr>
                        <a:t> </a:t>
                      </a:r>
                      <a:r>
                        <a:rPr sz="900" spc="10" dirty="0">
                          <a:latin typeface="Verdana"/>
                          <a:cs typeface="Verdana"/>
                        </a:rPr>
                        <a:t>dog,</a:t>
                      </a:r>
                      <a:r>
                        <a:rPr sz="900" spc="-70" dirty="0">
                          <a:latin typeface="Verdana"/>
                          <a:cs typeface="Verdana"/>
                        </a:rPr>
                        <a:t> </a:t>
                      </a:r>
                      <a:r>
                        <a:rPr sz="900" spc="20" dirty="0">
                          <a:latin typeface="Verdana"/>
                          <a:cs typeface="Verdana"/>
                        </a:rPr>
                        <a:t>coat)</a:t>
                      </a:r>
                      <a:r>
                        <a:rPr sz="900" spc="-70"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begin</a:t>
                      </a:r>
                      <a:r>
                        <a:rPr sz="900" spc="-60" dirty="0">
                          <a:latin typeface="Verdana"/>
                          <a:cs typeface="Verdana"/>
                        </a:rPr>
                        <a:t> </a:t>
                      </a:r>
                      <a:r>
                        <a:rPr sz="900" spc="-5" dirty="0">
                          <a:latin typeface="Verdana"/>
                          <a:cs typeface="Verdana"/>
                        </a:rPr>
                        <a:t>to</a:t>
                      </a:r>
                      <a:r>
                        <a:rPr sz="900" spc="-65" dirty="0">
                          <a:latin typeface="Verdana"/>
                          <a:cs typeface="Verdana"/>
                        </a:rPr>
                        <a:t> </a:t>
                      </a:r>
                      <a:r>
                        <a:rPr sz="900" spc="-35" dirty="0">
                          <a:latin typeface="Verdana"/>
                          <a:cs typeface="Verdana"/>
                        </a:rPr>
                        <a:t>use</a:t>
                      </a:r>
                      <a:r>
                        <a:rPr sz="900" spc="-60" dirty="0">
                          <a:latin typeface="Verdana"/>
                          <a:cs typeface="Verdana"/>
                        </a:rPr>
                        <a:t> </a:t>
                      </a:r>
                      <a:r>
                        <a:rPr sz="900" spc="-15" dirty="0">
                          <a:latin typeface="Verdana"/>
                          <a:cs typeface="Verdana"/>
                        </a:rPr>
                        <a:t>correctly</a:t>
                      </a:r>
                      <a:r>
                        <a:rPr sz="900" spc="-75"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context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Put</a:t>
                      </a:r>
                      <a:r>
                        <a:rPr sz="900" spc="-70" dirty="0">
                          <a:latin typeface="Verdana"/>
                          <a:cs typeface="Verdana"/>
                        </a:rPr>
                        <a:t> </a:t>
                      </a:r>
                      <a:r>
                        <a:rPr sz="900" spc="-30" dirty="0">
                          <a:latin typeface="Verdana"/>
                          <a:cs typeface="Verdana"/>
                        </a:rPr>
                        <a:t>words</a:t>
                      </a:r>
                      <a:r>
                        <a:rPr sz="900" spc="-65" dirty="0">
                          <a:latin typeface="Verdana"/>
                          <a:cs typeface="Verdana"/>
                        </a:rPr>
                        <a:t> </a:t>
                      </a:r>
                      <a:r>
                        <a:rPr sz="900" spc="-10" dirty="0">
                          <a:latin typeface="Verdana"/>
                          <a:cs typeface="Verdana"/>
                        </a:rPr>
                        <a:t>together</a:t>
                      </a:r>
                      <a:r>
                        <a:rPr sz="900" spc="-55" dirty="0">
                          <a:latin typeface="Verdana"/>
                          <a:cs typeface="Verdana"/>
                        </a:rPr>
                        <a:t> </a:t>
                      </a:r>
                      <a:r>
                        <a:rPr sz="900" spc="-5" dirty="0">
                          <a:latin typeface="Verdana"/>
                          <a:cs typeface="Verdana"/>
                        </a:rPr>
                        <a:t>to</a:t>
                      </a:r>
                      <a:r>
                        <a:rPr sz="900" spc="-70" dirty="0">
                          <a:latin typeface="Verdana"/>
                          <a:cs typeface="Verdana"/>
                        </a:rPr>
                        <a:t> </a:t>
                      </a:r>
                      <a:r>
                        <a:rPr sz="900" spc="10" dirty="0">
                          <a:latin typeface="Verdana"/>
                          <a:cs typeface="Verdana"/>
                        </a:rPr>
                        <a:t>communicate</a:t>
                      </a:r>
                      <a:r>
                        <a:rPr sz="900" spc="-60" dirty="0">
                          <a:latin typeface="Verdana"/>
                          <a:cs typeface="Verdana"/>
                        </a:rPr>
                        <a:t> </a:t>
                      </a:r>
                      <a:r>
                        <a:rPr sz="900" spc="30" dirty="0">
                          <a:latin typeface="Verdana"/>
                          <a:cs typeface="Verdana"/>
                        </a:rPr>
                        <a:t>and</a:t>
                      </a:r>
                      <a:r>
                        <a:rPr sz="900" spc="-70" dirty="0">
                          <a:latin typeface="Verdana"/>
                          <a:cs typeface="Verdana"/>
                        </a:rPr>
                        <a:t> </a:t>
                      </a:r>
                      <a:r>
                        <a:rPr sz="900" spc="-20" dirty="0">
                          <a:latin typeface="Verdana"/>
                          <a:cs typeface="Verdana"/>
                        </a:rPr>
                        <a:t>/</a:t>
                      </a:r>
                      <a:r>
                        <a:rPr sz="900" spc="-55" dirty="0">
                          <a:latin typeface="Verdana"/>
                          <a:cs typeface="Verdana"/>
                        </a:rPr>
                        <a:t> </a:t>
                      </a:r>
                      <a:r>
                        <a:rPr sz="900" spc="-40" dirty="0">
                          <a:latin typeface="Verdana"/>
                          <a:cs typeface="Verdana"/>
                        </a:rPr>
                        <a:t>or</a:t>
                      </a:r>
                      <a:r>
                        <a:rPr sz="900" spc="-70" dirty="0">
                          <a:latin typeface="Verdana"/>
                          <a:cs typeface="Verdana"/>
                        </a:rPr>
                        <a:t> </a:t>
                      </a:r>
                      <a:r>
                        <a:rPr sz="900" spc="-45" dirty="0">
                          <a:latin typeface="Verdana"/>
                          <a:cs typeface="Verdana"/>
                        </a:rPr>
                        <a:t>express</a:t>
                      </a:r>
                      <a:r>
                        <a:rPr sz="900" spc="-75" dirty="0">
                          <a:latin typeface="Verdana"/>
                          <a:cs typeface="Verdana"/>
                        </a:rPr>
                        <a:t> </a:t>
                      </a:r>
                      <a:r>
                        <a:rPr sz="900" spc="-15" dirty="0">
                          <a:latin typeface="Verdana"/>
                          <a:cs typeface="Verdana"/>
                        </a:rPr>
                        <a:t>needs,</a:t>
                      </a:r>
                      <a:r>
                        <a:rPr sz="900" spc="-40" dirty="0">
                          <a:latin typeface="Verdana"/>
                          <a:cs typeface="Verdana"/>
                        </a:rPr>
                        <a:t> </a:t>
                      </a:r>
                      <a:r>
                        <a:rPr sz="900" spc="-30" dirty="0">
                          <a:latin typeface="Verdana"/>
                          <a:cs typeface="Verdana"/>
                        </a:rPr>
                        <a:t>e.g.,</a:t>
                      </a:r>
                      <a:r>
                        <a:rPr sz="900" spc="-70" dirty="0">
                          <a:latin typeface="Verdana"/>
                          <a:cs typeface="Verdana"/>
                        </a:rPr>
                        <a:t> </a:t>
                      </a:r>
                      <a:r>
                        <a:rPr sz="900" spc="20" dirty="0">
                          <a:latin typeface="Verdana"/>
                          <a:cs typeface="Verdana"/>
                        </a:rPr>
                        <a:t>‘More</a:t>
                      </a:r>
                      <a:r>
                        <a:rPr sz="900" spc="-60" dirty="0">
                          <a:latin typeface="Verdana"/>
                          <a:cs typeface="Verdana"/>
                        </a:rPr>
                        <a:t> </a:t>
                      </a:r>
                      <a:r>
                        <a:rPr sz="900" dirty="0">
                          <a:latin typeface="Verdana"/>
                          <a:cs typeface="Verdana"/>
                        </a:rPr>
                        <a:t>juice’</a:t>
                      </a:r>
                      <a:r>
                        <a:rPr sz="900" spc="-70" dirty="0">
                          <a:latin typeface="Verdana"/>
                          <a:cs typeface="Verdana"/>
                        </a:rPr>
                        <a:t> </a:t>
                      </a:r>
                      <a:r>
                        <a:rPr sz="900" spc="-60" dirty="0">
                          <a:latin typeface="Verdana"/>
                          <a:cs typeface="Verdana"/>
                        </a:rPr>
                        <a:t>’I</a:t>
                      </a:r>
                      <a:r>
                        <a:rPr sz="900" spc="-35" dirty="0">
                          <a:latin typeface="Verdana"/>
                          <a:cs typeface="Verdana"/>
                        </a:rPr>
                        <a:t> </a:t>
                      </a:r>
                      <a:r>
                        <a:rPr sz="900" spc="-5" dirty="0">
                          <a:latin typeface="Verdana"/>
                          <a:cs typeface="Verdana"/>
                        </a:rPr>
                        <a:t>want</a:t>
                      </a:r>
                      <a:r>
                        <a:rPr sz="900" spc="-55" dirty="0">
                          <a:latin typeface="Verdana"/>
                          <a:cs typeface="Verdana"/>
                        </a:rPr>
                        <a:t> my</a:t>
                      </a:r>
                      <a:r>
                        <a:rPr sz="900" spc="-50" dirty="0">
                          <a:latin typeface="Verdana"/>
                          <a:cs typeface="Verdana"/>
                        </a:rPr>
                        <a:t> </a:t>
                      </a:r>
                      <a:r>
                        <a:rPr sz="900" spc="-20" dirty="0">
                          <a:latin typeface="Verdana"/>
                          <a:cs typeface="Verdana"/>
                        </a:rPr>
                        <a:t>mummy’</a:t>
                      </a:r>
                      <a:r>
                        <a:rPr sz="900" spc="-70" dirty="0">
                          <a:latin typeface="Verdana"/>
                          <a:cs typeface="Verdana"/>
                        </a:rPr>
                        <a:t> </a:t>
                      </a:r>
                      <a:r>
                        <a:rPr sz="900" spc="-55" dirty="0">
                          <a:latin typeface="Verdana"/>
                          <a:cs typeface="Verdana"/>
                        </a:rPr>
                        <a:t>‘I</a:t>
                      </a:r>
                      <a:r>
                        <a:rPr sz="900" spc="-35" dirty="0">
                          <a:latin typeface="Verdana"/>
                          <a:cs typeface="Verdana"/>
                        </a:rPr>
                        <a:t> </a:t>
                      </a:r>
                      <a:r>
                        <a:rPr sz="900" spc="-5" dirty="0">
                          <a:latin typeface="Verdana"/>
                          <a:cs typeface="Verdana"/>
                        </a:rPr>
                        <a:t>play</a:t>
                      </a:r>
                      <a:r>
                        <a:rPr sz="900" spc="-70" dirty="0">
                          <a:latin typeface="Verdana"/>
                          <a:cs typeface="Verdana"/>
                        </a:rPr>
                        <a:t> </a:t>
                      </a:r>
                      <a:r>
                        <a:rPr sz="900" spc="-40" dirty="0">
                          <a:latin typeface="Verdana"/>
                          <a:cs typeface="Verdana"/>
                        </a:rPr>
                        <a:t>with</a:t>
                      </a:r>
                      <a:r>
                        <a:rPr sz="900" spc="-75" dirty="0">
                          <a:latin typeface="Verdana"/>
                          <a:cs typeface="Verdana"/>
                        </a:rPr>
                        <a:t> </a:t>
                      </a:r>
                      <a:r>
                        <a:rPr sz="900" spc="15" dirty="0">
                          <a:latin typeface="Verdana"/>
                          <a:cs typeface="Verdana"/>
                        </a:rPr>
                        <a:t>teddy’</a:t>
                      </a:r>
                      <a:endParaRPr sz="900" dirty="0">
                        <a:latin typeface="Verdana"/>
                        <a:cs typeface="Verdana"/>
                      </a:endParaRPr>
                    </a:p>
                  </a:txBody>
                  <a:tcPr marL="0" marR="0" marT="1270" marB="0">
                    <a:lnL w="12700">
                      <a:solidFill>
                        <a:srgbClr val="FF0000"/>
                      </a:solidFill>
                      <a:prstDash val="solid"/>
                    </a:lnL>
                    <a:lnR w="12700">
                      <a:solidFill>
                        <a:srgbClr val="FF0000"/>
                      </a:solidFill>
                      <a:prstDash val="solid"/>
                    </a:lnR>
                  </a:tcPr>
                </a:tc>
                <a:extLst>
                  <a:ext uri="{0D108BD9-81ED-4DB2-BD59-A6C34878D82A}">
                    <a16:rowId xmlns:a16="http://schemas.microsoft.com/office/drawing/2014/main" val="10004"/>
                  </a:ext>
                </a:extLst>
              </a:tr>
              <a:tr h="355600">
                <a:tc>
                  <a:txBody>
                    <a:bodyPr/>
                    <a:lstStyle/>
                    <a:p>
                      <a:pPr marL="68580" marR="624205">
                        <a:lnSpc>
                          <a:spcPct val="102200"/>
                        </a:lnSpc>
                        <a:spcBef>
                          <a:spcPts val="509"/>
                        </a:spcBef>
                      </a:pPr>
                      <a:r>
                        <a:rPr sz="900" spc="-100" dirty="0">
                          <a:latin typeface="Verdana"/>
                          <a:cs typeface="Verdana"/>
                        </a:rPr>
                        <a:t>If</a:t>
                      </a:r>
                      <a:r>
                        <a:rPr sz="900" spc="-70" dirty="0">
                          <a:latin typeface="Verdana"/>
                          <a:cs typeface="Verdana"/>
                        </a:rPr>
                        <a:t> </a:t>
                      </a:r>
                      <a:r>
                        <a:rPr sz="900" spc="-15" dirty="0">
                          <a:latin typeface="Verdana"/>
                          <a:cs typeface="Verdana"/>
                        </a:rPr>
                        <a:t>children</a:t>
                      </a:r>
                      <a:r>
                        <a:rPr sz="900" spc="-60" dirty="0">
                          <a:latin typeface="Verdana"/>
                          <a:cs typeface="Verdana"/>
                        </a:rPr>
                        <a:t> </a:t>
                      </a:r>
                      <a:r>
                        <a:rPr sz="900" spc="-5" dirty="0">
                          <a:latin typeface="Verdana"/>
                          <a:cs typeface="Verdana"/>
                        </a:rPr>
                        <a:t>are</a:t>
                      </a:r>
                      <a:r>
                        <a:rPr sz="900" spc="-65" dirty="0">
                          <a:latin typeface="Verdana"/>
                          <a:cs typeface="Verdana"/>
                        </a:rPr>
                        <a:t> </a:t>
                      </a:r>
                      <a:r>
                        <a:rPr sz="900" spc="-10" dirty="0">
                          <a:latin typeface="Verdana"/>
                          <a:cs typeface="Verdana"/>
                        </a:rPr>
                        <a:t>not</a:t>
                      </a:r>
                      <a:r>
                        <a:rPr sz="900" spc="-65" dirty="0">
                          <a:latin typeface="Verdana"/>
                          <a:cs typeface="Verdana"/>
                        </a:rPr>
                        <a:t> </a:t>
                      </a:r>
                      <a:r>
                        <a:rPr sz="900" spc="-10" dirty="0">
                          <a:latin typeface="Verdana"/>
                          <a:cs typeface="Verdana"/>
                        </a:rPr>
                        <a:t>meeting</a:t>
                      </a:r>
                      <a:r>
                        <a:rPr sz="900" spc="-70" dirty="0">
                          <a:latin typeface="Verdana"/>
                          <a:cs typeface="Verdana"/>
                        </a:rPr>
                        <a:t> </a:t>
                      </a:r>
                      <a:r>
                        <a:rPr sz="900" spc="-10" dirty="0">
                          <a:latin typeface="Verdana"/>
                          <a:cs typeface="Verdana"/>
                        </a:rPr>
                        <a:t>the</a:t>
                      </a:r>
                      <a:r>
                        <a:rPr sz="900" spc="-40" dirty="0">
                          <a:latin typeface="Verdana"/>
                          <a:cs typeface="Verdana"/>
                        </a:rPr>
                        <a:t> </a:t>
                      </a:r>
                      <a:r>
                        <a:rPr sz="900" dirty="0">
                          <a:latin typeface="Verdana"/>
                          <a:cs typeface="Verdana"/>
                        </a:rPr>
                        <a:t>demands</a:t>
                      </a:r>
                      <a:r>
                        <a:rPr sz="900" spc="-65"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these</a:t>
                      </a:r>
                      <a:r>
                        <a:rPr sz="900" spc="-60" dirty="0">
                          <a:latin typeface="Verdana"/>
                          <a:cs typeface="Verdana"/>
                        </a:rPr>
                        <a:t> </a:t>
                      </a:r>
                      <a:r>
                        <a:rPr sz="900" spc="-35" dirty="0">
                          <a:latin typeface="Verdana"/>
                          <a:cs typeface="Verdana"/>
                        </a:rPr>
                        <a:t>statements</a:t>
                      </a:r>
                      <a:r>
                        <a:rPr sz="900" spc="-60" dirty="0">
                          <a:latin typeface="Verdana"/>
                          <a:cs typeface="Verdana"/>
                        </a:rPr>
                        <a:t> </a:t>
                      </a:r>
                      <a:r>
                        <a:rPr sz="900" spc="10" dirty="0">
                          <a:latin typeface="Verdana"/>
                          <a:cs typeface="Verdana"/>
                        </a:rPr>
                        <a:t>at</a:t>
                      </a:r>
                      <a:r>
                        <a:rPr sz="900" spc="-65" dirty="0">
                          <a:latin typeface="Verdana"/>
                          <a:cs typeface="Verdana"/>
                        </a:rPr>
                        <a:t> </a:t>
                      </a:r>
                      <a:r>
                        <a:rPr sz="900" spc="-10" dirty="0">
                          <a:latin typeface="Verdana"/>
                          <a:cs typeface="Verdana"/>
                        </a:rPr>
                        <a:t>the</a:t>
                      </a:r>
                      <a:r>
                        <a:rPr sz="900" spc="-60" dirty="0">
                          <a:latin typeface="Verdana"/>
                          <a:cs typeface="Verdana"/>
                        </a:rPr>
                        <a:t> </a:t>
                      </a:r>
                      <a:r>
                        <a:rPr sz="900" spc="25" dirty="0">
                          <a:latin typeface="Verdana"/>
                          <a:cs typeface="Verdana"/>
                        </a:rPr>
                        <a:t>end</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r>
                        <a:rPr sz="900" spc="-70" dirty="0">
                          <a:latin typeface="Verdana"/>
                          <a:cs typeface="Verdana"/>
                        </a:rPr>
                        <a:t> </a:t>
                      </a:r>
                      <a:r>
                        <a:rPr sz="900" spc="10" dirty="0">
                          <a:latin typeface="Verdana"/>
                          <a:cs typeface="Verdana"/>
                        </a:rPr>
                        <a:t>how</a:t>
                      </a:r>
                      <a:r>
                        <a:rPr sz="900" spc="-70" dirty="0">
                          <a:latin typeface="Verdana"/>
                          <a:cs typeface="Verdana"/>
                        </a:rPr>
                        <a:t> </a:t>
                      </a:r>
                      <a:r>
                        <a:rPr sz="900" spc="-25" dirty="0">
                          <a:latin typeface="Verdana"/>
                          <a:cs typeface="Verdana"/>
                        </a:rPr>
                        <a:t>far</a:t>
                      </a:r>
                      <a:r>
                        <a:rPr sz="900" spc="-55" dirty="0">
                          <a:latin typeface="Verdana"/>
                          <a:cs typeface="Verdana"/>
                        </a:rPr>
                        <a:t> </a:t>
                      </a:r>
                      <a:r>
                        <a:rPr sz="900" spc="5" dirty="0">
                          <a:latin typeface="Verdana"/>
                          <a:cs typeface="Verdana"/>
                        </a:rPr>
                        <a:t>behind</a:t>
                      </a:r>
                      <a:r>
                        <a:rPr sz="900" spc="-70"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they?</a:t>
                      </a:r>
                      <a:r>
                        <a:rPr sz="900" spc="-70" dirty="0">
                          <a:latin typeface="Verdana"/>
                          <a:cs typeface="Verdana"/>
                        </a:rPr>
                        <a:t> </a:t>
                      </a:r>
                      <a:r>
                        <a:rPr sz="900" spc="30" dirty="0">
                          <a:latin typeface="Verdana"/>
                          <a:cs typeface="Verdana"/>
                        </a:rPr>
                        <a:t>One</a:t>
                      </a:r>
                      <a:r>
                        <a:rPr sz="900" spc="-70" dirty="0">
                          <a:latin typeface="Verdana"/>
                          <a:cs typeface="Verdana"/>
                        </a:rPr>
                        <a:t> </a:t>
                      </a:r>
                      <a:r>
                        <a:rPr sz="900" spc="-40" dirty="0">
                          <a:latin typeface="Verdana"/>
                          <a:cs typeface="Verdana"/>
                        </a:rPr>
                        <a:t>term</a:t>
                      </a:r>
                      <a:r>
                        <a:rPr sz="900" spc="-65" dirty="0">
                          <a:latin typeface="Verdana"/>
                          <a:cs typeface="Verdana"/>
                        </a:rPr>
                        <a:t> </a:t>
                      </a:r>
                      <a:r>
                        <a:rPr sz="900" spc="-90" dirty="0">
                          <a:latin typeface="Verdana"/>
                          <a:cs typeface="Verdana"/>
                        </a:rPr>
                        <a:t>(N1=),</a:t>
                      </a:r>
                      <a:r>
                        <a:rPr sz="900" spc="-70" dirty="0">
                          <a:latin typeface="Verdana"/>
                          <a:cs typeface="Verdana"/>
                        </a:rPr>
                        <a:t> </a:t>
                      </a:r>
                      <a:r>
                        <a:rPr sz="900" dirty="0">
                          <a:latin typeface="Verdana"/>
                          <a:cs typeface="Verdana"/>
                        </a:rPr>
                        <a:t>two</a:t>
                      </a:r>
                      <a:r>
                        <a:rPr sz="900" spc="-65" dirty="0">
                          <a:latin typeface="Verdana"/>
                          <a:cs typeface="Verdana"/>
                        </a:rPr>
                        <a:t> </a:t>
                      </a:r>
                      <a:r>
                        <a:rPr sz="900" spc="-55" dirty="0">
                          <a:latin typeface="Verdana"/>
                          <a:cs typeface="Verdana"/>
                        </a:rPr>
                        <a:t>terms</a:t>
                      </a:r>
                      <a:r>
                        <a:rPr sz="900" spc="-45" dirty="0">
                          <a:latin typeface="Verdana"/>
                          <a:cs typeface="Verdana"/>
                        </a:rPr>
                        <a:t> </a:t>
                      </a:r>
                      <a:r>
                        <a:rPr sz="900" spc="-65" dirty="0">
                          <a:latin typeface="Verdana"/>
                          <a:cs typeface="Verdana"/>
                        </a:rPr>
                        <a:t>(N1-)</a:t>
                      </a:r>
                      <a:r>
                        <a:rPr sz="900" spc="-55" dirty="0">
                          <a:latin typeface="Verdana"/>
                          <a:cs typeface="Verdana"/>
                        </a:rPr>
                        <a:t> </a:t>
                      </a:r>
                      <a:r>
                        <a:rPr sz="900" spc="-40" dirty="0">
                          <a:latin typeface="Verdana"/>
                          <a:cs typeface="Verdana"/>
                        </a:rPr>
                        <a:t>or</a:t>
                      </a:r>
                      <a:r>
                        <a:rPr sz="900" spc="-60" dirty="0">
                          <a:latin typeface="Verdana"/>
                          <a:cs typeface="Verdana"/>
                        </a:rPr>
                        <a:t> </a:t>
                      </a:r>
                      <a:r>
                        <a:rPr sz="900" spc="-30" dirty="0">
                          <a:latin typeface="Verdana"/>
                          <a:cs typeface="Verdana"/>
                        </a:rPr>
                        <a:t>working</a:t>
                      </a:r>
                      <a:r>
                        <a:rPr sz="900" spc="-65" dirty="0">
                          <a:latin typeface="Verdana"/>
                          <a:cs typeface="Verdana"/>
                        </a:rPr>
                        <a:t> </a:t>
                      </a:r>
                      <a:r>
                        <a:rPr sz="900" spc="10" dirty="0">
                          <a:latin typeface="Verdana"/>
                          <a:cs typeface="Verdana"/>
                        </a:rPr>
                        <a:t>on</a:t>
                      </a:r>
                      <a:r>
                        <a:rPr sz="900" spc="-70" dirty="0">
                          <a:latin typeface="Verdana"/>
                          <a:cs typeface="Verdana"/>
                        </a:rPr>
                        <a:t> </a:t>
                      </a:r>
                      <a:r>
                        <a:rPr sz="900" spc="-30" dirty="0">
                          <a:latin typeface="Verdana"/>
                          <a:cs typeface="Verdana"/>
                        </a:rPr>
                        <a:t>earlier</a:t>
                      </a:r>
                      <a:r>
                        <a:rPr sz="900" spc="-65" dirty="0">
                          <a:latin typeface="Verdana"/>
                          <a:cs typeface="Verdana"/>
                        </a:rPr>
                        <a:t> </a:t>
                      </a:r>
                      <a:r>
                        <a:rPr sz="900" spc="-90" dirty="0">
                          <a:latin typeface="Verdana"/>
                          <a:cs typeface="Verdana"/>
                        </a:rPr>
                        <a:t>skills</a:t>
                      </a:r>
                      <a:r>
                        <a:rPr sz="900" spc="-65" dirty="0">
                          <a:latin typeface="Verdana"/>
                          <a:cs typeface="Verdana"/>
                        </a:rPr>
                        <a:t> </a:t>
                      </a:r>
                      <a:r>
                        <a:rPr sz="900" spc="-45" dirty="0">
                          <a:latin typeface="Verdana"/>
                          <a:cs typeface="Verdana"/>
                        </a:rPr>
                        <a:t>from </a:t>
                      </a:r>
                      <a:r>
                        <a:rPr sz="900" spc="-40" dirty="0">
                          <a:latin typeface="Verdana"/>
                          <a:cs typeface="Verdana"/>
                        </a:rPr>
                        <a:t> </a:t>
                      </a:r>
                      <a:r>
                        <a:rPr sz="900" spc="-5" dirty="0">
                          <a:latin typeface="Verdana"/>
                          <a:cs typeface="Verdana"/>
                        </a:rPr>
                        <a:t>Development</a:t>
                      </a:r>
                      <a:r>
                        <a:rPr sz="900" spc="-75" dirty="0">
                          <a:latin typeface="Verdana"/>
                          <a:cs typeface="Verdana"/>
                        </a:rPr>
                        <a:t> </a:t>
                      </a:r>
                      <a:r>
                        <a:rPr sz="900" spc="-25" dirty="0">
                          <a:latin typeface="Verdana"/>
                          <a:cs typeface="Verdana"/>
                        </a:rPr>
                        <a:t>Matters</a:t>
                      </a:r>
                      <a:r>
                        <a:rPr sz="900" spc="-65" dirty="0">
                          <a:latin typeface="Verdana"/>
                          <a:cs typeface="Verdana"/>
                        </a:rPr>
                        <a:t> </a:t>
                      </a:r>
                      <a:r>
                        <a:rPr sz="900" spc="-40" dirty="0">
                          <a:latin typeface="Verdana"/>
                          <a:cs typeface="Verdana"/>
                        </a:rPr>
                        <a:t>in</a:t>
                      </a:r>
                      <a:r>
                        <a:rPr sz="900" spc="-65" dirty="0">
                          <a:latin typeface="Verdana"/>
                          <a:cs typeface="Verdana"/>
                        </a:rPr>
                        <a:t> </a:t>
                      </a:r>
                      <a:r>
                        <a:rPr sz="900" spc="-10" dirty="0">
                          <a:latin typeface="Verdana"/>
                          <a:cs typeface="Verdana"/>
                        </a:rPr>
                        <a:t>the</a:t>
                      </a:r>
                      <a:r>
                        <a:rPr sz="900" spc="-75" dirty="0">
                          <a:latin typeface="Verdana"/>
                          <a:cs typeface="Verdana"/>
                        </a:rPr>
                        <a:t> Birth</a:t>
                      </a:r>
                      <a:r>
                        <a:rPr sz="900" spc="-65" dirty="0">
                          <a:latin typeface="Verdana"/>
                          <a:cs typeface="Verdana"/>
                        </a:rPr>
                        <a:t> </a:t>
                      </a:r>
                      <a:r>
                        <a:rPr sz="900" spc="-5" dirty="0">
                          <a:latin typeface="Verdana"/>
                          <a:cs typeface="Verdana"/>
                        </a:rPr>
                        <a:t>to</a:t>
                      </a:r>
                      <a:r>
                        <a:rPr sz="900" spc="-75" dirty="0">
                          <a:latin typeface="Verdana"/>
                          <a:cs typeface="Verdana"/>
                        </a:rPr>
                        <a:t> 3</a:t>
                      </a:r>
                      <a:r>
                        <a:rPr sz="900" spc="-45" dirty="0">
                          <a:latin typeface="Verdana"/>
                          <a:cs typeface="Verdana"/>
                        </a:rPr>
                        <a:t> </a:t>
                      </a:r>
                      <a:r>
                        <a:rPr sz="900" spc="-100" dirty="0">
                          <a:latin typeface="Verdana"/>
                          <a:cs typeface="Verdana"/>
                        </a:rPr>
                        <a:t>(B,</a:t>
                      </a:r>
                      <a:r>
                        <a:rPr sz="900" spc="-75" dirty="0">
                          <a:latin typeface="Verdana"/>
                          <a:cs typeface="Verdana"/>
                        </a:rPr>
                        <a:t> </a:t>
                      </a:r>
                      <a:r>
                        <a:rPr sz="900" spc="-90" dirty="0">
                          <a:latin typeface="Verdana"/>
                          <a:cs typeface="Verdana"/>
                        </a:rPr>
                        <a:t>B-,</a:t>
                      </a:r>
                      <a:r>
                        <a:rPr sz="900" spc="-75" dirty="0">
                          <a:latin typeface="Verdana"/>
                          <a:cs typeface="Verdana"/>
                        </a:rPr>
                        <a:t> </a:t>
                      </a:r>
                      <a:r>
                        <a:rPr sz="900" spc="-125" dirty="0">
                          <a:latin typeface="Verdana"/>
                          <a:cs typeface="Verdana"/>
                        </a:rPr>
                        <a:t>B=,</a:t>
                      </a:r>
                      <a:r>
                        <a:rPr sz="900" spc="-75" dirty="0">
                          <a:latin typeface="Verdana"/>
                          <a:cs typeface="Verdana"/>
                        </a:rPr>
                        <a:t> </a:t>
                      </a:r>
                      <a:r>
                        <a:rPr sz="900" spc="-114" dirty="0">
                          <a:latin typeface="Verdana"/>
                          <a:cs typeface="Verdana"/>
                        </a:rPr>
                        <a:t>B+).</a:t>
                      </a:r>
                      <a:r>
                        <a:rPr sz="900" spc="-50" dirty="0">
                          <a:latin typeface="Verdana"/>
                          <a:cs typeface="Verdana"/>
                        </a:rPr>
                        <a:t> </a:t>
                      </a:r>
                      <a:r>
                        <a:rPr sz="900" spc="50" dirty="0">
                          <a:latin typeface="Verdana"/>
                          <a:cs typeface="Verdana"/>
                        </a:rPr>
                        <a:t>A</a:t>
                      </a:r>
                      <a:r>
                        <a:rPr sz="900" spc="-105" dirty="0">
                          <a:latin typeface="Verdana"/>
                          <a:cs typeface="Verdana"/>
                        </a:rPr>
                        <a:t> </a:t>
                      </a:r>
                      <a:r>
                        <a:rPr sz="900" spc="5" dirty="0">
                          <a:latin typeface="Verdana"/>
                          <a:cs typeface="Verdana"/>
                        </a:rPr>
                        <a:t>child</a:t>
                      </a:r>
                      <a:r>
                        <a:rPr sz="900" spc="-70" dirty="0">
                          <a:latin typeface="Verdana"/>
                          <a:cs typeface="Verdana"/>
                        </a:rPr>
                        <a:t> </a:t>
                      </a:r>
                      <a:r>
                        <a:rPr sz="900" spc="5" dirty="0">
                          <a:latin typeface="Verdana"/>
                          <a:cs typeface="Verdana"/>
                        </a:rPr>
                        <a:t>who</a:t>
                      </a:r>
                      <a:r>
                        <a:rPr sz="900" spc="-75" dirty="0">
                          <a:latin typeface="Verdana"/>
                          <a:cs typeface="Verdana"/>
                        </a:rPr>
                        <a:t> </a:t>
                      </a:r>
                      <a:r>
                        <a:rPr sz="900" dirty="0">
                          <a:latin typeface="Verdana"/>
                          <a:cs typeface="Verdana"/>
                        </a:rPr>
                        <a:t>completes</a:t>
                      </a:r>
                      <a:r>
                        <a:rPr sz="900" spc="-70" dirty="0">
                          <a:latin typeface="Verdana"/>
                          <a:cs typeface="Verdana"/>
                        </a:rPr>
                        <a:t> </a:t>
                      </a:r>
                      <a:r>
                        <a:rPr sz="900" spc="-75" dirty="0">
                          <a:latin typeface="Verdana"/>
                          <a:cs typeface="Verdana"/>
                        </a:rPr>
                        <a:t>5</a:t>
                      </a:r>
                      <a:r>
                        <a:rPr sz="900" spc="-60" dirty="0">
                          <a:latin typeface="Verdana"/>
                          <a:cs typeface="Verdana"/>
                        </a:rPr>
                        <a:t> terms</a:t>
                      </a:r>
                      <a:r>
                        <a:rPr sz="900" spc="-50" dirty="0">
                          <a:latin typeface="Verdana"/>
                          <a:cs typeface="Verdana"/>
                        </a:rPr>
                        <a:t> </a:t>
                      </a:r>
                      <a:r>
                        <a:rPr sz="900" dirty="0">
                          <a:latin typeface="Verdana"/>
                          <a:cs typeface="Verdana"/>
                        </a:rPr>
                        <a:t>of</a:t>
                      </a:r>
                      <a:r>
                        <a:rPr sz="900" spc="-60" dirty="0">
                          <a:latin typeface="Verdana"/>
                          <a:cs typeface="Verdana"/>
                        </a:rPr>
                        <a:t> </a:t>
                      </a:r>
                      <a:r>
                        <a:rPr sz="900" spc="-65" dirty="0">
                          <a:latin typeface="Verdana"/>
                          <a:cs typeface="Verdana"/>
                        </a:rPr>
                        <a:t>nursery,</a:t>
                      </a:r>
                      <a:r>
                        <a:rPr sz="900" spc="-75" dirty="0">
                          <a:latin typeface="Verdana"/>
                          <a:cs typeface="Verdana"/>
                        </a:rPr>
                        <a:t> </a:t>
                      </a:r>
                      <a:r>
                        <a:rPr sz="900" dirty="0">
                          <a:latin typeface="Verdana"/>
                          <a:cs typeface="Verdana"/>
                        </a:rPr>
                        <a:t>would</a:t>
                      </a:r>
                      <a:r>
                        <a:rPr sz="900" spc="-70" dirty="0">
                          <a:latin typeface="Verdana"/>
                          <a:cs typeface="Verdana"/>
                        </a:rPr>
                        <a:t> </a:t>
                      </a:r>
                      <a:r>
                        <a:rPr sz="900" spc="45" dirty="0">
                          <a:latin typeface="Verdana"/>
                          <a:cs typeface="Verdana"/>
                        </a:rPr>
                        <a:t>be</a:t>
                      </a:r>
                      <a:r>
                        <a:rPr sz="900" spc="-65" dirty="0">
                          <a:latin typeface="Verdana"/>
                          <a:cs typeface="Verdana"/>
                        </a:rPr>
                        <a:t> </a:t>
                      </a:r>
                      <a:r>
                        <a:rPr sz="900" spc="-15" dirty="0">
                          <a:latin typeface="Verdana"/>
                          <a:cs typeface="Verdana"/>
                        </a:rPr>
                        <a:t>seen</a:t>
                      </a:r>
                      <a:r>
                        <a:rPr sz="900" spc="-75" dirty="0">
                          <a:latin typeface="Verdana"/>
                          <a:cs typeface="Verdana"/>
                        </a:rPr>
                        <a:t> </a:t>
                      </a:r>
                      <a:r>
                        <a:rPr sz="900" spc="-30" dirty="0">
                          <a:latin typeface="Verdana"/>
                          <a:cs typeface="Verdana"/>
                        </a:rPr>
                        <a:t>as</a:t>
                      </a:r>
                      <a:r>
                        <a:rPr sz="900" spc="-65" dirty="0">
                          <a:latin typeface="Verdana"/>
                          <a:cs typeface="Verdana"/>
                        </a:rPr>
                        <a:t> </a:t>
                      </a:r>
                      <a:r>
                        <a:rPr sz="900" spc="10" dirty="0">
                          <a:latin typeface="Verdana"/>
                          <a:cs typeface="Verdana"/>
                        </a:rPr>
                        <a:t>on</a:t>
                      </a:r>
                      <a:r>
                        <a:rPr sz="900" spc="-65" dirty="0">
                          <a:latin typeface="Verdana"/>
                          <a:cs typeface="Verdana"/>
                        </a:rPr>
                        <a:t> </a:t>
                      </a:r>
                      <a:r>
                        <a:rPr sz="900" spc="-10" dirty="0">
                          <a:latin typeface="Verdana"/>
                          <a:cs typeface="Verdana"/>
                        </a:rPr>
                        <a:t>track</a:t>
                      </a:r>
                      <a:r>
                        <a:rPr sz="900" spc="-70" dirty="0">
                          <a:latin typeface="Verdana"/>
                          <a:cs typeface="Verdana"/>
                        </a:rPr>
                        <a:t> </a:t>
                      </a:r>
                      <a:r>
                        <a:rPr sz="900" spc="-55" dirty="0">
                          <a:latin typeface="Verdana"/>
                          <a:cs typeface="Verdana"/>
                        </a:rPr>
                        <a:t>if</a:t>
                      </a:r>
                      <a:r>
                        <a:rPr sz="900" spc="-65" dirty="0">
                          <a:latin typeface="Verdana"/>
                          <a:cs typeface="Verdana"/>
                        </a:rPr>
                        <a:t> </a:t>
                      </a:r>
                      <a:r>
                        <a:rPr sz="900" spc="10" dirty="0">
                          <a:latin typeface="Verdana"/>
                          <a:cs typeface="Verdana"/>
                        </a:rPr>
                        <a:t>recorded</a:t>
                      </a:r>
                      <a:r>
                        <a:rPr sz="900" spc="-70" dirty="0">
                          <a:latin typeface="Verdana"/>
                          <a:cs typeface="Verdana"/>
                        </a:rPr>
                        <a:t> </a:t>
                      </a:r>
                      <a:r>
                        <a:rPr sz="900" spc="-30" dirty="0">
                          <a:latin typeface="Verdana"/>
                          <a:cs typeface="Verdana"/>
                        </a:rPr>
                        <a:t>as</a:t>
                      </a:r>
                      <a:r>
                        <a:rPr sz="900" spc="-65" dirty="0">
                          <a:latin typeface="Verdana"/>
                          <a:cs typeface="Verdana"/>
                        </a:rPr>
                        <a:t> </a:t>
                      </a:r>
                      <a:r>
                        <a:rPr sz="900" spc="-95" dirty="0">
                          <a:latin typeface="Verdana"/>
                          <a:cs typeface="Verdana"/>
                        </a:rPr>
                        <a:t>N1=</a:t>
                      </a:r>
                      <a:r>
                        <a:rPr sz="900" spc="-70" dirty="0">
                          <a:latin typeface="Verdana"/>
                          <a:cs typeface="Verdana"/>
                        </a:rPr>
                        <a:t> </a:t>
                      </a:r>
                      <a:r>
                        <a:rPr sz="900" spc="5" dirty="0">
                          <a:latin typeface="Verdana"/>
                          <a:cs typeface="Verdana"/>
                        </a:rPr>
                        <a:t>at</a:t>
                      </a:r>
                      <a:r>
                        <a:rPr sz="900" spc="-70" dirty="0">
                          <a:latin typeface="Verdana"/>
                          <a:cs typeface="Verdana"/>
                        </a:rPr>
                        <a:t> </a:t>
                      </a:r>
                      <a:r>
                        <a:rPr sz="900" spc="-45" dirty="0">
                          <a:latin typeface="Verdana"/>
                          <a:cs typeface="Verdana"/>
                        </a:rPr>
                        <a:t>Easter</a:t>
                      </a:r>
                      <a:r>
                        <a:rPr sz="900" spc="-65" dirty="0">
                          <a:latin typeface="Verdana"/>
                          <a:cs typeface="Verdana"/>
                        </a:rPr>
                        <a:t> </a:t>
                      </a:r>
                      <a:r>
                        <a:rPr sz="900" dirty="0">
                          <a:latin typeface="Verdana"/>
                          <a:cs typeface="Verdana"/>
                        </a:rPr>
                        <a:t>of</a:t>
                      </a:r>
                      <a:r>
                        <a:rPr sz="900" spc="-60" dirty="0">
                          <a:latin typeface="Verdana"/>
                          <a:cs typeface="Verdana"/>
                        </a:rPr>
                        <a:t> </a:t>
                      </a:r>
                      <a:r>
                        <a:rPr sz="900" spc="-55" dirty="0">
                          <a:latin typeface="Verdana"/>
                          <a:cs typeface="Verdana"/>
                        </a:rPr>
                        <a:t>N1.</a:t>
                      </a:r>
                      <a:endParaRPr sz="900" dirty="0">
                        <a:latin typeface="Verdana"/>
                        <a:cs typeface="Verdana"/>
                      </a:endParaRPr>
                    </a:p>
                  </a:txBody>
                  <a:tcPr marL="0" marR="0" marT="64769" marB="0">
                    <a:lnL w="12700">
                      <a:solidFill>
                        <a:srgbClr val="FF0000"/>
                      </a:solidFill>
                      <a:prstDash val="solid"/>
                    </a:lnL>
                    <a:lnR w="12700">
                      <a:solidFill>
                        <a:srgbClr val="FF0000"/>
                      </a:solidFill>
                      <a:prstDash val="solid"/>
                    </a:lnR>
                    <a:lnB w="12700">
                      <a:solidFill>
                        <a:srgbClr val="FF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3400" cy="7562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53383" y="706685"/>
            <a:ext cx="2999499" cy="6156971"/>
          </a:xfrm>
          <a:prstGeom prst="rect">
            <a:avLst/>
          </a:prstGeom>
        </p:spPr>
        <p:txBody>
          <a:bodyPr vert="horz" lIns="91440" tIns="45720" rIns="91440" bIns="45720" rtlCol="0" anchor="ctr">
            <a:normAutofit/>
          </a:bodyPr>
          <a:lstStyle/>
          <a:p>
            <a:pPr marL="12700" algn="l" rtl="0">
              <a:lnSpc>
                <a:spcPct val="90000"/>
              </a:lnSpc>
              <a:spcBef>
                <a:spcPct val="0"/>
              </a:spcBef>
            </a:pPr>
            <a:r>
              <a:rPr lang="en-US" sz="3700" kern="1200" spc="-70" dirty="0">
                <a:solidFill>
                  <a:schemeClr val="tx1"/>
                </a:solidFill>
                <a:latin typeface="+mj-lt"/>
                <a:ea typeface="+mj-ea"/>
                <a:cs typeface="+mj-cs"/>
              </a:rPr>
              <a:t>Personal,</a:t>
            </a:r>
            <a:r>
              <a:rPr lang="en-US" sz="3700" kern="1200" spc="-35" dirty="0">
                <a:solidFill>
                  <a:schemeClr val="tx1"/>
                </a:solidFill>
                <a:latin typeface="+mj-lt"/>
                <a:ea typeface="+mj-ea"/>
                <a:cs typeface="+mj-cs"/>
              </a:rPr>
              <a:t> </a:t>
            </a:r>
            <a:r>
              <a:rPr lang="en-US" sz="3700" kern="1200" spc="-20" dirty="0">
                <a:solidFill>
                  <a:schemeClr val="tx1"/>
                </a:solidFill>
                <a:latin typeface="+mj-lt"/>
                <a:ea typeface="+mj-ea"/>
                <a:cs typeface="+mj-cs"/>
              </a:rPr>
              <a:t>Social</a:t>
            </a:r>
            <a:r>
              <a:rPr lang="en-US" sz="3700" kern="1200" spc="-25" dirty="0">
                <a:solidFill>
                  <a:schemeClr val="tx1"/>
                </a:solidFill>
                <a:latin typeface="+mj-lt"/>
                <a:ea typeface="+mj-ea"/>
                <a:cs typeface="+mj-cs"/>
              </a:rPr>
              <a:t> </a:t>
            </a:r>
            <a:r>
              <a:rPr lang="en-US" sz="3700" kern="1200" spc="30" dirty="0">
                <a:solidFill>
                  <a:schemeClr val="tx1"/>
                </a:solidFill>
                <a:latin typeface="+mj-lt"/>
                <a:ea typeface="+mj-ea"/>
                <a:cs typeface="+mj-cs"/>
              </a:rPr>
              <a:t>and</a:t>
            </a:r>
            <a:r>
              <a:rPr lang="en-US" sz="3700" kern="1200" spc="-25" dirty="0">
                <a:solidFill>
                  <a:schemeClr val="tx1"/>
                </a:solidFill>
                <a:latin typeface="+mj-lt"/>
                <a:ea typeface="+mj-ea"/>
                <a:cs typeface="+mj-cs"/>
              </a:rPr>
              <a:t> </a:t>
            </a:r>
            <a:r>
              <a:rPr lang="en-US" sz="3700" kern="1200" spc="-70" dirty="0">
                <a:solidFill>
                  <a:schemeClr val="tx1"/>
                </a:solidFill>
                <a:latin typeface="+mj-lt"/>
                <a:ea typeface="+mj-ea"/>
                <a:cs typeface="+mj-cs"/>
              </a:rPr>
              <a:t>Emotional</a:t>
            </a:r>
            <a:r>
              <a:rPr lang="en-US" sz="3700" kern="1200" spc="-25" dirty="0">
                <a:solidFill>
                  <a:schemeClr val="tx1"/>
                </a:solidFill>
                <a:latin typeface="+mj-lt"/>
                <a:ea typeface="+mj-ea"/>
                <a:cs typeface="+mj-cs"/>
              </a:rPr>
              <a:t> Development</a:t>
            </a:r>
          </a:p>
          <a:p>
            <a:pPr marL="12700" algn="l" rtl="0">
              <a:lnSpc>
                <a:spcPct val="90000"/>
              </a:lnSpc>
              <a:spcBef>
                <a:spcPct val="0"/>
              </a:spcBef>
            </a:pPr>
            <a:r>
              <a:rPr lang="en-US" sz="3700" kern="1200" spc="-60" dirty="0">
                <a:solidFill>
                  <a:schemeClr val="tx1"/>
                </a:solidFill>
                <a:latin typeface="+mj-lt"/>
                <a:ea typeface="+mj-ea"/>
                <a:cs typeface="+mj-cs"/>
              </a:rPr>
              <a:t>Early</a:t>
            </a:r>
            <a:r>
              <a:rPr lang="en-US" sz="3700" kern="1200" spc="-20" dirty="0">
                <a:solidFill>
                  <a:schemeClr val="tx1"/>
                </a:solidFill>
                <a:latin typeface="+mj-lt"/>
                <a:ea typeface="+mj-ea"/>
                <a:cs typeface="+mj-cs"/>
              </a:rPr>
              <a:t> </a:t>
            </a:r>
            <a:r>
              <a:rPr lang="en-US" sz="3700" kern="1200" spc="-40" dirty="0">
                <a:solidFill>
                  <a:schemeClr val="tx1"/>
                </a:solidFill>
                <a:latin typeface="+mj-lt"/>
                <a:ea typeface="+mj-ea"/>
                <a:cs typeface="+mj-cs"/>
              </a:rPr>
              <a:t>Years</a:t>
            </a:r>
            <a:r>
              <a:rPr lang="en-US" sz="3700" kern="1200" spc="-20" dirty="0">
                <a:solidFill>
                  <a:schemeClr val="tx1"/>
                </a:solidFill>
                <a:latin typeface="+mj-lt"/>
                <a:ea typeface="+mj-ea"/>
                <a:cs typeface="+mj-cs"/>
              </a:rPr>
              <a:t> </a:t>
            </a:r>
            <a:r>
              <a:rPr lang="en-US" sz="3700" kern="1200" spc="-45" dirty="0">
                <a:solidFill>
                  <a:schemeClr val="tx1"/>
                </a:solidFill>
                <a:latin typeface="+mj-lt"/>
                <a:ea typeface="+mj-ea"/>
                <a:cs typeface="+mj-cs"/>
              </a:rPr>
              <a:t>Expectations:</a:t>
            </a:r>
            <a:r>
              <a:rPr lang="en-US" sz="3700" kern="1200" spc="-10" dirty="0">
                <a:solidFill>
                  <a:schemeClr val="tx1"/>
                </a:solidFill>
                <a:latin typeface="+mj-lt"/>
                <a:ea typeface="+mj-ea"/>
                <a:cs typeface="+mj-cs"/>
              </a:rPr>
              <a:t> </a:t>
            </a:r>
            <a:r>
              <a:rPr lang="en-US" sz="3700" kern="1200" spc="-70" dirty="0">
                <a:solidFill>
                  <a:schemeClr val="tx1"/>
                </a:solidFill>
                <a:latin typeface="+mj-lt"/>
                <a:ea typeface="+mj-ea"/>
                <a:cs typeface="+mj-cs"/>
              </a:rPr>
              <a:t>Nursery</a:t>
            </a:r>
            <a:endParaRPr lang="en-US" sz="3700" kern="1200" dirty="0">
              <a:solidFill>
                <a:schemeClr val="tx1"/>
              </a:solidFill>
              <a:latin typeface="+mj-lt"/>
              <a:ea typeface="+mj-ea"/>
              <a:cs typeface="+mj-cs"/>
            </a:endParaRPr>
          </a:p>
        </p:txBody>
      </p:sp>
      <p:sp>
        <p:nvSpPr>
          <p:cNvPr id="3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42690" y="695782"/>
            <a:ext cx="16040" cy="6164948"/>
          </a:xfrm>
          <a:custGeom>
            <a:avLst/>
            <a:gdLst>
              <a:gd name="connsiteX0" fmla="*/ 0 w 16040"/>
              <a:gd name="connsiteY0" fmla="*/ 0 h 6164948"/>
              <a:gd name="connsiteX1" fmla="*/ 16040 w 16040"/>
              <a:gd name="connsiteY1" fmla="*/ 0 h 6164948"/>
              <a:gd name="connsiteX2" fmla="*/ 16040 w 16040"/>
              <a:gd name="connsiteY2" fmla="*/ 500046 h 6164948"/>
              <a:gd name="connsiteX3" fmla="*/ 16040 w 16040"/>
              <a:gd name="connsiteY3" fmla="*/ 1123391 h 6164948"/>
              <a:gd name="connsiteX4" fmla="*/ 16040 w 16040"/>
              <a:gd name="connsiteY4" fmla="*/ 1623436 h 6164948"/>
              <a:gd name="connsiteX5" fmla="*/ 16040 w 16040"/>
              <a:gd name="connsiteY5" fmla="*/ 2370080 h 6164948"/>
              <a:gd name="connsiteX6" fmla="*/ 16040 w 16040"/>
              <a:gd name="connsiteY6" fmla="*/ 2993425 h 6164948"/>
              <a:gd name="connsiteX7" fmla="*/ 16040 w 16040"/>
              <a:gd name="connsiteY7" fmla="*/ 3740068 h 6164948"/>
              <a:gd name="connsiteX8" fmla="*/ 16040 w 16040"/>
              <a:gd name="connsiteY8" fmla="*/ 4425063 h 6164948"/>
              <a:gd name="connsiteX9" fmla="*/ 16040 w 16040"/>
              <a:gd name="connsiteY9" fmla="*/ 4986758 h 6164948"/>
              <a:gd name="connsiteX10" fmla="*/ 16040 w 16040"/>
              <a:gd name="connsiteY10" fmla="*/ 6164948 h 6164948"/>
              <a:gd name="connsiteX11" fmla="*/ 0 w 16040"/>
              <a:gd name="connsiteY11" fmla="*/ 6164948 h 6164948"/>
              <a:gd name="connsiteX12" fmla="*/ 0 w 16040"/>
              <a:gd name="connsiteY12" fmla="*/ 5356655 h 6164948"/>
              <a:gd name="connsiteX13" fmla="*/ 0 w 16040"/>
              <a:gd name="connsiteY13" fmla="*/ 4856609 h 6164948"/>
              <a:gd name="connsiteX14" fmla="*/ 0 w 16040"/>
              <a:gd name="connsiteY14" fmla="*/ 4356563 h 6164948"/>
              <a:gd name="connsiteX15" fmla="*/ 0 w 16040"/>
              <a:gd name="connsiteY15" fmla="*/ 3548270 h 6164948"/>
              <a:gd name="connsiteX16" fmla="*/ 0 w 16040"/>
              <a:gd name="connsiteY16" fmla="*/ 3048224 h 6164948"/>
              <a:gd name="connsiteX17" fmla="*/ 0 w 16040"/>
              <a:gd name="connsiteY17" fmla="*/ 2363230 h 6164948"/>
              <a:gd name="connsiteX18" fmla="*/ 0 w 16040"/>
              <a:gd name="connsiteY18" fmla="*/ 1739885 h 6164948"/>
              <a:gd name="connsiteX19" fmla="*/ 0 w 16040"/>
              <a:gd name="connsiteY19" fmla="*/ 931592 h 6164948"/>
              <a:gd name="connsiteX20" fmla="*/ 0 w 16040"/>
              <a:gd name="connsiteY20" fmla="*/ 0 h 6164948"/>
              <a:gd name="connsiteX0" fmla="*/ 0 w 16040"/>
              <a:gd name="connsiteY0" fmla="*/ 0 h 6164948"/>
              <a:gd name="connsiteX1" fmla="*/ 16040 w 16040"/>
              <a:gd name="connsiteY1" fmla="*/ 0 h 6164948"/>
              <a:gd name="connsiteX2" fmla="*/ 16040 w 16040"/>
              <a:gd name="connsiteY2" fmla="*/ 684994 h 6164948"/>
              <a:gd name="connsiteX3" fmla="*/ 16040 w 16040"/>
              <a:gd name="connsiteY3" fmla="*/ 1369988 h 6164948"/>
              <a:gd name="connsiteX4" fmla="*/ 16040 w 16040"/>
              <a:gd name="connsiteY4" fmla="*/ 2116632 h 6164948"/>
              <a:gd name="connsiteX5" fmla="*/ 16040 w 16040"/>
              <a:gd name="connsiteY5" fmla="*/ 2678327 h 6164948"/>
              <a:gd name="connsiteX6" fmla="*/ 16040 w 16040"/>
              <a:gd name="connsiteY6" fmla="*/ 3424971 h 6164948"/>
              <a:gd name="connsiteX7" fmla="*/ 16040 w 16040"/>
              <a:gd name="connsiteY7" fmla="*/ 4233264 h 6164948"/>
              <a:gd name="connsiteX8" fmla="*/ 16040 w 16040"/>
              <a:gd name="connsiteY8" fmla="*/ 4918259 h 6164948"/>
              <a:gd name="connsiteX9" fmla="*/ 16040 w 16040"/>
              <a:gd name="connsiteY9" fmla="*/ 6164948 h 6164948"/>
              <a:gd name="connsiteX10" fmla="*/ 0 w 16040"/>
              <a:gd name="connsiteY10" fmla="*/ 6164948 h 6164948"/>
              <a:gd name="connsiteX11" fmla="*/ 0 w 16040"/>
              <a:gd name="connsiteY11" fmla="*/ 5664902 h 6164948"/>
              <a:gd name="connsiteX12" fmla="*/ 0 w 16040"/>
              <a:gd name="connsiteY12" fmla="*/ 5103207 h 6164948"/>
              <a:gd name="connsiteX13" fmla="*/ 0 w 16040"/>
              <a:gd name="connsiteY13" fmla="*/ 4418213 h 6164948"/>
              <a:gd name="connsiteX14" fmla="*/ 0 w 16040"/>
              <a:gd name="connsiteY14" fmla="*/ 3856517 h 6164948"/>
              <a:gd name="connsiteX15" fmla="*/ 0 w 16040"/>
              <a:gd name="connsiteY15" fmla="*/ 3356472 h 6164948"/>
              <a:gd name="connsiteX16" fmla="*/ 0 w 16040"/>
              <a:gd name="connsiteY16" fmla="*/ 2733127 h 6164948"/>
              <a:gd name="connsiteX17" fmla="*/ 0 w 16040"/>
              <a:gd name="connsiteY17" fmla="*/ 2109782 h 6164948"/>
              <a:gd name="connsiteX18" fmla="*/ 0 w 16040"/>
              <a:gd name="connsiteY18" fmla="*/ 1486437 h 6164948"/>
              <a:gd name="connsiteX19" fmla="*/ 0 w 16040"/>
              <a:gd name="connsiteY19" fmla="*/ 986392 h 6164948"/>
              <a:gd name="connsiteX20" fmla="*/ 0 w 16040"/>
              <a:gd name="connsiteY20" fmla="*/ 0 h 616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0" h="6164948" fill="none" extrusionOk="0">
                <a:moveTo>
                  <a:pt x="0" y="0"/>
                </a:moveTo>
                <a:cubicBezTo>
                  <a:pt x="5800" y="111"/>
                  <a:pt x="9454" y="185"/>
                  <a:pt x="16040" y="0"/>
                </a:cubicBezTo>
                <a:cubicBezTo>
                  <a:pt x="-3486" y="127978"/>
                  <a:pt x="13896" y="237092"/>
                  <a:pt x="16040" y="500046"/>
                </a:cubicBezTo>
                <a:cubicBezTo>
                  <a:pt x="-6728" y="726804"/>
                  <a:pt x="-31831" y="870273"/>
                  <a:pt x="16040" y="1123391"/>
                </a:cubicBezTo>
                <a:cubicBezTo>
                  <a:pt x="30726" y="1376649"/>
                  <a:pt x="18256" y="1417786"/>
                  <a:pt x="16040" y="1623436"/>
                </a:cubicBezTo>
                <a:cubicBezTo>
                  <a:pt x="21950" y="1819842"/>
                  <a:pt x="-15974" y="2113533"/>
                  <a:pt x="16040" y="2370080"/>
                </a:cubicBezTo>
                <a:cubicBezTo>
                  <a:pt x="45588" y="2660751"/>
                  <a:pt x="-20924" y="2815978"/>
                  <a:pt x="16040" y="2993425"/>
                </a:cubicBezTo>
                <a:cubicBezTo>
                  <a:pt x="-23902" y="3182341"/>
                  <a:pt x="28467" y="3476852"/>
                  <a:pt x="16040" y="3740068"/>
                </a:cubicBezTo>
                <a:cubicBezTo>
                  <a:pt x="9742" y="3962047"/>
                  <a:pt x="7423" y="4245842"/>
                  <a:pt x="16040" y="4425063"/>
                </a:cubicBezTo>
                <a:cubicBezTo>
                  <a:pt x="20264" y="4599078"/>
                  <a:pt x="3095" y="4730712"/>
                  <a:pt x="16040" y="4986758"/>
                </a:cubicBezTo>
                <a:cubicBezTo>
                  <a:pt x="52869" y="5239550"/>
                  <a:pt x="92652" y="5903169"/>
                  <a:pt x="16040" y="6164948"/>
                </a:cubicBezTo>
                <a:cubicBezTo>
                  <a:pt x="11216" y="6164155"/>
                  <a:pt x="4495" y="6163584"/>
                  <a:pt x="0" y="6164948"/>
                </a:cubicBezTo>
                <a:cubicBezTo>
                  <a:pt x="-25344" y="5859141"/>
                  <a:pt x="7658" y="5611414"/>
                  <a:pt x="0" y="5356655"/>
                </a:cubicBezTo>
                <a:cubicBezTo>
                  <a:pt x="3060" y="5089630"/>
                  <a:pt x="1944" y="5075570"/>
                  <a:pt x="0" y="4856609"/>
                </a:cubicBezTo>
                <a:cubicBezTo>
                  <a:pt x="10978" y="4624750"/>
                  <a:pt x="1947" y="4560604"/>
                  <a:pt x="0" y="4356563"/>
                </a:cubicBezTo>
                <a:cubicBezTo>
                  <a:pt x="-8270" y="4164927"/>
                  <a:pt x="-41575" y="3905418"/>
                  <a:pt x="0" y="3548270"/>
                </a:cubicBezTo>
                <a:cubicBezTo>
                  <a:pt x="43191" y="3225702"/>
                  <a:pt x="-17121" y="3292514"/>
                  <a:pt x="0" y="3048224"/>
                </a:cubicBezTo>
                <a:cubicBezTo>
                  <a:pt x="38413" y="2823795"/>
                  <a:pt x="3646" y="2550532"/>
                  <a:pt x="0" y="2363230"/>
                </a:cubicBezTo>
                <a:cubicBezTo>
                  <a:pt x="-27466" y="2155120"/>
                  <a:pt x="37220" y="2023889"/>
                  <a:pt x="0" y="1739885"/>
                </a:cubicBezTo>
                <a:cubicBezTo>
                  <a:pt x="-30817" y="1473378"/>
                  <a:pt x="-42923" y="1274634"/>
                  <a:pt x="0" y="931592"/>
                </a:cubicBezTo>
                <a:cubicBezTo>
                  <a:pt x="46027" y="549795"/>
                  <a:pt x="-38510" y="415310"/>
                  <a:pt x="0" y="0"/>
                </a:cubicBezTo>
                <a:close/>
              </a:path>
              <a:path w="16040" h="6164948" stroke="0" extrusionOk="0">
                <a:moveTo>
                  <a:pt x="0" y="0"/>
                </a:moveTo>
                <a:cubicBezTo>
                  <a:pt x="6667" y="-128"/>
                  <a:pt x="8369" y="241"/>
                  <a:pt x="16040" y="0"/>
                </a:cubicBezTo>
                <a:cubicBezTo>
                  <a:pt x="51982" y="328729"/>
                  <a:pt x="-31040" y="507891"/>
                  <a:pt x="16040" y="684994"/>
                </a:cubicBezTo>
                <a:cubicBezTo>
                  <a:pt x="54942" y="889124"/>
                  <a:pt x="-31629" y="1177395"/>
                  <a:pt x="16040" y="1369988"/>
                </a:cubicBezTo>
                <a:cubicBezTo>
                  <a:pt x="78766" y="1517800"/>
                  <a:pt x="-16356" y="1810137"/>
                  <a:pt x="16040" y="2116632"/>
                </a:cubicBezTo>
                <a:cubicBezTo>
                  <a:pt x="24618" y="2428570"/>
                  <a:pt x="18040" y="2446612"/>
                  <a:pt x="16040" y="2678327"/>
                </a:cubicBezTo>
                <a:cubicBezTo>
                  <a:pt x="-38171" y="2906002"/>
                  <a:pt x="61378" y="3180923"/>
                  <a:pt x="16040" y="3424971"/>
                </a:cubicBezTo>
                <a:cubicBezTo>
                  <a:pt x="-2386" y="3714014"/>
                  <a:pt x="5577" y="3989326"/>
                  <a:pt x="16040" y="4233264"/>
                </a:cubicBezTo>
                <a:cubicBezTo>
                  <a:pt x="3798" y="4451005"/>
                  <a:pt x="32074" y="4642064"/>
                  <a:pt x="16040" y="4918259"/>
                </a:cubicBezTo>
                <a:cubicBezTo>
                  <a:pt x="-14433" y="5208906"/>
                  <a:pt x="3785" y="5789465"/>
                  <a:pt x="16040" y="6164948"/>
                </a:cubicBezTo>
                <a:cubicBezTo>
                  <a:pt x="11633" y="6165607"/>
                  <a:pt x="4715" y="6165054"/>
                  <a:pt x="0" y="6164948"/>
                </a:cubicBezTo>
                <a:cubicBezTo>
                  <a:pt x="2016" y="6005186"/>
                  <a:pt x="-94" y="5917530"/>
                  <a:pt x="0" y="5664902"/>
                </a:cubicBezTo>
                <a:cubicBezTo>
                  <a:pt x="-5682" y="5418677"/>
                  <a:pt x="-25793" y="5253353"/>
                  <a:pt x="0" y="5103207"/>
                </a:cubicBezTo>
                <a:cubicBezTo>
                  <a:pt x="-5677" y="4966515"/>
                  <a:pt x="-51899" y="4576418"/>
                  <a:pt x="0" y="4418213"/>
                </a:cubicBezTo>
                <a:cubicBezTo>
                  <a:pt x="41695" y="4248030"/>
                  <a:pt x="40653" y="4066411"/>
                  <a:pt x="0" y="3856517"/>
                </a:cubicBezTo>
                <a:cubicBezTo>
                  <a:pt x="11938" y="3675230"/>
                  <a:pt x="2426" y="3485610"/>
                  <a:pt x="0" y="3356472"/>
                </a:cubicBezTo>
                <a:cubicBezTo>
                  <a:pt x="-26923" y="3209566"/>
                  <a:pt x="-23718" y="2960369"/>
                  <a:pt x="0" y="2733127"/>
                </a:cubicBezTo>
                <a:cubicBezTo>
                  <a:pt x="52673" y="2525310"/>
                  <a:pt x="-61055" y="2268768"/>
                  <a:pt x="0" y="2109782"/>
                </a:cubicBezTo>
                <a:cubicBezTo>
                  <a:pt x="63182" y="1933008"/>
                  <a:pt x="-65377" y="1764381"/>
                  <a:pt x="0" y="1486437"/>
                </a:cubicBezTo>
                <a:cubicBezTo>
                  <a:pt x="31985" y="1222423"/>
                  <a:pt x="-26882" y="1161026"/>
                  <a:pt x="0" y="986392"/>
                </a:cubicBezTo>
                <a:cubicBezTo>
                  <a:pt x="71614" y="791859"/>
                  <a:pt x="-67955" y="288629"/>
                  <a:pt x="0" y="0"/>
                </a:cubicBezTo>
                <a:close/>
              </a:path>
              <a:path w="16040" h="6164948" fill="none" stroke="0" extrusionOk="0">
                <a:moveTo>
                  <a:pt x="0" y="0"/>
                </a:moveTo>
                <a:cubicBezTo>
                  <a:pt x="5653" y="310"/>
                  <a:pt x="9036" y="253"/>
                  <a:pt x="16040" y="0"/>
                </a:cubicBezTo>
                <a:cubicBezTo>
                  <a:pt x="3704" y="89977"/>
                  <a:pt x="30567" y="267286"/>
                  <a:pt x="16040" y="500046"/>
                </a:cubicBezTo>
                <a:cubicBezTo>
                  <a:pt x="-2790" y="723103"/>
                  <a:pt x="-11763" y="877034"/>
                  <a:pt x="16040" y="1123391"/>
                </a:cubicBezTo>
                <a:cubicBezTo>
                  <a:pt x="37148" y="1376031"/>
                  <a:pt x="10966" y="1421920"/>
                  <a:pt x="16040" y="1623436"/>
                </a:cubicBezTo>
                <a:cubicBezTo>
                  <a:pt x="29599" y="1821118"/>
                  <a:pt x="-1889" y="2102283"/>
                  <a:pt x="16040" y="2370080"/>
                </a:cubicBezTo>
                <a:cubicBezTo>
                  <a:pt x="47673" y="2638114"/>
                  <a:pt x="3637" y="2793239"/>
                  <a:pt x="16040" y="2993425"/>
                </a:cubicBezTo>
                <a:cubicBezTo>
                  <a:pt x="-3664" y="3155472"/>
                  <a:pt x="46539" y="3564393"/>
                  <a:pt x="16040" y="3740068"/>
                </a:cubicBezTo>
                <a:cubicBezTo>
                  <a:pt x="-38911" y="3957952"/>
                  <a:pt x="-54" y="4212177"/>
                  <a:pt x="16040" y="4425063"/>
                </a:cubicBezTo>
                <a:cubicBezTo>
                  <a:pt x="24968" y="4585507"/>
                  <a:pt x="754" y="4736975"/>
                  <a:pt x="16040" y="4986758"/>
                </a:cubicBezTo>
                <a:cubicBezTo>
                  <a:pt x="-18538" y="5241811"/>
                  <a:pt x="120954" y="5851350"/>
                  <a:pt x="16040" y="6164948"/>
                </a:cubicBezTo>
                <a:cubicBezTo>
                  <a:pt x="11206" y="6164694"/>
                  <a:pt x="3837" y="6163767"/>
                  <a:pt x="0" y="6164948"/>
                </a:cubicBezTo>
                <a:cubicBezTo>
                  <a:pt x="-2681" y="5902739"/>
                  <a:pt x="32353" y="5647853"/>
                  <a:pt x="0" y="5356655"/>
                </a:cubicBezTo>
                <a:cubicBezTo>
                  <a:pt x="7141" y="5089759"/>
                  <a:pt x="3595" y="5073608"/>
                  <a:pt x="0" y="4856609"/>
                </a:cubicBezTo>
                <a:cubicBezTo>
                  <a:pt x="2678" y="4632982"/>
                  <a:pt x="-5097" y="4561465"/>
                  <a:pt x="0" y="4356563"/>
                </a:cubicBezTo>
                <a:cubicBezTo>
                  <a:pt x="-17434" y="4199336"/>
                  <a:pt x="-27159" y="3890294"/>
                  <a:pt x="0" y="3548270"/>
                </a:cubicBezTo>
                <a:cubicBezTo>
                  <a:pt x="22129" y="3229524"/>
                  <a:pt x="-18648" y="3294804"/>
                  <a:pt x="0" y="3048224"/>
                </a:cubicBezTo>
                <a:cubicBezTo>
                  <a:pt x="29557" y="2787651"/>
                  <a:pt x="48857" y="2557245"/>
                  <a:pt x="0" y="2363230"/>
                </a:cubicBezTo>
                <a:cubicBezTo>
                  <a:pt x="-1643" y="2176375"/>
                  <a:pt x="55196" y="1994162"/>
                  <a:pt x="0" y="1739885"/>
                </a:cubicBezTo>
                <a:cubicBezTo>
                  <a:pt x="-35976" y="1462738"/>
                  <a:pt x="3269" y="1277840"/>
                  <a:pt x="0" y="931592"/>
                </a:cubicBezTo>
                <a:cubicBezTo>
                  <a:pt x="59389" y="599793"/>
                  <a:pt x="-67836" y="38998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custGeom>
                    <a:avLst/>
                    <a:gdLst>
                      <a:gd name="connsiteX0" fmla="*/ 0 w 16040"/>
                      <a:gd name="connsiteY0" fmla="*/ 0 h 6164948"/>
                      <a:gd name="connsiteX1" fmla="*/ 16040 w 16040"/>
                      <a:gd name="connsiteY1" fmla="*/ 0 h 6164948"/>
                      <a:gd name="connsiteX2" fmla="*/ 16040 w 16040"/>
                      <a:gd name="connsiteY2" fmla="*/ 500046 h 6164948"/>
                      <a:gd name="connsiteX3" fmla="*/ 16040 w 16040"/>
                      <a:gd name="connsiteY3" fmla="*/ 1123391 h 6164948"/>
                      <a:gd name="connsiteX4" fmla="*/ 16040 w 16040"/>
                      <a:gd name="connsiteY4" fmla="*/ 1623436 h 6164948"/>
                      <a:gd name="connsiteX5" fmla="*/ 16040 w 16040"/>
                      <a:gd name="connsiteY5" fmla="*/ 2370080 h 6164948"/>
                      <a:gd name="connsiteX6" fmla="*/ 16040 w 16040"/>
                      <a:gd name="connsiteY6" fmla="*/ 2993425 h 6164948"/>
                      <a:gd name="connsiteX7" fmla="*/ 16040 w 16040"/>
                      <a:gd name="connsiteY7" fmla="*/ 3740068 h 6164948"/>
                      <a:gd name="connsiteX8" fmla="*/ 16040 w 16040"/>
                      <a:gd name="connsiteY8" fmla="*/ 4425063 h 6164948"/>
                      <a:gd name="connsiteX9" fmla="*/ 16040 w 16040"/>
                      <a:gd name="connsiteY9" fmla="*/ 4986758 h 6164948"/>
                      <a:gd name="connsiteX10" fmla="*/ 16040 w 16040"/>
                      <a:gd name="connsiteY10" fmla="*/ 6164948 h 6164948"/>
                      <a:gd name="connsiteX11" fmla="*/ 0 w 16040"/>
                      <a:gd name="connsiteY11" fmla="*/ 6164948 h 6164948"/>
                      <a:gd name="connsiteX12" fmla="*/ 0 w 16040"/>
                      <a:gd name="connsiteY12" fmla="*/ 5356655 h 6164948"/>
                      <a:gd name="connsiteX13" fmla="*/ 0 w 16040"/>
                      <a:gd name="connsiteY13" fmla="*/ 4856609 h 6164948"/>
                      <a:gd name="connsiteX14" fmla="*/ 0 w 16040"/>
                      <a:gd name="connsiteY14" fmla="*/ 4356563 h 6164948"/>
                      <a:gd name="connsiteX15" fmla="*/ 0 w 16040"/>
                      <a:gd name="connsiteY15" fmla="*/ 3548270 h 6164948"/>
                      <a:gd name="connsiteX16" fmla="*/ 0 w 16040"/>
                      <a:gd name="connsiteY16" fmla="*/ 3048224 h 6164948"/>
                      <a:gd name="connsiteX17" fmla="*/ 0 w 16040"/>
                      <a:gd name="connsiteY17" fmla="*/ 2363230 h 6164948"/>
                      <a:gd name="connsiteX18" fmla="*/ 0 w 16040"/>
                      <a:gd name="connsiteY18" fmla="*/ 1739885 h 6164948"/>
                      <a:gd name="connsiteX19" fmla="*/ 0 w 16040"/>
                      <a:gd name="connsiteY19" fmla="*/ 931592 h 6164948"/>
                      <a:gd name="connsiteX20" fmla="*/ 0 w 16040"/>
                      <a:gd name="connsiteY20" fmla="*/ 0 h 616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40" h="6164948" fill="none" extrusionOk="0">
                        <a:moveTo>
                          <a:pt x="0" y="0"/>
                        </a:moveTo>
                        <a:cubicBezTo>
                          <a:pt x="5227" y="236"/>
                          <a:pt x="9557" y="161"/>
                          <a:pt x="16040" y="0"/>
                        </a:cubicBezTo>
                        <a:cubicBezTo>
                          <a:pt x="6086" y="111617"/>
                          <a:pt x="30482" y="259933"/>
                          <a:pt x="16040" y="500046"/>
                        </a:cubicBezTo>
                        <a:cubicBezTo>
                          <a:pt x="1598" y="740159"/>
                          <a:pt x="-6360" y="868381"/>
                          <a:pt x="16040" y="1123391"/>
                        </a:cubicBezTo>
                        <a:cubicBezTo>
                          <a:pt x="38440" y="1378401"/>
                          <a:pt x="17842" y="1421459"/>
                          <a:pt x="16040" y="1623436"/>
                        </a:cubicBezTo>
                        <a:cubicBezTo>
                          <a:pt x="14238" y="1825414"/>
                          <a:pt x="-7487" y="2088591"/>
                          <a:pt x="16040" y="2370080"/>
                        </a:cubicBezTo>
                        <a:cubicBezTo>
                          <a:pt x="39567" y="2651569"/>
                          <a:pt x="4885" y="2800865"/>
                          <a:pt x="16040" y="2993425"/>
                        </a:cubicBezTo>
                        <a:cubicBezTo>
                          <a:pt x="27195" y="3185986"/>
                          <a:pt x="38275" y="3507793"/>
                          <a:pt x="16040" y="3740068"/>
                        </a:cubicBezTo>
                        <a:cubicBezTo>
                          <a:pt x="-6195" y="3972343"/>
                          <a:pt x="7565" y="4251493"/>
                          <a:pt x="16040" y="4425063"/>
                        </a:cubicBezTo>
                        <a:cubicBezTo>
                          <a:pt x="24515" y="4598634"/>
                          <a:pt x="-3759" y="4734061"/>
                          <a:pt x="16040" y="4986758"/>
                        </a:cubicBezTo>
                        <a:cubicBezTo>
                          <a:pt x="35839" y="5239456"/>
                          <a:pt x="57480" y="5873893"/>
                          <a:pt x="16040" y="6164948"/>
                        </a:cubicBezTo>
                        <a:cubicBezTo>
                          <a:pt x="11167" y="6164469"/>
                          <a:pt x="4578" y="6164363"/>
                          <a:pt x="0" y="6164948"/>
                        </a:cubicBezTo>
                        <a:cubicBezTo>
                          <a:pt x="239" y="5862507"/>
                          <a:pt x="-5077" y="5621182"/>
                          <a:pt x="0" y="5356655"/>
                        </a:cubicBezTo>
                        <a:cubicBezTo>
                          <a:pt x="5077" y="5092128"/>
                          <a:pt x="14" y="5074543"/>
                          <a:pt x="0" y="4856609"/>
                        </a:cubicBezTo>
                        <a:cubicBezTo>
                          <a:pt x="-14" y="4638675"/>
                          <a:pt x="-42" y="4559433"/>
                          <a:pt x="0" y="4356563"/>
                        </a:cubicBezTo>
                        <a:cubicBezTo>
                          <a:pt x="42" y="4153693"/>
                          <a:pt x="-36939" y="3886172"/>
                          <a:pt x="0" y="3548270"/>
                        </a:cubicBezTo>
                        <a:cubicBezTo>
                          <a:pt x="36939" y="3210368"/>
                          <a:pt x="-22536" y="3289142"/>
                          <a:pt x="0" y="3048224"/>
                        </a:cubicBezTo>
                        <a:cubicBezTo>
                          <a:pt x="22536" y="2807306"/>
                          <a:pt x="27067" y="2551348"/>
                          <a:pt x="0" y="2363230"/>
                        </a:cubicBezTo>
                        <a:cubicBezTo>
                          <a:pt x="-27067" y="2175112"/>
                          <a:pt x="25940" y="2012115"/>
                          <a:pt x="0" y="1739885"/>
                        </a:cubicBezTo>
                        <a:cubicBezTo>
                          <a:pt x="-25940" y="1467655"/>
                          <a:pt x="-39402" y="1268171"/>
                          <a:pt x="0" y="931592"/>
                        </a:cubicBezTo>
                        <a:cubicBezTo>
                          <a:pt x="39402" y="595013"/>
                          <a:pt x="-42792" y="403395"/>
                          <a:pt x="0" y="0"/>
                        </a:cubicBezTo>
                        <a:close/>
                      </a:path>
                      <a:path w="16040" h="6164948" stroke="0" extrusionOk="0">
                        <a:moveTo>
                          <a:pt x="0" y="0"/>
                        </a:moveTo>
                        <a:cubicBezTo>
                          <a:pt x="6629" y="-88"/>
                          <a:pt x="8230" y="331"/>
                          <a:pt x="16040" y="0"/>
                        </a:cubicBezTo>
                        <a:cubicBezTo>
                          <a:pt x="41026" y="336845"/>
                          <a:pt x="-14541" y="493078"/>
                          <a:pt x="16040" y="684994"/>
                        </a:cubicBezTo>
                        <a:cubicBezTo>
                          <a:pt x="46621" y="876910"/>
                          <a:pt x="-1762" y="1180608"/>
                          <a:pt x="16040" y="1369988"/>
                        </a:cubicBezTo>
                        <a:cubicBezTo>
                          <a:pt x="33842" y="1559368"/>
                          <a:pt x="6791" y="1804523"/>
                          <a:pt x="16040" y="2116632"/>
                        </a:cubicBezTo>
                        <a:cubicBezTo>
                          <a:pt x="25289" y="2428741"/>
                          <a:pt x="13238" y="2447456"/>
                          <a:pt x="16040" y="2678327"/>
                        </a:cubicBezTo>
                        <a:cubicBezTo>
                          <a:pt x="18842" y="2909199"/>
                          <a:pt x="25738" y="3141240"/>
                          <a:pt x="16040" y="3424971"/>
                        </a:cubicBezTo>
                        <a:cubicBezTo>
                          <a:pt x="6342" y="3708702"/>
                          <a:pt x="26358" y="3995095"/>
                          <a:pt x="16040" y="4233264"/>
                        </a:cubicBezTo>
                        <a:cubicBezTo>
                          <a:pt x="5722" y="4471433"/>
                          <a:pt x="37470" y="4635790"/>
                          <a:pt x="16040" y="4918259"/>
                        </a:cubicBezTo>
                        <a:cubicBezTo>
                          <a:pt x="-5390" y="5200729"/>
                          <a:pt x="39151" y="5803067"/>
                          <a:pt x="16040" y="6164948"/>
                        </a:cubicBezTo>
                        <a:cubicBezTo>
                          <a:pt x="12023" y="6165298"/>
                          <a:pt x="4879" y="6165288"/>
                          <a:pt x="0" y="6164948"/>
                        </a:cubicBezTo>
                        <a:cubicBezTo>
                          <a:pt x="9416" y="6008533"/>
                          <a:pt x="894" y="5913567"/>
                          <a:pt x="0" y="5664902"/>
                        </a:cubicBezTo>
                        <a:cubicBezTo>
                          <a:pt x="-894" y="5416237"/>
                          <a:pt x="-2866" y="5265636"/>
                          <a:pt x="0" y="5103207"/>
                        </a:cubicBezTo>
                        <a:cubicBezTo>
                          <a:pt x="2866" y="4940778"/>
                          <a:pt x="-34044" y="4573779"/>
                          <a:pt x="0" y="4418213"/>
                        </a:cubicBezTo>
                        <a:cubicBezTo>
                          <a:pt x="34044" y="4262647"/>
                          <a:pt x="17710" y="4041719"/>
                          <a:pt x="0" y="3856517"/>
                        </a:cubicBezTo>
                        <a:cubicBezTo>
                          <a:pt x="-17710" y="3671315"/>
                          <a:pt x="16443" y="3494472"/>
                          <a:pt x="0" y="3356472"/>
                        </a:cubicBezTo>
                        <a:cubicBezTo>
                          <a:pt x="-16443" y="3218473"/>
                          <a:pt x="-23435" y="2940044"/>
                          <a:pt x="0" y="2733127"/>
                        </a:cubicBezTo>
                        <a:cubicBezTo>
                          <a:pt x="23435" y="2526211"/>
                          <a:pt x="-28169" y="2266646"/>
                          <a:pt x="0" y="2109782"/>
                        </a:cubicBezTo>
                        <a:cubicBezTo>
                          <a:pt x="28169" y="1952919"/>
                          <a:pt x="-27929" y="1759542"/>
                          <a:pt x="0" y="1486437"/>
                        </a:cubicBezTo>
                        <a:cubicBezTo>
                          <a:pt x="27929" y="1213332"/>
                          <a:pt x="-24163" y="1161787"/>
                          <a:pt x="0" y="986392"/>
                        </a:cubicBezTo>
                        <a:cubicBezTo>
                          <a:pt x="24163" y="810997"/>
                          <a:pt x="-41567" y="3083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person, tree, child, child&#10;&#10;Description automatically generated">
            <a:extLst>
              <a:ext uri="{FF2B5EF4-FFF2-40B4-BE49-F238E27FC236}">
                <a16:creationId xmlns:a16="http://schemas.microsoft.com/office/drawing/2014/main" id="{67BE3BC5-5761-FD95-0EFE-2996EDF85E2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82205" y="835489"/>
            <a:ext cx="6047118" cy="4036451"/>
          </a:xfrm>
          <a:prstGeom prst="rect">
            <a:avLst/>
          </a:prstGeom>
        </p:spPr>
        <p:style>
          <a:lnRef idx="2">
            <a:schemeClr val="dk1"/>
          </a:lnRef>
          <a:fillRef idx="1">
            <a:schemeClr val="lt1"/>
          </a:fillRef>
          <a:effectRef idx="0">
            <a:schemeClr val="dk1"/>
          </a:effectRef>
          <a:fontRef idx="minor">
            <a:schemeClr val="dk1"/>
          </a:fontRef>
        </p:style>
      </p:pic>
      <p:sp>
        <p:nvSpPr>
          <p:cNvPr id="3" name="object 3"/>
          <p:cNvSpPr txBox="1"/>
          <p:nvPr/>
        </p:nvSpPr>
        <p:spPr>
          <a:xfrm>
            <a:off x="4082205" y="5291764"/>
            <a:ext cx="6047118" cy="1575303"/>
          </a:xfrm>
          <a:prstGeom prst="rect">
            <a:avLst/>
          </a:prstGeom>
        </p:spPr>
        <p:txBody>
          <a:bodyPr vert="horz" lIns="91440" tIns="45720" rIns="91440" bIns="45720" rtlCol="0" anchor="t">
            <a:normAutofit fontScale="40000" lnSpcReduction="20000"/>
          </a:bodyPr>
          <a:lstStyle/>
          <a:p>
            <a:pPr algn="l" rtl="0">
              <a:lnSpc>
                <a:spcPct val="90000"/>
              </a:lnSpc>
              <a:spcBef>
                <a:spcPts val="105"/>
              </a:spcBef>
            </a:pPr>
            <a:r>
              <a:rPr lang="en-US" sz="2900" b="1" kern="1200" spc="-20" dirty="0">
                <a:solidFill>
                  <a:schemeClr val="tx1"/>
                </a:solidFill>
                <a:latin typeface="Comic Sans MS" panose="030F0702030302020204" pitchFamily="66" charset="0"/>
                <a:ea typeface="+mn-ea"/>
                <a:cs typeface="+mn-cs"/>
              </a:rPr>
              <a:t>Educational</a:t>
            </a:r>
            <a:r>
              <a:rPr lang="en-US" sz="2900" b="1" kern="1200" spc="-40" dirty="0">
                <a:solidFill>
                  <a:schemeClr val="tx1"/>
                </a:solidFill>
                <a:latin typeface="Comic Sans MS" panose="030F0702030302020204" pitchFamily="66" charset="0"/>
                <a:ea typeface="+mn-ea"/>
                <a:cs typeface="+mn-cs"/>
              </a:rPr>
              <a:t> </a:t>
            </a:r>
            <a:r>
              <a:rPr lang="en-US" sz="2900" b="1" kern="1200" spc="-45" dirty="0" err="1">
                <a:solidFill>
                  <a:schemeClr val="tx1"/>
                </a:solidFill>
                <a:latin typeface="Comic Sans MS" panose="030F0702030302020204" pitchFamily="66" charset="0"/>
                <a:ea typeface="+mn-ea"/>
                <a:cs typeface="+mn-cs"/>
              </a:rPr>
              <a:t>Programme</a:t>
            </a:r>
            <a:r>
              <a:rPr lang="en-US" sz="2900" b="1" kern="1200" spc="-45" dirty="0">
                <a:solidFill>
                  <a:schemeClr val="tx1"/>
                </a:solidFill>
                <a:latin typeface="Comic Sans MS" panose="030F0702030302020204" pitchFamily="66" charset="0"/>
                <a:ea typeface="+mn-ea"/>
                <a:cs typeface="+mn-cs"/>
              </a:rPr>
              <a:t>:</a:t>
            </a:r>
            <a:endParaRPr lang="en-US" sz="2900" b="1" kern="1200" dirty="0">
              <a:solidFill>
                <a:schemeClr val="tx1"/>
              </a:solidFill>
              <a:latin typeface="Comic Sans MS" panose="030F0702030302020204" pitchFamily="66" charset="0"/>
              <a:ea typeface="+mn-ea"/>
              <a:cs typeface="+mn-cs"/>
            </a:endParaRPr>
          </a:p>
          <a:p>
            <a:pPr algn="just" rtl="0">
              <a:lnSpc>
                <a:spcPct val="90000"/>
              </a:lnSpc>
              <a:spcBef>
                <a:spcPts val="105"/>
              </a:spcBef>
            </a:pPr>
            <a:r>
              <a:rPr lang="en-US" sz="2300" kern="1200" spc="130" dirty="0">
                <a:solidFill>
                  <a:schemeClr val="tx1"/>
                </a:solidFill>
                <a:latin typeface="Comic Sans MS" panose="030F0702030302020204" pitchFamily="66" charset="0"/>
                <a:ea typeface="+mn-ea"/>
                <a:cs typeface="+mn-cs"/>
              </a:rPr>
              <a:t>C</a:t>
            </a:r>
            <a:r>
              <a:rPr lang="en-US" sz="2300" kern="1200" spc="-85" dirty="0">
                <a:solidFill>
                  <a:schemeClr val="tx1"/>
                </a:solidFill>
                <a:latin typeface="Comic Sans MS" panose="030F0702030302020204" pitchFamily="66" charset="0"/>
                <a:ea typeface="+mn-ea"/>
                <a:cs typeface="+mn-cs"/>
              </a:rPr>
              <a:t>h</a:t>
            </a:r>
            <a:r>
              <a:rPr lang="en-US" sz="2300" kern="1200" spc="-55" dirty="0">
                <a:solidFill>
                  <a:schemeClr val="tx1"/>
                </a:solidFill>
                <a:latin typeface="Comic Sans MS" panose="030F0702030302020204" pitchFamily="66" charset="0"/>
                <a:ea typeface="+mn-ea"/>
                <a:cs typeface="+mn-cs"/>
              </a:rPr>
              <a:t>i</a:t>
            </a:r>
            <a:r>
              <a:rPr lang="en-US" sz="2300" kern="1200" spc="-70" dirty="0">
                <a:solidFill>
                  <a:schemeClr val="tx1"/>
                </a:solidFill>
                <a:latin typeface="Comic Sans MS" panose="030F0702030302020204" pitchFamily="66" charset="0"/>
                <a:ea typeface="+mn-ea"/>
                <a:cs typeface="+mn-cs"/>
              </a:rPr>
              <a:t>l</a:t>
            </a:r>
            <a:r>
              <a:rPr lang="en-US" sz="2300" kern="1200" spc="70" dirty="0">
                <a:solidFill>
                  <a:schemeClr val="tx1"/>
                </a:solidFill>
                <a:latin typeface="Comic Sans MS" panose="030F0702030302020204" pitchFamily="66" charset="0"/>
                <a:ea typeface="+mn-ea"/>
                <a:cs typeface="+mn-cs"/>
              </a:rPr>
              <a:t>d</a:t>
            </a:r>
            <a:r>
              <a:rPr lang="en-US" sz="2300" kern="1200" spc="-35" dirty="0">
                <a:solidFill>
                  <a:schemeClr val="tx1"/>
                </a:solidFill>
                <a:latin typeface="Comic Sans MS" panose="030F0702030302020204" pitchFamily="66" charset="0"/>
                <a:ea typeface="+mn-ea"/>
                <a:cs typeface="+mn-cs"/>
              </a:rPr>
              <a:t>ren’s</a:t>
            </a:r>
            <a:r>
              <a:rPr lang="en-US" sz="2300" kern="1200" spc="-90" dirty="0">
                <a:solidFill>
                  <a:schemeClr val="tx1"/>
                </a:solidFill>
                <a:latin typeface="Comic Sans MS" panose="030F0702030302020204" pitchFamily="66" charset="0"/>
                <a:ea typeface="+mn-ea"/>
                <a:cs typeface="+mn-cs"/>
              </a:rPr>
              <a:t> </a:t>
            </a:r>
            <a:r>
              <a:rPr lang="en-US" sz="2300" kern="1200" spc="-30" dirty="0">
                <a:solidFill>
                  <a:schemeClr val="tx1"/>
                </a:solidFill>
                <a:latin typeface="Comic Sans MS" panose="030F0702030302020204" pitchFamily="66" charset="0"/>
                <a:ea typeface="+mn-ea"/>
                <a:cs typeface="+mn-cs"/>
              </a:rPr>
              <a:t>pers</a:t>
            </a:r>
            <a:r>
              <a:rPr lang="en-US" sz="2300" kern="1200" spc="-40" dirty="0">
                <a:solidFill>
                  <a:schemeClr val="tx1"/>
                </a:solidFill>
                <a:latin typeface="Comic Sans MS" panose="030F0702030302020204" pitchFamily="66" charset="0"/>
                <a:ea typeface="+mn-ea"/>
                <a:cs typeface="+mn-cs"/>
              </a:rPr>
              <a:t>o</a:t>
            </a:r>
            <a:r>
              <a:rPr lang="en-US" sz="2300" kern="1200" spc="35" dirty="0">
                <a:solidFill>
                  <a:schemeClr val="tx1"/>
                </a:solidFill>
                <a:latin typeface="Comic Sans MS" panose="030F0702030302020204" pitchFamily="66" charset="0"/>
                <a:ea typeface="+mn-ea"/>
                <a:cs typeface="+mn-cs"/>
              </a:rPr>
              <a:t>n</a:t>
            </a:r>
            <a:r>
              <a:rPr lang="en-US" sz="2300" kern="1200" spc="10" dirty="0">
                <a:solidFill>
                  <a:schemeClr val="tx1"/>
                </a:solidFill>
                <a:latin typeface="Comic Sans MS" panose="030F0702030302020204" pitchFamily="66" charset="0"/>
                <a:ea typeface="+mn-ea"/>
                <a:cs typeface="+mn-cs"/>
              </a:rPr>
              <a:t>a</a:t>
            </a:r>
            <a:r>
              <a:rPr lang="en-US" sz="2300" kern="1200" spc="-70" dirty="0">
                <a:solidFill>
                  <a:schemeClr val="tx1"/>
                </a:solidFill>
                <a:latin typeface="Comic Sans MS" panose="030F0702030302020204" pitchFamily="66" charset="0"/>
                <a:ea typeface="+mn-ea"/>
                <a:cs typeface="+mn-cs"/>
              </a:rPr>
              <a:t>l</a:t>
            </a:r>
            <a:r>
              <a:rPr lang="en-US" sz="2300" kern="1200" spc="-105" dirty="0">
                <a:solidFill>
                  <a:schemeClr val="tx1"/>
                </a:solidFill>
                <a:latin typeface="Comic Sans MS" panose="030F0702030302020204" pitchFamily="66" charset="0"/>
                <a:ea typeface="+mn-ea"/>
                <a:cs typeface="+mn-cs"/>
              </a:rPr>
              <a:t>,</a:t>
            </a:r>
            <a:r>
              <a:rPr lang="en-US" sz="2300" kern="1200" spc="-100" dirty="0">
                <a:solidFill>
                  <a:schemeClr val="tx1"/>
                </a:solidFill>
                <a:latin typeface="Comic Sans MS" panose="030F0702030302020204" pitchFamily="66" charset="0"/>
                <a:ea typeface="+mn-ea"/>
                <a:cs typeface="+mn-cs"/>
              </a:rPr>
              <a:t> </a:t>
            </a:r>
            <a:r>
              <a:rPr lang="en-US" sz="2300" kern="1200" spc="-170" dirty="0">
                <a:solidFill>
                  <a:schemeClr val="tx1"/>
                </a:solidFill>
                <a:latin typeface="Comic Sans MS" panose="030F0702030302020204" pitchFamily="66" charset="0"/>
                <a:ea typeface="+mn-ea"/>
                <a:cs typeface="+mn-cs"/>
              </a:rPr>
              <a:t>s</a:t>
            </a:r>
            <a:r>
              <a:rPr lang="en-US" sz="2300" kern="1200" spc="45" dirty="0">
                <a:solidFill>
                  <a:schemeClr val="tx1"/>
                </a:solidFill>
                <a:latin typeface="Comic Sans MS" panose="030F0702030302020204" pitchFamily="66" charset="0"/>
                <a:ea typeface="+mn-ea"/>
                <a:cs typeface="+mn-cs"/>
              </a:rPr>
              <a:t>o</a:t>
            </a:r>
            <a:r>
              <a:rPr lang="en-US" sz="2300" kern="1200" spc="150" dirty="0">
                <a:solidFill>
                  <a:schemeClr val="tx1"/>
                </a:solidFill>
                <a:latin typeface="Comic Sans MS" panose="030F0702030302020204" pitchFamily="66" charset="0"/>
                <a:ea typeface="+mn-ea"/>
                <a:cs typeface="+mn-cs"/>
              </a:rPr>
              <a:t>c</a:t>
            </a:r>
            <a:r>
              <a:rPr lang="en-US" sz="2300" kern="1200" dirty="0">
                <a:solidFill>
                  <a:schemeClr val="tx1"/>
                </a:solidFill>
                <a:latin typeface="Comic Sans MS" panose="030F0702030302020204" pitchFamily="66" charset="0"/>
                <a:ea typeface="+mn-ea"/>
                <a:cs typeface="+mn-cs"/>
              </a:rPr>
              <a:t>ia</a:t>
            </a:r>
            <a:r>
              <a:rPr lang="en-US" sz="2300" kern="1200" spc="-90" dirty="0">
                <a:solidFill>
                  <a:schemeClr val="tx1"/>
                </a:solidFill>
                <a:latin typeface="Comic Sans MS" panose="030F0702030302020204" pitchFamily="66" charset="0"/>
                <a:ea typeface="+mn-ea"/>
                <a:cs typeface="+mn-cs"/>
              </a:rPr>
              <a:t>l</a:t>
            </a:r>
            <a:r>
              <a:rPr lang="en-US" sz="2300" kern="1200" spc="-80" dirty="0">
                <a:solidFill>
                  <a:schemeClr val="tx1"/>
                </a:solidFill>
                <a:latin typeface="Comic Sans MS" panose="030F0702030302020204" pitchFamily="66" charset="0"/>
                <a:ea typeface="+mn-ea"/>
                <a:cs typeface="+mn-cs"/>
              </a:rPr>
              <a:t> </a:t>
            </a:r>
            <a:r>
              <a:rPr lang="en-US" sz="2300" kern="1200" spc="40" dirty="0">
                <a:solidFill>
                  <a:schemeClr val="tx1"/>
                </a:solidFill>
                <a:latin typeface="Comic Sans MS" panose="030F0702030302020204" pitchFamily="66" charset="0"/>
                <a:ea typeface="+mn-ea"/>
                <a:cs typeface="+mn-cs"/>
              </a:rPr>
              <a:t>an</a:t>
            </a:r>
            <a:r>
              <a:rPr lang="en-US" sz="2300" kern="1200" spc="45" dirty="0">
                <a:solidFill>
                  <a:schemeClr val="tx1"/>
                </a:solidFill>
                <a:latin typeface="Comic Sans MS" panose="030F0702030302020204" pitchFamily="66" charset="0"/>
                <a:ea typeface="+mn-ea"/>
                <a:cs typeface="+mn-cs"/>
              </a:rPr>
              <a:t>d</a:t>
            </a:r>
            <a:r>
              <a:rPr lang="en-US" sz="2300" kern="1200" spc="-85" dirty="0">
                <a:solidFill>
                  <a:schemeClr val="tx1"/>
                </a:solidFill>
                <a:latin typeface="Comic Sans MS" panose="030F0702030302020204" pitchFamily="66" charset="0"/>
                <a:ea typeface="+mn-ea"/>
                <a:cs typeface="+mn-cs"/>
              </a:rPr>
              <a:t> </a:t>
            </a:r>
            <a:r>
              <a:rPr lang="en-US" sz="2300" kern="1200" spc="55" dirty="0">
                <a:solidFill>
                  <a:schemeClr val="tx1"/>
                </a:solidFill>
                <a:latin typeface="Comic Sans MS" panose="030F0702030302020204" pitchFamily="66" charset="0"/>
                <a:ea typeface="+mn-ea"/>
                <a:cs typeface="+mn-cs"/>
              </a:rPr>
              <a:t>e</a:t>
            </a:r>
            <a:r>
              <a:rPr lang="en-US" sz="2300" kern="1200" spc="-35" dirty="0">
                <a:solidFill>
                  <a:schemeClr val="tx1"/>
                </a:solidFill>
                <a:latin typeface="Comic Sans MS" panose="030F0702030302020204" pitchFamily="66" charset="0"/>
                <a:ea typeface="+mn-ea"/>
                <a:cs typeface="+mn-cs"/>
              </a:rPr>
              <a:t>m</a:t>
            </a:r>
            <a:r>
              <a:rPr lang="en-US" sz="2300" kern="1200" spc="45" dirty="0">
                <a:solidFill>
                  <a:schemeClr val="tx1"/>
                </a:solidFill>
                <a:latin typeface="Comic Sans MS" panose="030F0702030302020204" pitchFamily="66" charset="0"/>
                <a:ea typeface="+mn-ea"/>
                <a:cs typeface="+mn-cs"/>
              </a:rPr>
              <a:t>o</a:t>
            </a:r>
            <a:r>
              <a:rPr lang="en-US" sz="2300" kern="1200" spc="-95" dirty="0">
                <a:solidFill>
                  <a:schemeClr val="tx1"/>
                </a:solidFill>
                <a:latin typeface="Comic Sans MS" panose="030F0702030302020204" pitchFamily="66" charset="0"/>
                <a:ea typeface="+mn-ea"/>
                <a:cs typeface="+mn-cs"/>
              </a:rPr>
              <a:t>t</a:t>
            </a:r>
            <a:r>
              <a:rPr lang="en-US" sz="2300" kern="1200" spc="-15" dirty="0">
                <a:solidFill>
                  <a:schemeClr val="tx1"/>
                </a:solidFill>
                <a:latin typeface="Comic Sans MS" panose="030F0702030302020204" pitchFamily="66" charset="0"/>
                <a:ea typeface="+mn-ea"/>
                <a:cs typeface="+mn-cs"/>
              </a:rPr>
              <a:t>i</a:t>
            </a:r>
            <a:r>
              <a:rPr lang="en-US" sz="2300" kern="1200" spc="-35" dirty="0">
                <a:solidFill>
                  <a:schemeClr val="tx1"/>
                </a:solidFill>
                <a:latin typeface="Comic Sans MS" panose="030F0702030302020204" pitchFamily="66" charset="0"/>
                <a:ea typeface="+mn-ea"/>
                <a:cs typeface="+mn-cs"/>
              </a:rPr>
              <a:t>o</a:t>
            </a:r>
            <a:r>
              <a:rPr lang="en-US" sz="2300" kern="1200" spc="-20" dirty="0">
                <a:solidFill>
                  <a:schemeClr val="tx1"/>
                </a:solidFill>
                <a:latin typeface="Comic Sans MS" panose="030F0702030302020204" pitchFamily="66" charset="0"/>
                <a:ea typeface="+mn-ea"/>
                <a:cs typeface="+mn-cs"/>
              </a:rPr>
              <a:t>n</a:t>
            </a:r>
            <a:r>
              <a:rPr lang="en-US" sz="2300" kern="1200" spc="90" dirty="0">
                <a:solidFill>
                  <a:schemeClr val="tx1"/>
                </a:solidFill>
                <a:latin typeface="Comic Sans MS" panose="030F0702030302020204" pitchFamily="66" charset="0"/>
                <a:ea typeface="+mn-ea"/>
                <a:cs typeface="+mn-cs"/>
              </a:rPr>
              <a:t>a</a:t>
            </a:r>
            <a:r>
              <a:rPr lang="en-US" sz="2300" kern="1200" spc="-90" dirty="0">
                <a:solidFill>
                  <a:schemeClr val="tx1"/>
                </a:solidFill>
                <a:latin typeface="Comic Sans MS" panose="030F0702030302020204" pitchFamily="66" charset="0"/>
                <a:ea typeface="+mn-ea"/>
                <a:cs typeface="+mn-cs"/>
              </a:rPr>
              <a:t>l </a:t>
            </a:r>
            <a:r>
              <a:rPr lang="en-US" sz="2300" kern="1200" spc="70" dirty="0">
                <a:solidFill>
                  <a:schemeClr val="tx1"/>
                </a:solidFill>
                <a:latin typeface="Comic Sans MS" panose="030F0702030302020204" pitchFamily="66" charset="0"/>
                <a:ea typeface="+mn-ea"/>
                <a:cs typeface="+mn-cs"/>
              </a:rPr>
              <a:t>d</a:t>
            </a:r>
            <a:r>
              <a:rPr lang="en-US" sz="2300" kern="1200" spc="10" dirty="0">
                <a:solidFill>
                  <a:schemeClr val="tx1"/>
                </a:solidFill>
                <a:latin typeface="Comic Sans MS" panose="030F0702030302020204" pitchFamily="66" charset="0"/>
                <a:ea typeface="+mn-ea"/>
                <a:cs typeface="+mn-cs"/>
              </a:rPr>
              <a:t>e</a:t>
            </a:r>
            <a:r>
              <a:rPr lang="en-US" sz="2300" kern="1200" dirty="0">
                <a:solidFill>
                  <a:schemeClr val="tx1"/>
                </a:solidFill>
                <a:latin typeface="Comic Sans MS" panose="030F0702030302020204" pitchFamily="66" charset="0"/>
                <a:ea typeface="+mn-ea"/>
                <a:cs typeface="+mn-cs"/>
              </a:rPr>
              <a:t>v</a:t>
            </a:r>
            <a:r>
              <a:rPr lang="en-US" sz="2300" kern="1200" spc="50" dirty="0">
                <a:solidFill>
                  <a:schemeClr val="tx1"/>
                </a:solidFill>
                <a:latin typeface="Comic Sans MS" panose="030F0702030302020204" pitchFamily="66" charset="0"/>
                <a:ea typeface="+mn-ea"/>
                <a:cs typeface="+mn-cs"/>
              </a:rPr>
              <a:t>e</a:t>
            </a:r>
            <a:r>
              <a:rPr lang="en-US" sz="2300" kern="1200" spc="-70" dirty="0">
                <a:solidFill>
                  <a:schemeClr val="tx1"/>
                </a:solidFill>
                <a:latin typeface="Comic Sans MS" panose="030F0702030302020204" pitchFamily="66" charset="0"/>
                <a:ea typeface="+mn-ea"/>
                <a:cs typeface="+mn-cs"/>
              </a:rPr>
              <a:t>l</a:t>
            </a:r>
            <a:r>
              <a:rPr lang="en-US" sz="2300" kern="1200" spc="45" dirty="0">
                <a:solidFill>
                  <a:schemeClr val="tx1"/>
                </a:solidFill>
                <a:latin typeface="Comic Sans MS" panose="030F0702030302020204" pitchFamily="66" charset="0"/>
                <a:ea typeface="+mn-ea"/>
                <a:cs typeface="+mn-cs"/>
              </a:rPr>
              <a:t>o</a:t>
            </a:r>
            <a:r>
              <a:rPr lang="en-US" sz="2300" kern="1200" spc="55" dirty="0">
                <a:solidFill>
                  <a:schemeClr val="tx1"/>
                </a:solidFill>
                <a:latin typeface="Comic Sans MS" panose="030F0702030302020204" pitchFamily="66" charset="0"/>
                <a:ea typeface="+mn-ea"/>
                <a:cs typeface="+mn-cs"/>
              </a:rPr>
              <a:t>p</a:t>
            </a:r>
            <a:r>
              <a:rPr lang="en-US" sz="2300" kern="1200" spc="-35" dirty="0">
                <a:solidFill>
                  <a:schemeClr val="tx1"/>
                </a:solidFill>
                <a:latin typeface="Comic Sans MS" panose="030F0702030302020204" pitchFamily="66" charset="0"/>
                <a:ea typeface="+mn-ea"/>
                <a:cs typeface="+mn-cs"/>
              </a:rPr>
              <a:t>m</a:t>
            </a:r>
            <a:r>
              <a:rPr lang="en-US" sz="2300" kern="1200" spc="-10" dirty="0">
                <a:solidFill>
                  <a:schemeClr val="tx1"/>
                </a:solidFill>
                <a:latin typeface="Comic Sans MS" panose="030F0702030302020204" pitchFamily="66" charset="0"/>
                <a:ea typeface="+mn-ea"/>
                <a:cs typeface="+mn-cs"/>
              </a:rPr>
              <a:t>ent</a:t>
            </a:r>
            <a:r>
              <a:rPr lang="en-US" sz="2300" kern="1200" spc="-100" dirty="0">
                <a:solidFill>
                  <a:schemeClr val="tx1"/>
                </a:solidFill>
                <a:latin typeface="Comic Sans MS" panose="030F0702030302020204" pitchFamily="66" charset="0"/>
                <a:ea typeface="+mn-ea"/>
                <a:cs typeface="+mn-cs"/>
              </a:rPr>
              <a:t> </a:t>
            </a:r>
            <a:r>
              <a:rPr lang="en-US" sz="2300" kern="1200" spc="-120" dirty="0">
                <a:solidFill>
                  <a:schemeClr val="tx1"/>
                </a:solidFill>
                <a:latin typeface="Comic Sans MS" panose="030F0702030302020204" pitchFamily="66" charset="0"/>
                <a:ea typeface="+mn-ea"/>
                <a:cs typeface="+mn-cs"/>
              </a:rPr>
              <a:t>(PSE</a:t>
            </a:r>
            <a:r>
              <a:rPr lang="en-US" sz="2300" kern="1200" spc="-30" dirty="0">
                <a:solidFill>
                  <a:schemeClr val="tx1"/>
                </a:solidFill>
                <a:latin typeface="Comic Sans MS" panose="030F0702030302020204" pitchFamily="66" charset="0"/>
                <a:ea typeface="+mn-ea"/>
                <a:cs typeface="+mn-cs"/>
              </a:rPr>
              <a:t>D</a:t>
            </a:r>
            <a:r>
              <a:rPr lang="en-US" sz="2300" kern="1200" spc="-105" dirty="0">
                <a:solidFill>
                  <a:schemeClr val="tx1"/>
                </a:solidFill>
                <a:latin typeface="Comic Sans MS" panose="030F0702030302020204" pitchFamily="66" charset="0"/>
                <a:ea typeface="+mn-ea"/>
                <a:cs typeface="+mn-cs"/>
              </a:rPr>
              <a:t>)</a:t>
            </a:r>
            <a:r>
              <a:rPr lang="en-US" sz="2300" kern="1200" spc="-90" dirty="0">
                <a:solidFill>
                  <a:schemeClr val="tx1"/>
                </a:solidFill>
                <a:latin typeface="Comic Sans MS" panose="030F0702030302020204" pitchFamily="66" charset="0"/>
                <a:ea typeface="+mn-ea"/>
                <a:cs typeface="+mn-cs"/>
              </a:rPr>
              <a:t> </a:t>
            </a:r>
            <a:r>
              <a:rPr lang="en-US" sz="2300" kern="1200" spc="-95" dirty="0">
                <a:solidFill>
                  <a:schemeClr val="tx1"/>
                </a:solidFill>
                <a:latin typeface="Comic Sans MS" panose="030F0702030302020204" pitchFamily="66" charset="0"/>
                <a:ea typeface="+mn-ea"/>
                <a:cs typeface="+mn-cs"/>
              </a:rPr>
              <a:t>i</a:t>
            </a:r>
            <a:r>
              <a:rPr lang="en-US" sz="2300" kern="1200" spc="-165" dirty="0">
                <a:solidFill>
                  <a:schemeClr val="tx1"/>
                </a:solidFill>
                <a:latin typeface="Comic Sans MS" panose="030F0702030302020204" pitchFamily="66" charset="0"/>
                <a:ea typeface="+mn-ea"/>
                <a:cs typeface="+mn-cs"/>
              </a:rPr>
              <a:t>s</a:t>
            </a:r>
            <a:r>
              <a:rPr lang="en-US" sz="2300" kern="1200" spc="-90" dirty="0">
                <a:solidFill>
                  <a:schemeClr val="tx1"/>
                </a:solidFill>
                <a:latin typeface="Comic Sans MS" panose="030F0702030302020204" pitchFamily="66" charset="0"/>
                <a:ea typeface="+mn-ea"/>
                <a:cs typeface="+mn-cs"/>
              </a:rPr>
              <a:t> </a:t>
            </a:r>
            <a:r>
              <a:rPr lang="en-US" sz="2300" kern="1200" spc="150" dirty="0">
                <a:solidFill>
                  <a:schemeClr val="tx1"/>
                </a:solidFill>
                <a:latin typeface="Comic Sans MS" panose="030F0702030302020204" pitchFamily="66" charset="0"/>
                <a:ea typeface="+mn-ea"/>
                <a:cs typeface="+mn-cs"/>
              </a:rPr>
              <a:t>c</a:t>
            </a:r>
            <a:r>
              <a:rPr lang="en-US" sz="2300" kern="1200" spc="-75" dirty="0">
                <a:solidFill>
                  <a:schemeClr val="tx1"/>
                </a:solidFill>
                <a:latin typeface="Comic Sans MS" panose="030F0702030302020204" pitchFamily="66" charset="0"/>
                <a:ea typeface="+mn-ea"/>
                <a:cs typeface="+mn-cs"/>
              </a:rPr>
              <a:t>r</a:t>
            </a:r>
            <a:r>
              <a:rPr lang="en-US" sz="2300" kern="1200" spc="-125" dirty="0">
                <a:solidFill>
                  <a:schemeClr val="tx1"/>
                </a:solidFill>
                <a:latin typeface="Comic Sans MS" panose="030F0702030302020204" pitchFamily="66" charset="0"/>
                <a:ea typeface="+mn-ea"/>
                <a:cs typeface="+mn-cs"/>
              </a:rPr>
              <a:t>u</a:t>
            </a:r>
            <a:r>
              <a:rPr lang="en-US" sz="2300" kern="1200" spc="150" dirty="0">
                <a:solidFill>
                  <a:schemeClr val="tx1"/>
                </a:solidFill>
                <a:latin typeface="Comic Sans MS" panose="030F0702030302020204" pitchFamily="66" charset="0"/>
                <a:ea typeface="+mn-ea"/>
                <a:cs typeface="+mn-cs"/>
              </a:rPr>
              <a:t>c</a:t>
            </a:r>
            <a:r>
              <a:rPr lang="en-US" sz="2300" kern="1200" spc="-5" dirty="0">
                <a:solidFill>
                  <a:schemeClr val="tx1"/>
                </a:solidFill>
                <a:latin typeface="Comic Sans MS" panose="030F0702030302020204" pitchFamily="66" charset="0"/>
                <a:ea typeface="+mn-ea"/>
                <a:cs typeface="+mn-cs"/>
              </a:rPr>
              <a:t>i</a:t>
            </a:r>
            <a:r>
              <a:rPr lang="en-US" sz="2300" kern="1200" spc="-15" dirty="0">
                <a:solidFill>
                  <a:schemeClr val="tx1"/>
                </a:solidFill>
                <a:latin typeface="Comic Sans MS" panose="030F0702030302020204" pitchFamily="66" charset="0"/>
                <a:ea typeface="+mn-ea"/>
                <a:cs typeface="+mn-cs"/>
              </a:rPr>
              <a:t>a</a:t>
            </a:r>
            <a:r>
              <a:rPr lang="en-US" sz="2300" kern="1200" spc="-110" dirty="0">
                <a:solidFill>
                  <a:schemeClr val="tx1"/>
                </a:solidFill>
                <a:latin typeface="Comic Sans MS" panose="030F0702030302020204" pitchFamily="66" charset="0"/>
                <a:ea typeface="+mn-ea"/>
                <a:cs typeface="+mn-cs"/>
              </a:rPr>
              <a:t>l  </a:t>
            </a:r>
            <a:r>
              <a:rPr lang="en-US" sz="2300" kern="1200" spc="-55" dirty="0">
                <a:solidFill>
                  <a:schemeClr val="tx1"/>
                </a:solidFill>
                <a:latin typeface="Comic Sans MS" panose="030F0702030302020204" pitchFamily="66" charset="0"/>
                <a:ea typeface="+mn-ea"/>
                <a:cs typeface="+mn-cs"/>
              </a:rPr>
              <a:t>for</a:t>
            </a:r>
            <a:r>
              <a:rPr lang="en-US" sz="2300" kern="1200" spc="-90"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children</a:t>
            </a:r>
            <a:r>
              <a:rPr lang="en-US" sz="2300" kern="1200" spc="-85"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to</a:t>
            </a:r>
            <a:r>
              <a:rPr lang="en-US" sz="2300" kern="1200" spc="-100" dirty="0">
                <a:solidFill>
                  <a:schemeClr val="tx1"/>
                </a:solidFill>
                <a:latin typeface="Comic Sans MS" panose="030F0702030302020204" pitchFamily="66" charset="0"/>
                <a:ea typeface="+mn-ea"/>
                <a:cs typeface="+mn-cs"/>
              </a:rPr>
              <a:t> </a:t>
            </a:r>
            <a:r>
              <a:rPr lang="en-US" sz="2300" kern="1200" spc="40" dirty="0">
                <a:solidFill>
                  <a:schemeClr val="tx1"/>
                </a:solidFill>
                <a:latin typeface="Comic Sans MS" panose="030F0702030302020204" pitchFamily="66" charset="0"/>
                <a:ea typeface="+mn-ea"/>
                <a:cs typeface="+mn-cs"/>
              </a:rPr>
              <a:t>lead</a:t>
            </a:r>
            <a:r>
              <a:rPr lang="en-US" sz="2300" kern="1200" spc="-95"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healthy</a:t>
            </a:r>
            <a:r>
              <a:rPr lang="en-US" sz="2300" kern="1200" spc="-100"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and</a:t>
            </a:r>
            <a:r>
              <a:rPr lang="en-US" sz="2300" kern="1200" spc="-80" dirty="0">
                <a:solidFill>
                  <a:schemeClr val="tx1"/>
                </a:solidFill>
                <a:latin typeface="Comic Sans MS" panose="030F0702030302020204" pitchFamily="66" charset="0"/>
                <a:ea typeface="+mn-ea"/>
                <a:cs typeface="+mn-cs"/>
              </a:rPr>
              <a:t> </a:t>
            </a:r>
            <a:r>
              <a:rPr lang="en-US" sz="2300" kern="1200" spc="25" dirty="0">
                <a:solidFill>
                  <a:schemeClr val="tx1"/>
                </a:solidFill>
                <a:latin typeface="Comic Sans MS" panose="030F0702030302020204" pitchFamily="66" charset="0"/>
                <a:ea typeface="+mn-ea"/>
                <a:cs typeface="+mn-cs"/>
              </a:rPr>
              <a:t>happy</a:t>
            </a:r>
            <a:r>
              <a:rPr lang="en-US" sz="2300" kern="1200" spc="-100" dirty="0">
                <a:solidFill>
                  <a:schemeClr val="tx1"/>
                </a:solidFill>
                <a:latin typeface="Comic Sans MS" panose="030F0702030302020204" pitchFamily="66" charset="0"/>
                <a:ea typeface="+mn-ea"/>
                <a:cs typeface="+mn-cs"/>
              </a:rPr>
              <a:t> </a:t>
            </a:r>
            <a:r>
              <a:rPr lang="en-US" sz="2300" kern="1200" spc="-70" dirty="0">
                <a:solidFill>
                  <a:schemeClr val="tx1"/>
                </a:solidFill>
                <a:latin typeface="Comic Sans MS" panose="030F0702030302020204" pitchFamily="66" charset="0"/>
                <a:ea typeface="+mn-ea"/>
                <a:cs typeface="+mn-cs"/>
              </a:rPr>
              <a:t>lives,</a:t>
            </a:r>
            <a:r>
              <a:rPr lang="en-US" sz="2300" kern="1200" spc="-95"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and</a:t>
            </a:r>
            <a:r>
              <a:rPr lang="en-US" sz="2300" kern="1200" spc="-85" dirty="0">
                <a:solidFill>
                  <a:schemeClr val="tx1"/>
                </a:solidFill>
                <a:latin typeface="Comic Sans MS" panose="030F0702030302020204" pitchFamily="66" charset="0"/>
                <a:ea typeface="+mn-ea"/>
                <a:cs typeface="+mn-cs"/>
              </a:rPr>
              <a:t> </a:t>
            </a:r>
            <a:r>
              <a:rPr lang="en-US" sz="2300" kern="1200" spc="-125" dirty="0">
                <a:solidFill>
                  <a:schemeClr val="tx1"/>
                </a:solidFill>
                <a:latin typeface="Comic Sans MS" panose="030F0702030302020204" pitchFamily="66" charset="0"/>
                <a:ea typeface="+mn-ea"/>
                <a:cs typeface="+mn-cs"/>
              </a:rPr>
              <a:t>is</a:t>
            </a:r>
            <a:r>
              <a:rPr lang="en-US" sz="2300" kern="1200" spc="-85" dirty="0">
                <a:solidFill>
                  <a:schemeClr val="tx1"/>
                </a:solidFill>
                <a:latin typeface="Comic Sans MS" panose="030F0702030302020204" pitchFamily="66" charset="0"/>
                <a:ea typeface="+mn-ea"/>
                <a:cs typeface="+mn-cs"/>
              </a:rPr>
              <a:t> </a:t>
            </a:r>
            <a:r>
              <a:rPr lang="en-US" sz="2300" kern="1200" spc="-5" dirty="0">
                <a:solidFill>
                  <a:schemeClr val="tx1"/>
                </a:solidFill>
                <a:latin typeface="Comic Sans MS" panose="030F0702030302020204" pitchFamily="66" charset="0"/>
                <a:ea typeface="+mn-ea"/>
                <a:cs typeface="+mn-cs"/>
              </a:rPr>
              <a:t>fundamental</a:t>
            </a:r>
            <a:r>
              <a:rPr lang="en-US" sz="2300" kern="1200" spc="-70"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to</a:t>
            </a:r>
            <a:r>
              <a:rPr lang="en-US" sz="2300" kern="1200" spc="-80" dirty="0">
                <a:solidFill>
                  <a:schemeClr val="tx1"/>
                </a:solidFill>
                <a:latin typeface="Comic Sans MS" panose="030F0702030302020204" pitchFamily="66" charset="0"/>
                <a:ea typeface="+mn-ea"/>
                <a:cs typeface="+mn-cs"/>
              </a:rPr>
              <a:t> </a:t>
            </a:r>
            <a:r>
              <a:rPr lang="en-US" sz="2300" kern="1200" spc="-60" dirty="0">
                <a:solidFill>
                  <a:schemeClr val="tx1"/>
                </a:solidFill>
                <a:latin typeface="Comic Sans MS" panose="030F0702030302020204" pitchFamily="66" charset="0"/>
                <a:ea typeface="+mn-ea"/>
                <a:cs typeface="+mn-cs"/>
              </a:rPr>
              <a:t>their </a:t>
            </a:r>
            <a:r>
              <a:rPr lang="en-US" sz="2300" kern="1200" spc="-55" dirty="0">
                <a:solidFill>
                  <a:schemeClr val="tx1"/>
                </a:solidFill>
                <a:latin typeface="Comic Sans MS" panose="030F0702030302020204" pitchFamily="66" charset="0"/>
                <a:ea typeface="+mn-ea"/>
                <a:cs typeface="+mn-cs"/>
              </a:rPr>
              <a:t> </a:t>
            </a:r>
            <a:r>
              <a:rPr lang="en-US" sz="2300" kern="1200" spc="-5" dirty="0">
                <a:solidFill>
                  <a:schemeClr val="tx1"/>
                </a:solidFill>
                <a:latin typeface="Comic Sans MS" panose="030F0702030302020204" pitchFamily="66" charset="0"/>
                <a:ea typeface="+mn-ea"/>
                <a:cs typeface="+mn-cs"/>
              </a:rPr>
              <a:t>cognitive development. </a:t>
            </a:r>
            <a:r>
              <a:rPr lang="en-US" sz="2300" kern="1200" spc="-25" dirty="0">
                <a:solidFill>
                  <a:schemeClr val="tx1"/>
                </a:solidFill>
                <a:latin typeface="Comic Sans MS" panose="030F0702030302020204" pitchFamily="66" charset="0"/>
                <a:ea typeface="+mn-ea"/>
                <a:cs typeface="+mn-cs"/>
              </a:rPr>
              <a:t>Underpinning </a:t>
            </a:r>
            <a:r>
              <a:rPr lang="en-US" sz="2300" kern="1200" spc="-60" dirty="0">
                <a:solidFill>
                  <a:schemeClr val="tx1"/>
                </a:solidFill>
                <a:latin typeface="Comic Sans MS" panose="030F0702030302020204" pitchFamily="66" charset="0"/>
                <a:ea typeface="+mn-ea"/>
                <a:cs typeface="+mn-cs"/>
              </a:rPr>
              <a:t>their </a:t>
            </a:r>
            <a:r>
              <a:rPr lang="en-US" sz="2300" kern="1200" spc="-25" dirty="0">
                <a:solidFill>
                  <a:schemeClr val="tx1"/>
                </a:solidFill>
                <a:latin typeface="Comic Sans MS" panose="030F0702030302020204" pitchFamily="66" charset="0"/>
                <a:ea typeface="+mn-ea"/>
                <a:cs typeface="+mn-cs"/>
              </a:rPr>
              <a:t>personal </a:t>
            </a:r>
            <a:r>
              <a:rPr lang="en-US" sz="2300" kern="1200" spc="10" dirty="0">
                <a:solidFill>
                  <a:schemeClr val="tx1"/>
                </a:solidFill>
                <a:latin typeface="Comic Sans MS" panose="030F0702030302020204" pitchFamily="66" charset="0"/>
                <a:ea typeface="+mn-ea"/>
                <a:cs typeface="+mn-cs"/>
              </a:rPr>
              <a:t>development </a:t>
            </a:r>
            <a:r>
              <a:rPr lang="en-US" sz="2300" kern="1200" spc="-5" dirty="0">
                <a:solidFill>
                  <a:schemeClr val="tx1"/>
                </a:solidFill>
                <a:latin typeface="Comic Sans MS" panose="030F0702030302020204" pitchFamily="66" charset="0"/>
                <a:ea typeface="+mn-ea"/>
                <a:cs typeface="+mn-cs"/>
              </a:rPr>
              <a:t>are </a:t>
            </a:r>
            <a:r>
              <a:rPr lang="en-US" sz="2300" kern="1200"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the </a:t>
            </a:r>
            <a:r>
              <a:rPr lang="en-US" sz="2300" kern="1200" spc="-30" dirty="0">
                <a:solidFill>
                  <a:schemeClr val="tx1"/>
                </a:solidFill>
                <a:latin typeface="Comic Sans MS" panose="030F0702030302020204" pitchFamily="66" charset="0"/>
                <a:ea typeface="+mn-ea"/>
                <a:cs typeface="+mn-cs"/>
              </a:rPr>
              <a:t>important </a:t>
            </a:r>
            <a:r>
              <a:rPr lang="en-US" sz="2300" kern="1200" spc="-5" dirty="0">
                <a:solidFill>
                  <a:schemeClr val="tx1"/>
                </a:solidFill>
                <a:latin typeface="Comic Sans MS" panose="030F0702030302020204" pitchFamily="66" charset="0"/>
                <a:ea typeface="+mn-ea"/>
                <a:cs typeface="+mn-cs"/>
              </a:rPr>
              <a:t>attachments </a:t>
            </a:r>
            <a:r>
              <a:rPr lang="en-US" sz="2300" kern="1200" spc="-25" dirty="0">
                <a:solidFill>
                  <a:schemeClr val="tx1"/>
                </a:solidFill>
                <a:latin typeface="Comic Sans MS" panose="030F0702030302020204" pitchFamily="66" charset="0"/>
                <a:ea typeface="+mn-ea"/>
                <a:cs typeface="+mn-cs"/>
              </a:rPr>
              <a:t>that </a:t>
            </a:r>
            <a:r>
              <a:rPr lang="en-US" sz="2300" kern="1200" spc="5" dirty="0">
                <a:solidFill>
                  <a:schemeClr val="tx1"/>
                </a:solidFill>
                <a:latin typeface="Comic Sans MS" panose="030F0702030302020204" pitchFamily="66" charset="0"/>
                <a:ea typeface="+mn-ea"/>
                <a:cs typeface="+mn-cs"/>
              </a:rPr>
              <a:t>shape </a:t>
            </a:r>
            <a:r>
              <a:rPr lang="en-US" sz="2300" kern="1200" spc="-55" dirty="0">
                <a:solidFill>
                  <a:schemeClr val="tx1"/>
                </a:solidFill>
                <a:latin typeface="Comic Sans MS" panose="030F0702030302020204" pitchFamily="66" charset="0"/>
                <a:ea typeface="+mn-ea"/>
                <a:cs typeface="+mn-cs"/>
              </a:rPr>
              <a:t>their </a:t>
            </a:r>
            <a:r>
              <a:rPr lang="en-US" sz="2300" kern="1200" spc="-15" dirty="0">
                <a:solidFill>
                  <a:schemeClr val="tx1"/>
                </a:solidFill>
                <a:latin typeface="Comic Sans MS" panose="030F0702030302020204" pitchFamily="66" charset="0"/>
                <a:ea typeface="+mn-ea"/>
                <a:cs typeface="+mn-cs"/>
              </a:rPr>
              <a:t>social </a:t>
            </a:r>
            <a:r>
              <a:rPr lang="en-US" sz="2300" kern="1200" spc="-35" dirty="0">
                <a:solidFill>
                  <a:schemeClr val="tx1"/>
                </a:solidFill>
                <a:latin typeface="Comic Sans MS" panose="030F0702030302020204" pitchFamily="66" charset="0"/>
                <a:ea typeface="+mn-ea"/>
                <a:cs typeface="+mn-cs"/>
              </a:rPr>
              <a:t>world. </a:t>
            </a:r>
            <a:r>
              <a:rPr lang="en-US" sz="2300" kern="1200" spc="-70" dirty="0">
                <a:solidFill>
                  <a:schemeClr val="tx1"/>
                </a:solidFill>
                <a:latin typeface="Comic Sans MS" panose="030F0702030302020204" pitchFamily="66" charset="0"/>
                <a:ea typeface="+mn-ea"/>
                <a:cs typeface="+mn-cs"/>
              </a:rPr>
              <a:t>Strong, </a:t>
            </a:r>
            <a:r>
              <a:rPr lang="en-US" sz="2300" kern="1200" spc="-20" dirty="0">
                <a:solidFill>
                  <a:schemeClr val="tx1"/>
                </a:solidFill>
                <a:latin typeface="Comic Sans MS" panose="030F0702030302020204" pitchFamily="66" charset="0"/>
                <a:ea typeface="+mn-ea"/>
                <a:cs typeface="+mn-cs"/>
              </a:rPr>
              <a:t>warm </a:t>
            </a:r>
            <a:r>
              <a:rPr lang="en-US" sz="2300" kern="1200" spc="-15"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and</a:t>
            </a:r>
            <a:r>
              <a:rPr lang="en-US" sz="2300" kern="1200" spc="-85" dirty="0">
                <a:solidFill>
                  <a:schemeClr val="tx1"/>
                </a:solidFill>
                <a:latin typeface="Comic Sans MS" panose="030F0702030302020204" pitchFamily="66" charset="0"/>
                <a:ea typeface="+mn-ea"/>
                <a:cs typeface="+mn-cs"/>
              </a:rPr>
              <a:t> </a:t>
            </a:r>
            <a:r>
              <a:rPr lang="en-US" sz="2300" kern="1200" spc="-35" dirty="0">
                <a:solidFill>
                  <a:schemeClr val="tx1"/>
                </a:solidFill>
                <a:latin typeface="Comic Sans MS" panose="030F0702030302020204" pitchFamily="66" charset="0"/>
                <a:ea typeface="+mn-ea"/>
                <a:cs typeface="+mn-cs"/>
              </a:rPr>
              <a:t>supportive</a:t>
            </a:r>
            <a:r>
              <a:rPr lang="en-US" sz="2300" kern="1200" spc="-85"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relationships</a:t>
            </a:r>
            <a:r>
              <a:rPr lang="en-US" sz="2300" kern="1200" spc="-80" dirty="0">
                <a:solidFill>
                  <a:schemeClr val="tx1"/>
                </a:solidFill>
                <a:latin typeface="Comic Sans MS" panose="030F0702030302020204" pitchFamily="66" charset="0"/>
                <a:ea typeface="+mn-ea"/>
                <a:cs typeface="+mn-cs"/>
              </a:rPr>
              <a:t> </a:t>
            </a:r>
            <a:r>
              <a:rPr lang="en-US" sz="2300" kern="1200" spc="-50" dirty="0">
                <a:solidFill>
                  <a:schemeClr val="tx1"/>
                </a:solidFill>
                <a:latin typeface="Comic Sans MS" panose="030F0702030302020204" pitchFamily="66" charset="0"/>
                <a:ea typeface="+mn-ea"/>
                <a:cs typeface="+mn-cs"/>
              </a:rPr>
              <a:t>with</a:t>
            </a:r>
            <a:r>
              <a:rPr lang="en-US" sz="2300" kern="1200" spc="-90" dirty="0">
                <a:solidFill>
                  <a:schemeClr val="tx1"/>
                </a:solidFill>
                <a:latin typeface="Comic Sans MS" panose="030F0702030302020204" pitchFamily="66" charset="0"/>
                <a:ea typeface="+mn-ea"/>
                <a:cs typeface="+mn-cs"/>
              </a:rPr>
              <a:t> </a:t>
            </a:r>
            <a:r>
              <a:rPr lang="en-US" sz="2300" kern="1200" spc="-35" dirty="0">
                <a:solidFill>
                  <a:schemeClr val="tx1"/>
                </a:solidFill>
                <a:latin typeface="Comic Sans MS" panose="030F0702030302020204" pitchFamily="66" charset="0"/>
                <a:ea typeface="+mn-ea"/>
                <a:cs typeface="+mn-cs"/>
              </a:rPr>
              <a:t>adults</a:t>
            </a:r>
            <a:r>
              <a:rPr lang="en-US" sz="2300" kern="1200" spc="-85" dirty="0">
                <a:solidFill>
                  <a:schemeClr val="tx1"/>
                </a:solidFill>
                <a:latin typeface="Comic Sans MS" panose="030F0702030302020204" pitchFamily="66" charset="0"/>
                <a:ea typeface="+mn-ea"/>
                <a:cs typeface="+mn-cs"/>
              </a:rPr>
              <a:t> </a:t>
            </a:r>
            <a:r>
              <a:rPr lang="en-US" sz="2300" kern="1200" spc="30" dirty="0">
                <a:solidFill>
                  <a:schemeClr val="tx1"/>
                </a:solidFill>
                <a:latin typeface="Comic Sans MS" panose="030F0702030302020204" pitchFamily="66" charset="0"/>
                <a:ea typeface="+mn-ea"/>
                <a:cs typeface="+mn-cs"/>
              </a:rPr>
              <a:t>enable</a:t>
            </a:r>
            <a:r>
              <a:rPr lang="en-US" sz="2300" kern="1200" spc="-100"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children</a:t>
            </a:r>
            <a:r>
              <a:rPr lang="en-US" sz="2300" kern="1200" spc="-105" dirty="0">
                <a:solidFill>
                  <a:schemeClr val="tx1"/>
                </a:solidFill>
                <a:latin typeface="Comic Sans MS" panose="030F0702030302020204" pitchFamily="66" charset="0"/>
                <a:ea typeface="+mn-ea"/>
                <a:cs typeface="+mn-cs"/>
              </a:rPr>
              <a:t> </a:t>
            </a:r>
            <a:r>
              <a:rPr lang="en-US" sz="2300" kern="1200" spc="-10" dirty="0">
                <a:solidFill>
                  <a:schemeClr val="tx1"/>
                </a:solidFill>
                <a:latin typeface="Comic Sans MS" panose="030F0702030302020204" pitchFamily="66" charset="0"/>
                <a:ea typeface="+mn-ea"/>
                <a:cs typeface="+mn-cs"/>
              </a:rPr>
              <a:t>to</a:t>
            </a:r>
            <a:r>
              <a:rPr lang="en-US" sz="2300" kern="1200" spc="-100"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learn</a:t>
            </a:r>
            <a:r>
              <a:rPr lang="en-US" sz="2300" kern="1200" spc="-85" dirty="0">
                <a:solidFill>
                  <a:schemeClr val="tx1"/>
                </a:solidFill>
                <a:latin typeface="Comic Sans MS" panose="030F0702030302020204" pitchFamily="66" charset="0"/>
                <a:ea typeface="+mn-ea"/>
                <a:cs typeface="+mn-cs"/>
              </a:rPr>
              <a:t> </a:t>
            </a:r>
            <a:r>
              <a:rPr lang="en-US" sz="2300" kern="1200" spc="10" dirty="0">
                <a:solidFill>
                  <a:schemeClr val="tx1"/>
                </a:solidFill>
                <a:latin typeface="Comic Sans MS" panose="030F0702030302020204" pitchFamily="66" charset="0"/>
                <a:ea typeface="+mn-ea"/>
                <a:cs typeface="+mn-cs"/>
              </a:rPr>
              <a:t>how</a:t>
            </a:r>
            <a:r>
              <a:rPr lang="en-US" sz="2300" kern="1200" spc="-75"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to </a:t>
            </a:r>
            <a:r>
              <a:rPr lang="en-US" sz="2300" kern="1200" spc="-10"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understand </a:t>
            </a:r>
            <a:r>
              <a:rPr lang="en-US" sz="2300" kern="1200" spc="-60" dirty="0">
                <a:solidFill>
                  <a:schemeClr val="tx1"/>
                </a:solidFill>
                <a:latin typeface="Comic Sans MS" panose="030F0702030302020204" pitchFamily="66" charset="0"/>
                <a:ea typeface="+mn-ea"/>
                <a:cs typeface="+mn-cs"/>
              </a:rPr>
              <a:t>their </a:t>
            </a:r>
            <a:r>
              <a:rPr lang="en-US" sz="2300" kern="1200" spc="15" dirty="0">
                <a:solidFill>
                  <a:schemeClr val="tx1"/>
                </a:solidFill>
                <a:latin typeface="Comic Sans MS" panose="030F0702030302020204" pitchFamily="66" charset="0"/>
                <a:ea typeface="+mn-ea"/>
                <a:cs typeface="+mn-cs"/>
              </a:rPr>
              <a:t>own </a:t>
            </a:r>
            <a:r>
              <a:rPr lang="en-US" sz="2300" kern="1200" spc="-30" dirty="0">
                <a:solidFill>
                  <a:schemeClr val="tx1"/>
                </a:solidFill>
                <a:latin typeface="Comic Sans MS" panose="030F0702030302020204" pitchFamily="66" charset="0"/>
                <a:ea typeface="+mn-ea"/>
                <a:cs typeface="+mn-cs"/>
              </a:rPr>
              <a:t>feelings </a:t>
            </a:r>
            <a:r>
              <a:rPr lang="en-US" sz="2300" kern="1200" spc="45" dirty="0">
                <a:solidFill>
                  <a:schemeClr val="tx1"/>
                </a:solidFill>
                <a:latin typeface="Comic Sans MS" panose="030F0702030302020204" pitchFamily="66" charset="0"/>
                <a:ea typeface="+mn-ea"/>
                <a:cs typeface="+mn-cs"/>
              </a:rPr>
              <a:t>and </a:t>
            </a:r>
            <a:r>
              <a:rPr lang="en-US" sz="2300" kern="1200" spc="-35" dirty="0">
                <a:solidFill>
                  <a:schemeClr val="tx1"/>
                </a:solidFill>
                <a:latin typeface="Comic Sans MS" panose="030F0702030302020204" pitchFamily="66" charset="0"/>
                <a:ea typeface="+mn-ea"/>
                <a:cs typeface="+mn-cs"/>
              </a:rPr>
              <a:t>those </a:t>
            </a:r>
            <a:r>
              <a:rPr lang="en-US" sz="2300" kern="1200" dirty="0">
                <a:solidFill>
                  <a:schemeClr val="tx1"/>
                </a:solidFill>
                <a:latin typeface="Comic Sans MS" panose="030F0702030302020204" pitchFamily="66" charset="0"/>
                <a:ea typeface="+mn-ea"/>
                <a:cs typeface="+mn-cs"/>
              </a:rPr>
              <a:t>of </a:t>
            </a:r>
            <a:r>
              <a:rPr lang="en-US" sz="2300" kern="1200" spc="-60" dirty="0">
                <a:solidFill>
                  <a:schemeClr val="tx1"/>
                </a:solidFill>
                <a:latin typeface="Comic Sans MS" panose="030F0702030302020204" pitchFamily="66" charset="0"/>
                <a:ea typeface="+mn-ea"/>
                <a:cs typeface="+mn-cs"/>
              </a:rPr>
              <a:t>others. </a:t>
            </a:r>
            <a:r>
              <a:rPr lang="en-US" sz="2300" kern="1200" spc="-15" dirty="0">
                <a:solidFill>
                  <a:schemeClr val="tx1"/>
                </a:solidFill>
                <a:latin typeface="Comic Sans MS" panose="030F0702030302020204" pitchFamily="66" charset="0"/>
                <a:ea typeface="+mn-ea"/>
                <a:cs typeface="+mn-cs"/>
              </a:rPr>
              <a:t>Children </a:t>
            </a:r>
            <a:r>
              <a:rPr lang="en-US" sz="2300" kern="1200" spc="-35" dirty="0">
                <a:solidFill>
                  <a:schemeClr val="tx1"/>
                </a:solidFill>
                <a:latin typeface="Comic Sans MS" panose="030F0702030302020204" pitchFamily="66" charset="0"/>
                <a:ea typeface="+mn-ea"/>
                <a:cs typeface="+mn-cs"/>
              </a:rPr>
              <a:t>should </a:t>
            </a:r>
            <a:r>
              <a:rPr lang="en-US" sz="2300" kern="1200" spc="60" dirty="0">
                <a:solidFill>
                  <a:schemeClr val="tx1"/>
                </a:solidFill>
                <a:latin typeface="Comic Sans MS" panose="030F0702030302020204" pitchFamily="66" charset="0"/>
                <a:ea typeface="+mn-ea"/>
                <a:cs typeface="+mn-cs"/>
              </a:rPr>
              <a:t>be </a:t>
            </a:r>
            <a:r>
              <a:rPr lang="en-US" sz="2300" kern="1200" spc="65"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supported </a:t>
            </a:r>
            <a:r>
              <a:rPr lang="en-US" sz="2300" kern="1200" spc="-20" dirty="0">
                <a:solidFill>
                  <a:schemeClr val="tx1"/>
                </a:solidFill>
                <a:latin typeface="Comic Sans MS" panose="030F0702030302020204" pitchFamily="66" charset="0"/>
                <a:ea typeface="+mn-ea"/>
                <a:cs typeface="+mn-cs"/>
              </a:rPr>
              <a:t>to </a:t>
            </a:r>
            <a:r>
              <a:rPr lang="en-US" sz="2300" kern="1200" spc="40" dirty="0">
                <a:solidFill>
                  <a:schemeClr val="tx1"/>
                </a:solidFill>
                <a:latin typeface="Comic Sans MS" panose="030F0702030302020204" pitchFamily="66" charset="0"/>
                <a:ea typeface="+mn-ea"/>
                <a:cs typeface="+mn-cs"/>
              </a:rPr>
              <a:t>manage </a:t>
            </a:r>
            <a:r>
              <a:rPr lang="en-US" sz="2300" kern="1200" spc="-40" dirty="0">
                <a:solidFill>
                  <a:schemeClr val="tx1"/>
                </a:solidFill>
                <a:latin typeface="Comic Sans MS" panose="030F0702030302020204" pitchFamily="66" charset="0"/>
                <a:ea typeface="+mn-ea"/>
                <a:cs typeface="+mn-cs"/>
              </a:rPr>
              <a:t>emotions, </a:t>
            </a:r>
            <a:r>
              <a:rPr lang="en-US" sz="2300" kern="1200" spc="25" dirty="0">
                <a:solidFill>
                  <a:schemeClr val="tx1"/>
                </a:solidFill>
                <a:latin typeface="Comic Sans MS" panose="030F0702030302020204" pitchFamily="66" charset="0"/>
                <a:ea typeface="+mn-ea"/>
                <a:cs typeface="+mn-cs"/>
              </a:rPr>
              <a:t>develop </a:t>
            </a:r>
            <a:r>
              <a:rPr lang="en-US" sz="2300" kern="1200" spc="95" dirty="0">
                <a:solidFill>
                  <a:schemeClr val="tx1"/>
                </a:solidFill>
                <a:latin typeface="Comic Sans MS" panose="030F0702030302020204" pitchFamily="66" charset="0"/>
                <a:ea typeface="+mn-ea"/>
                <a:cs typeface="+mn-cs"/>
              </a:rPr>
              <a:t>a </a:t>
            </a:r>
            <a:r>
              <a:rPr lang="en-US" sz="2300" kern="1200" spc="-40" dirty="0">
                <a:solidFill>
                  <a:schemeClr val="tx1"/>
                </a:solidFill>
                <a:latin typeface="Comic Sans MS" panose="030F0702030302020204" pitchFamily="66" charset="0"/>
                <a:ea typeface="+mn-ea"/>
                <a:cs typeface="+mn-cs"/>
              </a:rPr>
              <a:t>positive </a:t>
            </a:r>
            <a:r>
              <a:rPr lang="en-US" sz="2300" kern="1200" spc="-50" dirty="0">
                <a:solidFill>
                  <a:schemeClr val="tx1"/>
                </a:solidFill>
                <a:latin typeface="Comic Sans MS" panose="030F0702030302020204" pitchFamily="66" charset="0"/>
                <a:ea typeface="+mn-ea"/>
                <a:cs typeface="+mn-cs"/>
              </a:rPr>
              <a:t>sense </a:t>
            </a:r>
            <a:r>
              <a:rPr lang="en-US" sz="2300" kern="1200" dirty="0">
                <a:solidFill>
                  <a:schemeClr val="tx1"/>
                </a:solidFill>
                <a:latin typeface="Comic Sans MS" panose="030F0702030302020204" pitchFamily="66" charset="0"/>
                <a:ea typeface="+mn-ea"/>
                <a:cs typeface="+mn-cs"/>
              </a:rPr>
              <a:t>of </a:t>
            </a:r>
            <a:r>
              <a:rPr lang="en-US" sz="2300" kern="1200" spc="-70" dirty="0">
                <a:solidFill>
                  <a:schemeClr val="tx1"/>
                </a:solidFill>
                <a:latin typeface="Comic Sans MS" panose="030F0702030302020204" pitchFamily="66" charset="0"/>
                <a:ea typeface="+mn-ea"/>
                <a:cs typeface="+mn-cs"/>
              </a:rPr>
              <a:t>self, </a:t>
            </a:r>
            <a:r>
              <a:rPr lang="en-US" sz="2300" kern="1200" spc="-55" dirty="0">
                <a:solidFill>
                  <a:schemeClr val="tx1"/>
                </a:solidFill>
                <a:latin typeface="Comic Sans MS" panose="030F0702030302020204" pitchFamily="66" charset="0"/>
                <a:ea typeface="+mn-ea"/>
                <a:cs typeface="+mn-cs"/>
              </a:rPr>
              <a:t>set </a:t>
            </a:r>
            <a:r>
              <a:rPr lang="en-US" sz="2300" kern="1200" spc="-50" dirty="0">
                <a:solidFill>
                  <a:schemeClr val="tx1"/>
                </a:solidFill>
                <a:latin typeface="Comic Sans MS" panose="030F0702030302020204" pitchFamily="66" charset="0"/>
                <a:ea typeface="+mn-ea"/>
                <a:cs typeface="+mn-cs"/>
              </a:rPr>
              <a:t> </a:t>
            </a:r>
            <a:r>
              <a:rPr lang="en-US" sz="2300" kern="1200" spc="-40" dirty="0">
                <a:solidFill>
                  <a:schemeClr val="tx1"/>
                </a:solidFill>
                <a:latin typeface="Comic Sans MS" panose="030F0702030302020204" pitchFamily="66" charset="0"/>
                <a:ea typeface="+mn-ea"/>
                <a:cs typeface="+mn-cs"/>
              </a:rPr>
              <a:t>themselves</a:t>
            </a:r>
            <a:r>
              <a:rPr lang="en-US" sz="2300" kern="1200" spc="-100"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simple</a:t>
            </a:r>
            <a:r>
              <a:rPr lang="en-US" sz="2300" kern="1200" spc="-75" dirty="0">
                <a:solidFill>
                  <a:schemeClr val="tx1"/>
                </a:solidFill>
                <a:latin typeface="Comic Sans MS" panose="030F0702030302020204" pitchFamily="66" charset="0"/>
                <a:ea typeface="+mn-ea"/>
                <a:cs typeface="+mn-cs"/>
              </a:rPr>
              <a:t> </a:t>
            </a:r>
            <a:r>
              <a:rPr lang="en-US" sz="2300" kern="1200" spc="-30" dirty="0">
                <a:solidFill>
                  <a:schemeClr val="tx1"/>
                </a:solidFill>
                <a:latin typeface="Comic Sans MS" panose="030F0702030302020204" pitchFamily="66" charset="0"/>
                <a:ea typeface="+mn-ea"/>
                <a:cs typeface="+mn-cs"/>
              </a:rPr>
              <a:t>goals,</a:t>
            </a:r>
            <a:r>
              <a:rPr lang="en-US" sz="2300" kern="1200" spc="-100"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have</a:t>
            </a:r>
            <a:r>
              <a:rPr lang="en-US" sz="2300" kern="1200" spc="-85" dirty="0">
                <a:solidFill>
                  <a:schemeClr val="tx1"/>
                </a:solidFill>
                <a:latin typeface="Comic Sans MS" panose="030F0702030302020204" pitchFamily="66" charset="0"/>
                <a:ea typeface="+mn-ea"/>
                <a:cs typeface="+mn-cs"/>
              </a:rPr>
              <a:t> </a:t>
            </a:r>
            <a:r>
              <a:rPr lang="en-US" sz="2300" kern="1200" spc="35" dirty="0">
                <a:solidFill>
                  <a:schemeClr val="tx1"/>
                </a:solidFill>
                <a:latin typeface="Comic Sans MS" panose="030F0702030302020204" pitchFamily="66" charset="0"/>
                <a:ea typeface="+mn-ea"/>
                <a:cs typeface="+mn-cs"/>
              </a:rPr>
              <a:t>confidence</a:t>
            </a:r>
            <a:r>
              <a:rPr lang="en-US" sz="2300" kern="1200" spc="-85" dirty="0">
                <a:solidFill>
                  <a:schemeClr val="tx1"/>
                </a:solidFill>
                <a:latin typeface="Comic Sans MS" panose="030F0702030302020204" pitchFamily="66" charset="0"/>
                <a:ea typeface="+mn-ea"/>
                <a:cs typeface="+mn-cs"/>
              </a:rPr>
              <a:t> </a:t>
            </a:r>
            <a:r>
              <a:rPr lang="en-US" sz="2300" kern="1200" spc="-65" dirty="0">
                <a:solidFill>
                  <a:schemeClr val="tx1"/>
                </a:solidFill>
                <a:latin typeface="Comic Sans MS" panose="030F0702030302020204" pitchFamily="66" charset="0"/>
                <a:ea typeface="+mn-ea"/>
                <a:cs typeface="+mn-cs"/>
              </a:rPr>
              <a:t>in</a:t>
            </a:r>
            <a:r>
              <a:rPr lang="en-US" sz="2300" kern="1200" spc="-90" dirty="0">
                <a:solidFill>
                  <a:schemeClr val="tx1"/>
                </a:solidFill>
                <a:latin typeface="Comic Sans MS" panose="030F0702030302020204" pitchFamily="66" charset="0"/>
                <a:ea typeface="+mn-ea"/>
                <a:cs typeface="+mn-cs"/>
              </a:rPr>
              <a:t> </a:t>
            </a:r>
            <a:r>
              <a:rPr lang="en-US" sz="2300" kern="1200" spc="-60" dirty="0">
                <a:solidFill>
                  <a:schemeClr val="tx1"/>
                </a:solidFill>
                <a:latin typeface="Comic Sans MS" panose="030F0702030302020204" pitchFamily="66" charset="0"/>
                <a:ea typeface="+mn-ea"/>
                <a:cs typeface="+mn-cs"/>
              </a:rPr>
              <a:t>their</a:t>
            </a:r>
            <a:r>
              <a:rPr lang="en-US" sz="2300" kern="1200" spc="-85"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own</a:t>
            </a:r>
            <a:r>
              <a:rPr lang="en-US" sz="2300" kern="1200" spc="-85" dirty="0">
                <a:solidFill>
                  <a:schemeClr val="tx1"/>
                </a:solidFill>
                <a:latin typeface="Comic Sans MS" panose="030F0702030302020204" pitchFamily="66" charset="0"/>
                <a:ea typeface="+mn-ea"/>
                <a:cs typeface="+mn-cs"/>
              </a:rPr>
              <a:t> </a:t>
            </a:r>
            <a:r>
              <a:rPr lang="en-US" sz="2300" kern="1200" spc="-50" dirty="0">
                <a:solidFill>
                  <a:schemeClr val="tx1"/>
                </a:solidFill>
                <a:latin typeface="Comic Sans MS" panose="030F0702030302020204" pitchFamily="66" charset="0"/>
                <a:ea typeface="+mn-ea"/>
                <a:cs typeface="+mn-cs"/>
              </a:rPr>
              <a:t>abilities,</a:t>
            </a:r>
            <a:r>
              <a:rPr lang="en-US" sz="2300" kern="1200" spc="-85"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to</a:t>
            </a:r>
            <a:r>
              <a:rPr lang="en-US" sz="2300" kern="1200" spc="-95" dirty="0">
                <a:solidFill>
                  <a:schemeClr val="tx1"/>
                </a:solidFill>
                <a:latin typeface="Comic Sans MS" panose="030F0702030302020204" pitchFamily="66" charset="0"/>
                <a:ea typeface="+mn-ea"/>
                <a:cs typeface="+mn-cs"/>
              </a:rPr>
              <a:t> </a:t>
            </a:r>
            <a:r>
              <a:rPr lang="en-US" sz="2300" kern="1200" spc="-75" dirty="0">
                <a:solidFill>
                  <a:schemeClr val="tx1"/>
                </a:solidFill>
                <a:latin typeface="Comic Sans MS" panose="030F0702030302020204" pitchFamily="66" charset="0"/>
                <a:ea typeface="+mn-ea"/>
                <a:cs typeface="+mn-cs"/>
              </a:rPr>
              <a:t>persist </a:t>
            </a:r>
            <a:r>
              <a:rPr lang="en-US" sz="2300" kern="1200" spc="-405"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and</a:t>
            </a:r>
            <a:r>
              <a:rPr lang="en-US" sz="2300" kern="1200" spc="-85"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wait</a:t>
            </a:r>
            <a:r>
              <a:rPr lang="en-US" sz="2300" kern="1200" spc="-110" dirty="0">
                <a:solidFill>
                  <a:schemeClr val="tx1"/>
                </a:solidFill>
                <a:latin typeface="Comic Sans MS" panose="030F0702030302020204" pitchFamily="66" charset="0"/>
                <a:ea typeface="+mn-ea"/>
                <a:cs typeface="+mn-cs"/>
              </a:rPr>
              <a:t> </a:t>
            </a:r>
            <a:r>
              <a:rPr lang="en-US" sz="2300" kern="1200" spc="-50" dirty="0">
                <a:solidFill>
                  <a:schemeClr val="tx1"/>
                </a:solidFill>
                <a:latin typeface="Comic Sans MS" panose="030F0702030302020204" pitchFamily="66" charset="0"/>
                <a:ea typeface="+mn-ea"/>
                <a:cs typeface="+mn-cs"/>
              </a:rPr>
              <a:t>for</a:t>
            </a:r>
            <a:r>
              <a:rPr lang="en-US" sz="2300" kern="1200" spc="-85" dirty="0">
                <a:solidFill>
                  <a:schemeClr val="tx1"/>
                </a:solidFill>
                <a:latin typeface="Comic Sans MS" panose="030F0702030302020204" pitchFamily="66" charset="0"/>
                <a:ea typeface="+mn-ea"/>
                <a:cs typeface="+mn-cs"/>
              </a:rPr>
              <a:t> </a:t>
            </a:r>
            <a:r>
              <a:rPr lang="en-US" sz="2300" kern="1200" spc="5" dirty="0">
                <a:solidFill>
                  <a:schemeClr val="tx1"/>
                </a:solidFill>
                <a:latin typeface="Comic Sans MS" panose="030F0702030302020204" pitchFamily="66" charset="0"/>
                <a:ea typeface="+mn-ea"/>
                <a:cs typeface="+mn-cs"/>
              </a:rPr>
              <a:t>what</a:t>
            </a:r>
            <a:r>
              <a:rPr lang="en-US" sz="2300" kern="1200" spc="-95" dirty="0">
                <a:solidFill>
                  <a:schemeClr val="tx1"/>
                </a:solidFill>
                <a:latin typeface="Comic Sans MS" panose="030F0702030302020204" pitchFamily="66" charset="0"/>
                <a:ea typeface="+mn-ea"/>
                <a:cs typeface="+mn-cs"/>
              </a:rPr>
              <a:t> </a:t>
            </a:r>
            <a:r>
              <a:rPr lang="en-US" sz="2300" kern="1200" spc="-30" dirty="0">
                <a:solidFill>
                  <a:schemeClr val="tx1"/>
                </a:solidFill>
                <a:latin typeface="Comic Sans MS" panose="030F0702030302020204" pitchFamily="66" charset="0"/>
                <a:ea typeface="+mn-ea"/>
                <a:cs typeface="+mn-cs"/>
              </a:rPr>
              <a:t>they</a:t>
            </a:r>
            <a:r>
              <a:rPr lang="en-US" sz="2300" kern="1200" spc="-100" dirty="0">
                <a:solidFill>
                  <a:schemeClr val="tx1"/>
                </a:solidFill>
                <a:latin typeface="Comic Sans MS" panose="030F0702030302020204" pitchFamily="66" charset="0"/>
                <a:ea typeface="+mn-ea"/>
                <a:cs typeface="+mn-cs"/>
              </a:rPr>
              <a:t> </a:t>
            </a:r>
            <a:r>
              <a:rPr lang="en-US" sz="2300" kern="1200" spc="5" dirty="0">
                <a:solidFill>
                  <a:schemeClr val="tx1"/>
                </a:solidFill>
                <a:latin typeface="Comic Sans MS" panose="030F0702030302020204" pitchFamily="66" charset="0"/>
                <a:ea typeface="+mn-ea"/>
                <a:cs typeface="+mn-cs"/>
              </a:rPr>
              <a:t>want</a:t>
            </a:r>
            <a:r>
              <a:rPr lang="en-US" sz="2300" kern="1200" spc="-110"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and</a:t>
            </a:r>
            <a:r>
              <a:rPr lang="en-US" sz="2300" kern="1200" spc="-80" dirty="0">
                <a:solidFill>
                  <a:schemeClr val="tx1"/>
                </a:solidFill>
                <a:latin typeface="Comic Sans MS" panose="030F0702030302020204" pitchFamily="66" charset="0"/>
                <a:ea typeface="+mn-ea"/>
                <a:cs typeface="+mn-cs"/>
              </a:rPr>
              <a:t> </a:t>
            </a:r>
            <a:r>
              <a:rPr lang="en-US" sz="2300" kern="1200" spc="-10" dirty="0">
                <a:solidFill>
                  <a:schemeClr val="tx1"/>
                </a:solidFill>
                <a:latin typeface="Comic Sans MS" panose="030F0702030302020204" pitchFamily="66" charset="0"/>
                <a:ea typeface="+mn-ea"/>
                <a:cs typeface="+mn-cs"/>
              </a:rPr>
              <a:t>direct</a:t>
            </a:r>
            <a:r>
              <a:rPr lang="en-US" sz="2300" kern="1200" spc="-95"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attention</a:t>
            </a:r>
            <a:r>
              <a:rPr lang="en-US" sz="2300" kern="1200" spc="-90" dirty="0">
                <a:solidFill>
                  <a:schemeClr val="tx1"/>
                </a:solidFill>
                <a:latin typeface="Comic Sans MS" panose="030F0702030302020204" pitchFamily="66" charset="0"/>
                <a:ea typeface="+mn-ea"/>
                <a:cs typeface="+mn-cs"/>
              </a:rPr>
              <a:t> </a:t>
            </a:r>
            <a:r>
              <a:rPr lang="en-US" sz="2300" kern="1200" spc="-35" dirty="0">
                <a:solidFill>
                  <a:schemeClr val="tx1"/>
                </a:solidFill>
                <a:latin typeface="Comic Sans MS" panose="030F0702030302020204" pitchFamily="66" charset="0"/>
                <a:ea typeface="+mn-ea"/>
                <a:cs typeface="+mn-cs"/>
              </a:rPr>
              <a:t>as</a:t>
            </a:r>
            <a:r>
              <a:rPr lang="en-US" sz="2300" kern="1200" spc="-80" dirty="0">
                <a:solidFill>
                  <a:schemeClr val="tx1"/>
                </a:solidFill>
                <a:latin typeface="Comic Sans MS" panose="030F0702030302020204" pitchFamily="66" charset="0"/>
                <a:ea typeface="+mn-ea"/>
                <a:cs typeface="+mn-cs"/>
              </a:rPr>
              <a:t> </a:t>
            </a:r>
            <a:r>
              <a:rPr lang="en-US" sz="2300" kern="1200" spc="-30" dirty="0">
                <a:solidFill>
                  <a:schemeClr val="tx1"/>
                </a:solidFill>
                <a:latin typeface="Comic Sans MS" panose="030F0702030302020204" pitchFamily="66" charset="0"/>
                <a:ea typeface="+mn-ea"/>
                <a:cs typeface="+mn-cs"/>
              </a:rPr>
              <a:t>necessary.</a:t>
            </a:r>
            <a:r>
              <a:rPr lang="en-US" sz="2300" kern="1200" spc="-80" dirty="0">
                <a:solidFill>
                  <a:schemeClr val="tx1"/>
                </a:solidFill>
                <a:latin typeface="Comic Sans MS" panose="030F0702030302020204" pitchFamily="66" charset="0"/>
                <a:ea typeface="+mn-ea"/>
                <a:cs typeface="+mn-cs"/>
              </a:rPr>
              <a:t> </a:t>
            </a:r>
            <a:r>
              <a:rPr lang="en-US" sz="2300" kern="1200" spc="-55" dirty="0">
                <a:solidFill>
                  <a:schemeClr val="tx1"/>
                </a:solidFill>
                <a:latin typeface="Comic Sans MS" panose="030F0702030302020204" pitchFamily="66" charset="0"/>
                <a:ea typeface="+mn-ea"/>
                <a:cs typeface="+mn-cs"/>
              </a:rPr>
              <a:t>Through </a:t>
            </a:r>
            <a:r>
              <a:rPr lang="en-US" sz="2300" kern="1200" spc="-50" dirty="0">
                <a:solidFill>
                  <a:schemeClr val="tx1"/>
                </a:solidFill>
                <a:latin typeface="Comic Sans MS" panose="030F0702030302020204" pitchFamily="66" charset="0"/>
                <a:ea typeface="+mn-ea"/>
                <a:cs typeface="+mn-cs"/>
              </a:rPr>
              <a:t> </a:t>
            </a:r>
            <a:r>
              <a:rPr lang="en-US" sz="2300" kern="1200" spc="-5" dirty="0">
                <a:solidFill>
                  <a:schemeClr val="tx1"/>
                </a:solidFill>
                <a:latin typeface="Comic Sans MS" panose="030F0702030302020204" pitchFamily="66" charset="0"/>
                <a:ea typeface="+mn-ea"/>
                <a:cs typeface="+mn-cs"/>
              </a:rPr>
              <a:t>adult </a:t>
            </a:r>
            <a:r>
              <a:rPr lang="en-US" sz="2300" kern="1200" spc="-15" dirty="0">
                <a:solidFill>
                  <a:schemeClr val="tx1"/>
                </a:solidFill>
                <a:latin typeface="Comic Sans MS" panose="030F0702030302020204" pitchFamily="66" charset="0"/>
                <a:ea typeface="+mn-ea"/>
                <a:cs typeface="+mn-cs"/>
              </a:rPr>
              <a:t>modelling </a:t>
            </a:r>
            <a:r>
              <a:rPr lang="en-US" sz="2300" kern="1200" spc="45" dirty="0">
                <a:solidFill>
                  <a:schemeClr val="tx1"/>
                </a:solidFill>
                <a:latin typeface="Comic Sans MS" panose="030F0702030302020204" pitchFamily="66" charset="0"/>
                <a:ea typeface="+mn-ea"/>
                <a:cs typeface="+mn-cs"/>
              </a:rPr>
              <a:t>and </a:t>
            </a:r>
            <a:r>
              <a:rPr lang="en-US" sz="2300" kern="1200" spc="20" dirty="0">
                <a:solidFill>
                  <a:schemeClr val="tx1"/>
                </a:solidFill>
                <a:latin typeface="Comic Sans MS" panose="030F0702030302020204" pitchFamily="66" charset="0"/>
                <a:ea typeface="+mn-ea"/>
                <a:cs typeface="+mn-cs"/>
              </a:rPr>
              <a:t>guidance, </a:t>
            </a:r>
            <a:r>
              <a:rPr lang="en-US" sz="2300" kern="1200" spc="-35" dirty="0">
                <a:solidFill>
                  <a:schemeClr val="tx1"/>
                </a:solidFill>
                <a:latin typeface="Comic Sans MS" panose="030F0702030302020204" pitchFamily="66" charset="0"/>
                <a:ea typeface="+mn-ea"/>
                <a:cs typeface="+mn-cs"/>
              </a:rPr>
              <a:t>they </a:t>
            </a:r>
            <a:r>
              <a:rPr lang="en-US" sz="2300" kern="1200" spc="-65" dirty="0">
                <a:solidFill>
                  <a:schemeClr val="tx1"/>
                </a:solidFill>
                <a:latin typeface="Comic Sans MS" panose="030F0702030302020204" pitchFamily="66" charset="0"/>
                <a:ea typeface="+mn-ea"/>
                <a:cs typeface="+mn-cs"/>
              </a:rPr>
              <a:t>will </a:t>
            </a:r>
            <a:r>
              <a:rPr lang="en-US" sz="2300" kern="1200" spc="-25" dirty="0">
                <a:solidFill>
                  <a:schemeClr val="tx1"/>
                </a:solidFill>
                <a:latin typeface="Comic Sans MS" panose="030F0702030302020204" pitchFamily="66" charset="0"/>
                <a:ea typeface="+mn-ea"/>
                <a:cs typeface="+mn-cs"/>
              </a:rPr>
              <a:t>learn </a:t>
            </a:r>
            <a:r>
              <a:rPr lang="en-US" sz="2300" kern="1200" spc="10" dirty="0">
                <a:solidFill>
                  <a:schemeClr val="tx1"/>
                </a:solidFill>
                <a:latin typeface="Comic Sans MS" panose="030F0702030302020204" pitchFamily="66" charset="0"/>
                <a:ea typeface="+mn-ea"/>
                <a:cs typeface="+mn-cs"/>
              </a:rPr>
              <a:t>how </a:t>
            </a:r>
            <a:r>
              <a:rPr lang="en-US" sz="2300" kern="1200" spc="-10" dirty="0">
                <a:solidFill>
                  <a:schemeClr val="tx1"/>
                </a:solidFill>
                <a:latin typeface="Comic Sans MS" panose="030F0702030302020204" pitchFamily="66" charset="0"/>
                <a:ea typeface="+mn-ea"/>
                <a:cs typeface="+mn-cs"/>
              </a:rPr>
              <a:t>to </a:t>
            </a:r>
            <a:r>
              <a:rPr lang="en-US" sz="2300" kern="1200" spc="-25" dirty="0">
                <a:solidFill>
                  <a:schemeClr val="tx1"/>
                </a:solidFill>
                <a:latin typeface="Comic Sans MS" panose="030F0702030302020204" pitchFamily="66" charset="0"/>
                <a:ea typeface="+mn-ea"/>
                <a:cs typeface="+mn-cs"/>
              </a:rPr>
              <a:t>look after </a:t>
            </a:r>
            <a:r>
              <a:rPr lang="en-US" sz="2300" kern="1200" spc="-60" dirty="0">
                <a:solidFill>
                  <a:schemeClr val="tx1"/>
                </a:solidFill>
                <a:latin typeface="Comic Sans MS" panose="030F0702030302020204" pitchFamily="66" charset="0"/>
                <a:ea typeface="+mn-ea"/>
                <a:cs typeface="+mn-cs"/>
              </a:rPr>
              <a:t>their </a:t>
            </a:r>
            <a:r>
              <a:rPr lang="en-US" sz="2300" kern="1200" spc="-55"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bodies, </a:t>
            </a:r>
            <a:r>
              <a:rPr lang="en-US" sz="2300" kern="1200" spc="-10" dirty="0">
                <a:solidFill>
                  <a:schemeClr val="tx1"/>
                </a:solidFill>
                <a:latin typeface="Comic Sans MS" panose="030F0702030302020204" pitchFamily="66" charset="0"/>
                <a:ea typeface="+mn-ea"/>
                <a:cs typeface="+mn-cs"/>
              </a:rPr>
              <a:t>including </a:t>
            </a:r>
            <a:r>
              <a:rPr lang="en-US" sz="2300" kern="1200" spc="-20" dirty="0">
                <a:solidFill>
                  <a:schemeClr val="tx1"/>
                </a:solidFill>
                <a:latin typeface="Comic Sans MS" panose="030F0702030302020204" pitchFamily="66" charset="0"/>
                <a:ea typeface="+mn-ea"/>
                <a:cs typeface="+mn-cs"/>
              </a:rPr>
              <a:t>healthy </a:t>
            </a:r>
            <a:r>
              <a:rPr lang="en-US" sz="2300" kern="1200" spc="-15" dirty="0">
                <a:solidFill>
                  <a:schemeClr val="tx1"/>
                </a:solidFill>
                <a:latin typeface="Comic Sans MS" panose="030F0702030302020204" pitchFamily="66" charset="0"/>
                <a:ea typeface="+mn-ea"/>
                <a:cs typeface="+mn-cs"/>
              </a:rPr>
              <a:t>eating, </a:t>
            </a:r>
            <a:r>
              <a:rPr lang="en-US" sz="2300" kern="1200" spc="45" dirty="0">
                <a:solidFill>
                  <a:schemeClr val="tx1"/>
                </a:solidFill>
                <a:latin typeface="Comic Sans MS" panose="030F0702030302020204" pitchFamily="66" charset="0"/>
                <a:ea typeface="+mn-ea"/>
                <a:cs typeface="+mn-cs"/>
              </a:rPr>
              <a:t>and </a:t>
            </a:r>
            <a:r>
              <a:rPr lang="en-US" sz="2300" kern="1200" spc="40" dirty="0">
                <a:solidFill>
                  <a:schemeClr val="tx1"/>
                </a:solidFill>
                <a:latin typeface="Comic Sans MS" panose="030F0702030302020204" pitchFamily="66" charset="0"/>
                <a:ea typeface="+mn-ea"/>
                <a:cs typeface="+mn-cs"/>
              </a:rPr>
              <a:t>manage </a:t>
            </a:r>
            <a:r>
              <a:rPr lang="en-US" sz="2300" kern="1200" spc="-25" dirty="0">
                <a:solidFill>
                  <a:schemeClr val="tx1"/>
                </a:solidFill>
                <a:latin typeface="Comic Sans MS" panose="030F0702030302020204" pitchFamily="66" charset="0"/>
                <a:ea typeface="+mn-ea"/>
                <a:cs typeface="+mn-cs"/>
              </a:rPr>
              <a:t>personal </a:t>
            </a:r>
            <a:r>
              <a:rPr lang="en-US" sz="2300" kern="1200" dirty="0">
                <a:solidFill>
                  <a:schemeClr val="tx1"/>
                </a:solidFill>
                <a:latin typeface="Comic Sans MS" panose="030F0702030302020204" pitchFamily="66" charset="0"/>
                <a:ea typeface="+mn-ea"/>
                <a:cs typeface="+mn-cs"/>
              </a:rPr>
              <a:t>needs </a:t>
            </a:r>
            <a:r>
              <a:rPr lang="en-US" sz="2300" kern="1200" spc="5" dirty="0">
                <a:solidFill>
                  <a:schemeClr val="tx1"/>
                </a:solidFill>
                <a:latin typeface="Comic Sans MS" panose="030F0702030302020204" pitchFamily="66" charset="0"/>
                <a:ea typeface="+mn-ea"/>
                <a:cs typeface="+mn-cs"/>
              </a:rPr>
              <a:t> </a:t>
            </a:r>
            <a:r>
              <a:rPr lang="en-US" sz="2300" kern="1200" spc="-10" dirty="0">
                <a:solidFill>
                  <a:schemeClr val="tx1"/>
                </a:solidFill>
                <a:latin typeface="Comic Sans MS" panose="030F0702030302020204" pitchFamily="66" charset="0"/>
                <a:ea typeface="+mn-ea"/>
                <a:cs typeface="+mn-cs"/>
              </a:rPr>
              <a:t>independently. </a:t>
            </a:r>
            <a:r>
              <a:rPr lang="en-US" sz="2300" kern="1200" spc="-55" dirty="0">
                <a:solidFill>
                  <a:schemeClr val="tx1"/>
                </a:solidFill>
                <a:latin typeface="Comic Sans MS" panose="030F0702030302020204" pitchFamily="66" charset="0"/>
                <a:ea typeface="+mn-ea"/>
                <a:cs typeface="+mn-cs"/>
              </a:rPr>
              <a:t>Through </a:t>
            </a:r>
            <a:r>
              <a:rPr lang="en-US" sz="2300" kern="1200" spc="-15" dirty="0">
                <a:solidFill>
                  <a:schemeClr val="tx1"/>
                </a:solidFill>
                <a:latin typeface="Comic Sans MS" panose="030F0702030302020204" pitchFamily="66" charset="0"/>
                <a:ea typeface="+mn-ea"/>
                <a:cs typeface="+mn-cs"/>
              </a:rPr>
              <a:t>supported </a:t>
            </a:r>
            <a:r>
              <a:rPr lang="en-US" sz="2300" kern="1200" spc="-20" dirty="0">
                <a:solidFill>
                  <a:schemeClr val="tx1"/>
                </a:solidFill>
                <a:latin typeface="Comic Sans MS" panose="030F0702030302020204" pitchFamily="66" charset="0"/>
                <a:ea typeface="+mn-ea"/>
                <a:cs typeface="+mn-cs"/>
              </a:rPr>
              <a:t>interaction </a:t>
            </a:r>
            <a:r>
              <a:rPr lang="en-US" sz="2300" kern="1200" spc="-45" dirty="0">
                <a:solidFill>
                  <a:schemeClr val="tx1"/>
                </a:solidFill>
                <a:latin typeface="Comic Sans MS" panose="030F0702030302020204" pitchFamily="66" charset="0"/>
                <a:ea typeface="+mn-ea"/>
                <a:cs typeface="+mn-cs"/>
              </a:rPr>
              <a:t>with </a:t>
            </a:r>
            <a:r>
              <a:rPr lang="en-US" sz="2300" kern="1200" spc="-30" dirty="0">
                <a:solidFill>
                  <a:schemeClr val="tx1"/>
                </a:solidFill>
                <a:latin typeface="Comic Sans MS" panose="030F0702030302020204" pitchFamily="66" charset="0"/>
                <a:ea typeface="+mn-ea"/>
                <a:cs typeface="+mn-cs"/>
              </a:rPr>
              <a:t>other </a:t>
            </a:r>
            <a:r>
              <a:rPr lang="en-US" sz="2300" kern="1200" spc="-15" dirty="0">
                <a:solidFill>
                  <a:schemeClr val="tx1"/>
                </a:solidFill>
                <a:latin typeface="Comic Sans MS" panose="030F0702030302020204" pitchFamily="66" charset="0"/>
                <a:ea typeface="+mn-ea"/>
                <a:cs typeface="+mn-cs"/>
              </a:rPr>
              <a:t>children </a:t>
            </a:r>
            <a:r>
              <a:rPr lang="en-US" sz="2300" kern="1200" spc="-35" dirty="0">
                <a:solidFill>
                  <a:schemeClr val="tx1"/>
                </a:solidFill>
                <a:latin typeface="Comic Sans MS" panose="030F0702030302020204" pitchFamily="66" charset="0"/>
                <a:ea typeface="+mn-ea"/>
                <a:cs typeface="+mn-cs"/>
              </a:rPr>
              <a:t>they </a:t>
            </a:r>
            <a:r>
              <a:rPr lang="en-US" sz="2300" kern="1200" spc="-30" dirty="0">
                <a:solidFill>
                  <a:schemeClr val="tx1"/>
                </a:solidFill>
                <a:latin typeface="Comic Sans MS" panose="030F0702030302020204" pitchFamily="66" charset="0"/>
                <a:ea typeface="+mn-ea"/>
                <a:cs typeface="+mn-cs"/>
              </a:rPr>
              <a:t> </a:t>
            </a:r>
            <a:r>
              <a:rPr lang="en-US" sz="2300" kern="1200" spc="-20" dirty="0">
                <a:solidFill>
                  <a:schemeClr val="tx1"/>
                </a:solidFill>
                <a:latin typeface="Comic Sans MS" panose="030F0702030302020204" pitchFamily="66" charset="0"/>
                <a:ea typeface="+mn-ea"/>
                <a:cs typeface="+mn-cs"/>
              </a:rPr>
              <a:t>learn </a:t>
            </a:r>
            <a:r>
              <a:rPr lang="en-US" sz="2300" kern="1200" spc="10" dirty="0">
                <a:solidFill>
                  <a:schemeClr val="tx1"/>
                </a:solidFill>
                <a:latin typeface="Comic Sans MS" panose="030F0702030302020204" pitchFamily="66" charset="0"/>
                <a:ea typeface="+mn-ea"/>
                <a:cs typeface="+mn-cs"/>
              </a:rPr>
              <a:t>how </a:t>
            </a:r>
            <a:r>
              <a:rPr lang="en-US" sz="2300" kern="1200" spc="-10" dirty="0">
                <a:solidFill>
                  <a:schemeClr val="tx1"/>
                </a:solidFill>
                <a:latin typeface="Comic Sans MS" panose="030F0702030302020204" pitchFamily="66" charset="0"/>
                <a:ea typeface="+mn-ea"/>
                <a:cs typeface="+mn-cs"/>
              </a:rPr>
              <a:t>to </a:t>
            </a:r>
            <a:r>
              <a:rPr lang="en-US" sz="2300" kern="1200" spc="5" dirty="0">
                <a:solidFill>
                  <a:schemeClr val="tx1"/>
                </a:solidFill>
                <a:latin typeface="Comic Sans MS" panose="030F0702030302020204" pitchFamily="66" charset="0"/>
                <a:ea typeface="+mn-ea"/>
                <a:cs typeface="+mn-cs"/>
              </a:rPr>
              <a:t>make </a:t>
            </a:r>
            <a:r>
              <a:rPr lang="en-US" sz="2300" kern="1200" spc="55" dirty="0">
                <a:solidFill>
                  <a:schemeClr val="tx1"/>
                </a:solidFill>
                <a:latin typeface="Comic Sans MS" panose="030F0702030302020204" pitchFamily="66" charset="0"/>
                <a:ea typeface="+mn-ea"/>
                <a:cs typeface="+mn-cs"/>
              </a:rPr>
              <a:t>go30-od </a:t>
            </a:r>
            <a:r>
              <a:rPr lang="en-US" sz="2300" kern="1200" spc="-60" dirty="0">
                <a:solidFill>
                  <a:schemeClr val="tx1"/>
                </a:solidFill>
                <a:latin typeface="Comic Sans MS" panose="030F0702030302020204" pitchFamily="66" charset="0"/>
                <a:ea typeface="+mn-ea"/>
                <a:cs typeface="+mn-cs"/>
              </a:rPr>
              <a:t>friendships, </a:t>
            </a:r>
            <a:r>
              <a:rPr lang="en-US" sz="2300" kern="1200" spc="15" dirty="0">
                <a:solidFill>
                  <a:schemeClr val="tx1"/>
                </a:solidFill>
                <a:latin typeface="Comic Sans MS" panose="030F0702030302020204" pitchFamily="66" charset="0"/>
                <a:ea typeface="+mn-ea"/>
                <a:cs typeface="+mn-cs"/>
              </a:rPr>
              <a:t>co-operate </a:t>
            </a:r>
            <a:r>
              <a:rPr lang="en-US" sz="2300" kern="1200" spc="45" dirty="0">
                <a:solidFill>
                  <a:schemeClr val="tx1"/>
                </a:solidFill>
                <a:latin typeface="Comic Sans MS" panose="030F0702030302020204" pitchFamily="66" charset="0"/>
                <a:ea typeface="+mn-ea"/>
                <a:cs typeface="+mn-cs"/>
              </a:rPr>
              <a:t>and </a:t>
            </a:r>
            <a:r>
              <a:rPr lang="en-US" sz="2300" kern="1200" spc="-40" dirty="0">
                <a:solidFill>
                  <a:schemeClr val="tx1"/>
                </a:solidFill>
                <a:latin typeface="Comic Sans MS" panose="030F0702030302020204" pitchFamily="66" charset="0"/>
                <a:ea typeface="+mn-ea"/>
                <a:cs typeface="+mn-cs"/>
              </a:rPr>
              <a:t>resolve </a:t>
            </a:r>
            <a:r>
              <a:rPr lang="en-US" sz="2300" kern="1200" spc="-20" dirty="0">
                <a:solidFill>
                  <a:schemeClr val="tx1"/>
                </a:solidFill>
                <a:latin typeface="Comic Sans MS" panose="030F0702030302020204" pitchFamily="66" charset="0"/>
                <a:ea typeface="+mn-ea"/>
                <a:cs typeface="+mn-cs"/>
              </a:rPr>
              <a:t>conflicts </a:t>
            </a:r>
            <a:r>
              <a:rPr lang="en-US" sz="2300" kern="1200" spc="-15" dirty="0">
                <a:solidFill>
                  <a:schemeClr val="tx1"/>
                </a:solidFill>
                <a:latin typeface="Comic Sans MS" panose="030F0702030302020204" pitchFamily="66" charset="0"/>
                <a:ea typeface="+mn-ea"/>
                <a:cs typeface="+mn-cs"/>
              </a:rPr>
              <a:t> </a:t>
            </a:r>
            <a:r>
              <a:rPr lang="en-US" sz="2300" kern="1200" spc="30" dirty="0">
                <a:solidFill>
                  <a:schemeClr val="tx1"/>
                </a:solidFill>
                <a:latin typeface="Comic Sans MS" panose="030F0702030302020204" pitchFamily="66" charset="0"/>
                <a:ea typeface="+mn-ea"/>
                <a:cs typeface="+mn-cs"/>
              </a:rPr>
              <a:t>peaceably. </a:t>
            </a:r>
            <a:r>
              <a:rPr lang="en-US" sz="2300" kern="1200" spc="-60" dirty="0">
                <a:solidFill>
                  <a:schemeClr val="tx1"/>
                </a:solidFill>
                <a:latin typeface="Comic Sans MS" panose="030F0702030302020204" pitchFamily="66" charset="0"/>
                <a:ea typeface="+mn-ea"/>
                <a:cs typeface="+mn-cs"/>
              </a:rPr>
              <a:t>These </a:t>
            </a:r>
            <a:r>
              <a:rPr lang="en-US" sz="2300" kern="1200" spc="-45" dirty="0">
                <a:solidFill>
                  <a:schemeClr val="tx1"/>
                </a:solidFill>
                <a:latin typeface="Comic Sans MS" panose="030F0702030302020204" pitchFamily="66" charset="0"/>
                <a:ea typeface="+mn-ea"/>
                <a:cs typeface="+mn-cs"/>
              </a:rPr>
              <a:t>attributes </a:t>
            </a:r>
            <a:r>
              <a:rPr lang="en-US" sz="2300" kern="1200" spc="-65" dirty="0">
                <a:solidFill>
                  <a:schemeClr val="tx1"/>
                </a:solidFill>
                <a:latin typeface="Comic Sans MS" panose="030F0702030302020204" pitchFamily="66" charset="0"/>
                <a:ea typeface="+mn-ea"/>
                <a:cs typeface="+mn-cs"/>
              </a:rPr>
              <a:t>will </a:t>
            </a:r>
            <a:r>
              <a:rPr lang="en-US" sz="2300" kern="1200" spc="-10" dirty="0">
                <a:solidFill>
                  <a:schemeClr val="tx1"/>
                </a:solidFill>
                <a:latin typeface="Comic Sans MS" panose="030F0702030302020204" pitchFamily="66" charset="0"/>
                <a:ea typeface="+mn-ea"/>
                <a:cs typeface="+mn-cs"/>
              </a:rPr>
              <a:t>provide </a:t>
            </a:r>
            <a:r>
              <a:rPr lang="en-US" sz="2300" kern="1200" spc="95" dirty="0">
                <a:solidFill>
                  <a:schemeClr val="tx1"/>
                </a:solidFill>
                <a:latin typeface="Comic Sans MS" panose="030F0702030302020204" pitchFamily="66" charset="0"/>
                <a:ea typeface="+mn-ea"/>
                <a:cs typeface="+mn-cs"/>
              </a:rPr>
              <a:t>a </a:t>
            </a:r>
            <a:r>
              <a:rPr lang="en-US" sz="2300" kern="1200" spc="-10" dirty="0">
                <a:solidFill>
                  <a:schemeClr val="tx1"/>
                </a:solidFill>
                <a:latin typeface="Comic Sans MS" panose="030F0702030302020204" pitchFamily="66" charset="0"/>
                <a:ea typeface="+mn-ea"/>
                <a:cs typeface="+mn-cs"/>
              </a:rPr>
              <a:t>secure </a:t>
            </a:r>
            <a:r>
              <a:rPr lang="en-US" sz="2300" kern="1200" spc="-30" dirty="0">
                <a:solidFill>
                  <a:schemeClr val="tx1"/>
                </a:solidFill>
                <a:latin typeface="Comic Sans MS" panose="030F0702030302020204" pitchFamily="66" charset="0"/>
                <a:ea typeface="+mn-ea"/>
                <a:cs typeface="+mn-cs"/>
              </a:rPr>
              <a:t>platform </a:t>
            </a:r>
            <a:r>
              <a:rPr lang="en-US" sz="2300" kern="1200" spc="-50" dirty="0">
                <a:solidFill>
                  <a:schemeClr val="tx1"/>
                </a:solidFill>
                <a:latin typeface="Comic Sans MS" panose="030F0702030302020204" pitchFamily="66" charset="0"/>
                <a:ea typeface="+mn-ea"/>
                <a:cs typeface="+mn-cs"/>
              </a:rPr>
              <a:t>from </a:t>
            </a:r>
            <a:r>
              <a:rPr lang="en-US" sz="2300" kern="1200" dirty="0">
                <a:solidFill>
                  <a:schemeClr val="tx1"/>
                </a:solidFill>
                <a:latin typeface="Comic Sans MS" panose="030F0702030302020204" pitchFamily="66" charset="0"/>
                <a:ea typeface="+mn-ea"/>
                <a:cs typeface="+mn-cs"/>
              </a:rPr>
              <a:t>which </a:t>
            </a:r>
            <a:r>
              <a:rPr lang="en-US" sz="2300" kern="1200" spc="5"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children</a:t>
            </a:r>
            <a:r>
              <a:rPr lang="en-US" sz="2300" kern="1200" spc="-90" dirty="0">
                <a:solidFill>
                  <a:schemeClr val="tx1"/>
                </a:solidFill>
                <a:latin typeface="Comic Sans MS" panose="030F0702030302020204" pitchFamily="66" charset="0"/>
                <a:ea typeface="+mn-ea"/>
                <a:cs typeface="+mn-cs"/>
              </a:rPr>
              <a:t> </a:t>
            </a:r>
            <a:r>
              <a:rPr lang="en-US" sz="2300" kern="1200" spc="70" dirty="0">
                <a:solidFill>
                  <a:schemeClr val="tx1"/>
                </a:solidFill>
                <a:latin typeface="Comic Sans MS" panose="030F0702030302020204" pitchFamily="66" charset="0"/>
                <a:ea typeface="+mn-ea"/>
                <a:cs typeface="+mn-cs"/>
              </a:rPr>
              <a:t>can</a:t>
            </a:r>
            <a:r>
              <a:rPr lang="en-US" sz="2300" kern="1200" spc="-90" dirty="0">
                <a:solidFill>
                  <a:schemeClr val="tx1"/>
                </a:solidFill>
                <a:latin typeface="Comic Sans MS" panose="030F0702030302020204" pitchFamily="66" charset="0"/>
                <a:ea typeface="+mn-ea"/>
                <a:cs typeface="+mn-cs"/>
              </a:rPr>
              <a:t> </a:t>
            </a:r>
            <a:r>
              <a:rPr lang="en-US" sz="2300" kern="1200" spc="25" dirty="0">
                <a:solidFill>
                  <a:schemeClr val="tx1"/>
                </a:solidFill>
                <a:latin typeface="Comic Sans MS" panose="030F0702030302020204" pitchFamily="66" charset="0"/>
                <a:ea typeface="+mn-ea"/>
                <a:cs typeface="+mn-cs"/>
              </a:rPr>
              <a:t>achieve</a:t>
            </a:r>
            <a:r>
              <a:rPr lang="en-US" sz="2300" kern="1200" spc="-90" dirty="0">
                <a:solidFill>
                  <a:schemeClr val="tx1"/>
                </a:solidFill>
                <a:latin typeface="Comic Sans MS" panose="030F0702030302020204" pitchFamily="66" charset="0"/>
                <a:ea typeface="+mn-ea"/>
                <a:cs typeface="+mn-cs"/>
              </a:rPr>
              <a:t> </a:t>
            </a:r>
            <a:r>
              <a:rPr lang="en-US" sz="2300" kern="1200" spc="15" dirty="0">
                <a:solidFill>
                  <a:schemeClr val="tx1"/>
                </a:solidFill>
                <a:latin typeface="Comic Sans MS" panose="030F0702030302020204" pitchFamily="66" charset="0"/>
                <a:ea typeface="+mn-ea"/>
                <a:cs typeface="+mn-cs"/>
              </a:rPr>
              <a:t>at</a:t>
            </a:r>
            <a:r>
              <a:rPr lang="en-US" sz="2300" kern="1200" spc="-114" dirty="0">
                <a:solidFill>
                  <a:schemeClr val="tx1"/>
                </a:solidFill>
                <a:latin typeface="Comic Sans MS" panose="030F0702030302020204" pitchFamily="66" charset="0"/>
                <a:ea typeface="+mn-ea"/>
                <a:cs typeface="+mn-cs"/>
              </a:rPr>
              <a:t> </a:t>
            </a:r>
            <a:r>
              <a:rPr lang="en-US" sz="2300" kern="1200" spc="-5" dirty="0">
                <a:solidFill>
                  <a:schemeClr val="tx1"/>
                </a:solidFill>
                <a:latin typeface="Comic Sans MS" panose="030F0702030302020204" pitchFamily="66" charset="0"/>
                <a:ea typeface="+mn-ea"/>
                <a:cs typeface="+mn-cs"/>
              </a:rPr>
              <a:t>school</a:t>
            </a:r>
            <a:r>
              <a:rPr lang="en-US" sz="2300" kern="1200" spc="-70" dirty="0">
                <a:solidFill>
                  <a:schemeClr val="tx1"/>
                </a:solidFill>
                <a:latin typeface="Comic Sans MS" panose="030F0702030302020204" pitchFamily="66" charset="0"/>
                <a:ea typeface="+mn-ea"/>
                <a:cs typeface="+mn-cs"/>
              </a:rPr>
              <a:t> </a:t>
            </a:r>
            <a:r>
              <a:rPr lang="en-US" sz="2300" kern="1200" spc="45" dirty="0">
                <a:solidFill>
                  <a:schemeClr val="tx1"/>
                </a:solidFill>
                <a:latin typeface="Comic Sans MS" panose="030F0702030302020204" pitchFamily="66" charset="0"/>
                <a:ea typeface="+mn-ea"/>
                <a:cs typeface="+mn-cs"/>
              </a:rPr>
              <a:t>and</a:t>
            </a:r>
            <a:r>
              <a:rPr lang="en-US" sz="2300" kern="1200" spc="-100" dirty="0">
                <a:solidFill>
                  <a:schemeClr val="tx1"/>
                </a:solidFill>
                <a:latin typeface="Comic Sans MS" panose="030F0702030302020204" pitchFamily="66" charset="0"/>
                <a:ea typeface="+mn-ea"/>
                <a:cs typeface="+mn-cs"/>
              </a:rPr>
              <a:t> </a:t>
            </a:r>
            <a:r>
              <a:rPr lang="en-US" sz="2300" kern="1200" spc="-60" dirty="0">
                <a:solidFill>
                  <a:schemeClr val="tx1"/>
                </a:solidFill>
                <a:latin typeface="Comic Sans MS" panose="030F0702030302020204" pitchFamily="66" charset="0"/>
                <a:ea typeface="+mn-ea"/>
                <a:cs typeface="+mn-cs"/>
              </a:rPr>
              <a:t>in</a:t>
            </a:r>
            <a:r>
              <a:rPr lang="en-US" sz="2300" kern="1200" spc="-100" dirty="0">
                <a:solidFill>
                  <a:schemeClr val="tx1"/>
                </a:solidFill>
                <a:latin typeface="Comic Sans MS" panose="030F0702030302020204" pitchFamily="66" charset="0"/>
                <a:ea typeface="+mn-ea"/>
                <a:cs typeface="+mn-cs"/>
              </a:rPr>
              <a:t> </a:t>
            </a:r>
            <a:r>
              <a:rPr lang="en-US" sz="2300" kern="1200" spc="-35" dirty="0">
                <a:solidFill>
                  <a:schemeClr val="tx1"/>
                </a:solidFill>
                <a:latin typeface="Comic Sans MS" panose="030F0702030302020204" pitchFamily="66" charset="0"/>
                <a:ea typeface="+mn-ea"/>
                <a:cs typeface="+mn-cs"/>
              </a:rPr>
              <a:t>later</a:t>
            </a:r>
            <a:r>
              <a:rPr lang="en-US" sz="2300" kern="1200" spc="-85" dirty="0">
                <a:solidFill>
                  <a:schemeClr val="tx1"/>
                </a:solidFill>
                <a:latin typeface="Comic Sans MS" panose="030F0702030302020204" pitchFamily="66" charset="0"/>
                <a:ea typeface="+mn-ea"/>
                <a:cs typeface="+mn-cs"/>
              </a:rPr>
              <a:t> </a:t>
            </a:r>
            <a:r>
              <a:rPr lang="en-US" sz="2300" kern="1200" spc="-55" dirty="0">
                <a:solidFill>
                  <a:schemeClr val="tx1"/>
                </a:solidFill>
                <a:latin typeface="Comic Sans MS" panose="030F0702030302020204" pitchFamily="66" charset="0"/>
                <a:ea typeface="+mn-ea"/>
                <a:cs typeface="+mn-cs"/>
              </a:rPr>
              <a:t>life.</a:t>
            </a:r>
            <a:endParaRPr lang="en-US" sz="2300" kern="1200" dirty="0">
              <a:solidFill>
                <a:schemeClr val="tx1"/>
              </a:solidFill>
              <a:latin typeface="Comic Sans MS" panose="030F0702030302020204" pitchFamily="66" charset="0"/>
              <a:ea typeface="+mn-ea"/>
              <a:cs typeface="+mn-cs"/>
            </a:endParaRPr>
          </a:p>
        </p:txBody>
      </p:sp>
      <p:sp>
        <p:nvSpPr>
          <p:cNvPr id="10" name="object 10"/>
          <p:cNvSpPr txBox="1">
            <a:spLocks noGrp="1"/>
          </p:cNvSpPr>
          <p:nvPr>
            <p:ph type="sldNum" sz="quarter" idx="7"/>
          </p:nvPr>
        </p:nvSpPr>
        <p:spPr>
          <a:xfrm>
            <a:off x="7552213" y="7009641"/>
            <a:ext cx="2406015" cy="402652"/>
          </a:xfrm>
          <a:prstGeom prst="rect">
            <a:avLst/>
          </a:prstGeom>
        </p:spPr>
        <p:txBody>
          <a:bodyPr vert="horz" lIns="91440" tIns="45720" rIns="91440" bIns="45720" rtlCol="0" anchor="ctr">
            <a:normAutofit/>
          </a:bodyPr>
          <a:lstStyle/>
          <a:p>
            <a:pPr algn="r" rtl="0">
              <a:spcAft>
                <a:spcPts val="600"/>
              </a:spcAft>
            </a:pPr>
            <a:fld id="{81D60167-4931-47E6-BA6A-407CBD079E47}" type="slidenum">
              <a:rPr lang="en-US" kern="1200">
                <a:solidFill>
                  <a:schemeClr val="tx1">
                    <a:tint val="75000"/>
                  </a:schemeClr>
                </a:solidFill>
                <a:latin typeface="+mn-lt"/>
                <a:ea typeface="+mn-ea"/>
                <a:cs typeface="+mn-cs"/>
              </a:rPr>
              <a:pPr algn="r" rtl="0">
                <a:spcAft>
                  <a:spcPts val="600"/>
                </a:spcAft>
              </a:pPr>
              <a:t>7</a:t>
            </a:fld>
            <a:endParaRPr lang="en-US" kern="1200" dirty="0">
              <a:solidFill>
                <a:schemeClr val="tx1">
                  <a:tint val="75000"/>
                </a:schemeClr>
              </a:solidFill>
              <a:latin typeface="+mn-lt"/>
              <a:ea typeface="+mn-ea"/>
              <a:cs typeface="+mn-cs"/>
            </a:endParaRPr>
          </a:p>
        </p:txBody>
      </p:sp>
      <p:pic>
        <p:nvPicPr>
          <p:cNvPr id="11" name="Picture 10" descr="C:\Users\RLWCGRIFFITHS\AppData\Local\Microsoft\Windows\INetCache\Content.MSO\D0413950.tmp">
            <a:extLst>
              <a:ext uri="{FF2B5EF4-FFF2-40B4-BE49-F238E27FC236}">
                <a16:creationId xmlns:a16="http://schemas.microsoft.com/office/drawing/2014/main" id="{8A8657B8-85A1-B012-063E-39E9771A5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988" y="149033"/>
            <a:ext cx="1337365" cy="106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02330" y="444499"/>
            <a:ext cx="3888740" cy="431165"/>
          </a:xfrm>
          <a:prstGeom prst="rect">
            <a:avLst/>
          </a:prstGeom>
        </p:spPr>
        <p:txBody>
          <a:bodyPr vert="horz" wrap="square" lIns="0" tIns="12700" rIns="0" bIns="0" rtlCol="0">
            <a:spAutoFit/>
          </a:bodyPr>
          <a:lstStyle/>
          <a:p>
            <a:pPr marL="12700" algn="ctr">
              <a:lnSpc>
                <a:spcPct val="100000"/>
              </a:lnSpc>
              <a:spcBef>
                <a:spcPts val="100"/>
              </a:spcBef>
            </a:pPr>
            <a:r>
              <a:rPr sz="1400" b="1" spc="-60" dirty="0">
                <a:latin typeface="Comic Sans MS" panose="030F0702030302020204" pitchFamily="66" charset="0"/>
                <a:cs typeface="Tahoma"/>
              </a:rPr>
              <a:t>Early</a:t>
            </a:r>
            <a:r>
              <a:rPr sz="1400" b="1" spc="-20" dirty="0">
                <a:latin typeface="Comic Sans MS" panose="030F0702030302020204" pitchFamily="66" charset="0"/>
                <a:cs typeface="Tahoma"/>
              </a:rPr>
              <a:t> </a:t>
            </a:r>
            <a:r>
              <a:rPr sz="1400" b="1" spc="-40" dirty="0">
                <a:latin typeface="Comic Sans MS" panose="030F0702030302020204" pitchFamily="66" charset="0"/>
                <a:cs typeface="Tahoma"/>
              </a:rPr>
              <a:t>Years</a:t>
            </a:r>
            <a:r>
              <a:rPr sz="1400" b="1" spc="-20" dirty="0">
                <a:latin typeface="Comic Sans MS" panose="030F0702030302020204" pitchFamily="66" charset="0"/>
                <a:cs typeface="Tahoma"/>
              </a:rPr>
              <a:t> </a:t>
            </a:r>
            <a:r>
              <a:rPr sz="1400" b="1" spc="-45" dirty="0">
                <a:latin typeface="Comic Sans MS" panose="030F0702030302020204" pitchFamily="66" charset="0"/>
                <a:cs typeface="Tahoma"/>
              </a:rPr>
              <a:t>Expectations:</a:t>
            </a:r>
            <a:r>
              <a:rPr sz="1400" b="1" spc="-10" dirty="0">
                <a:latin typeface="Comic Sans MS" panose="030F0702030302020204" pitchFamily="66" charset="0"/>
                <a:cs typeface="Tahoma"/>
              </a:rPr>
              <a:t> </a:t>
            </a:r>
            <a:r>
              <a:rPr sz="1400" b="1" spc="-70" dirty="0">
                <a:latin typeface="Comic Sans MS" panose="030F0702030302020204" pitchFamily="66" charset="0"/>
                <a:cs typeface="Tahoma"/>
              </a:rPr>
              <a:t>Nursery</a:t>
            </a:r>
            <a:r>
              <a:rPr sz="1400" b="1" spc="-10" dirty="0">
                <a:latin typeface="Comic Sans MS" panose="030F0702030302020204" pitchFamily="66" charset="0"/>
                <a:cs typeface="Tahoma"/>
              </a:rPr>
              <a:t> </a:t>
            </a:r>
            <a:endParaRPr sz="1400" dirty="0">
              <a:latin typeface="Comic Sans MS" panose="030F0702030302020204" pitchFamily="66" charset="0"/>
              <a:cs typeface="Verdana"/>
            </a:endParaRPr>
          </a:p>
          <a:p>
            <a:pPr marL="12700" algn="ctr">
              <a:lnSpc>
                <a:spcPct val="100000"/>
              </a:lnSpc>
              <a:spcBef>
                <a:spcPts val="70"/>
              </a:spcBef>
            </a:pPr>
            <a:r>
              <a:rPr sz="1200" b="1" spc="-45" dirty="0">
                <a:solidFill>
                  <a:srgbClr val="00AF50"/>
                </a:solidFill>
                <a:latin typeface="Comic Sans MS" panose="030F0702030302020204" pitchFamily="66" charset="0"/>
                <a:cs typeface="Tahoma"/>
              </a:rPr>
              <a:t>Personal,</a:t>
            </a:r>
            <a:r>
              <a:rPr sz="1200" b="1" spc="-25" dirty="0">
                <a:solidFill>
                  <a:srgbClr val="00AF50"/>
                </a:solidFill>
                <a:latin typeface="Comic Sans MS" panose="030F0702030302020204" pitchFamily="66" charset="0"/>
                <a:cs typeface="Tahoma"/>
              </a:rPr>
              <a:t> </a:t>
            </a:r>
            <a:r>
              <a:rPr sz="1200" b="1" spc="-10" dirty="0">
                <a:solidFill>
                  <a:srgbClr val="00AF50"/>
                </a:solidFill>
                <a:latin typeface="Comic Sans MS" panose="030F0702030302020204" pitchFamily="66" charset="0"/>
                <a:cs typeface="Tahoma"/>
              </a:rPr>
              <a:t>Social</a:t>
            </a:r>
            <a:r>
              <a:rPr sz="1200" b="1" spc="-20" dirty="0">
                <a:solidFill>
                  <a:srgbClr val="00AF50"/>
                </a:solidFill>
                <a:latin typeface="Comic Sans MS" panose="030F0702030302020204" pitchFamily="66" charset="0"/>
                <a:cs typeface="Tahoma"/>
              </a:rPr>
              <a:t> </a:t>
            </a:r>
            <a:r>
              <a:rPr sz="1200" b="1" spc="15" dirty="0">
                <a:solidFill>
                  <a:srgbClr val="00AF50"/>
                </a:solidFill>
                <a:latin typeface="Comic Sans MS" panose="030F0702030302020204" pitchFamily="66" charset="0"/>
                <a:cs typeface="Tahoma"/>
              </a:rPr>
              <a:t>and</a:t>
            </a:r>
            <a:r>
              <a:rPr sz="1200" b="1" spc="-25" dirty="0">
                <a:solidFill>
                  <a:srgbClr val="00AF50"/>
                </a:solidFill>
                <a:latin typeface="Comic Sans MS" panose="030F0702030302020204" pitchFamily="66" charset="0"/>
                <a:cs typeface="Tahoma"/>
              </a:rPr>
              <a:t> </a:t>
            </a:r>
            <a:r>
              <a:rPr sz="1200" b="1" spc="-40" dirty="0">
                <a:solidFill>
                  <a:srgbClr val="00AF50"/>
                </a:solidFill>
                <a:latin typeface="Comic Sans MS" panose="030F0702030302020204" pitchFamily="66" charset="0"/>
                <a:cs typeface="Tahoma"/>
              </a:rPr>
              <a:t>Emotional</a:t>
            </a:r>
            <a:r>
              <a:rPr sz="1200" b="1" spc="-20" dirty="0">
                <a:solidFill>
                  <a:srgbClr val="00AF50"/>
                </a:solidFill>
                <a:latin typeface="Comic Sans MS" panose="030F0702030302020204" pitchFamily="66" charset="0"/>
                <a:cs typeface="Tahoma"/>
              </a:rPr>
              <a:t> Development</a:t>
            </a:r>
            <a:endParaRPr sz="1200" dirty="0">
              <a:latin typeface="Comic Sans MS" panose="030F0702030302020204" pitchFamily="66" charset="0"/>
              <a:cs typeface="Tahoma"/>
            </a:endParaRPr>
          </a:p>
        </p:txBody>
      </p:sp>
      <p:graphicFrame>
        <p:nvGraphicFramePr>
          <p:cNvPr id="3" name="object 3"/>
          <p:cNvGraphicFramePr>
            <a:graphicFrameLocks noGrp="1"/>
          </p:cNvGraphicFramePr>
          <p:nvPr>
            <p:extLst>
              <p:ext uri="{D42A27DB-BD31-4B8C-83A1-F6EECF244321}">
                <p14:modId xmlns:p14="http://schemas.microsoft.com/office/powerpoint/2010/main" val="3315355719"/>
              </p:ext>
            </p:extLst>
          </p:nvPr>
        </p:nvGraphicFramePr>
        <p:xfrm>
          <a:off x="464819" y="1156970"/>
          <a:ext cx="9742805" cy="5541645"/>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257810">
                <a:tc>
                  <a:txBody>
                    <a:bodyPr/>
                    <a:lstStyle/>
                    <a:p>
                      <a:pPr marL="67945">
                        <a:lnSpc>
                          <a:spcPct val="100000"/>
                        </a:lnSpc>
                        <a:spcBef>
                          <a:spcPts val="25"/>
                        </a:spcBef>
                      </a:pPr>
                      <a:r>
                        <a:rPr sz="1200" b="1" spc="10" dirty="0">
                          <a:solidFill>
                            <a:srgbClr val="FFFFFF"/>
                          </a:solidFill>
                          <a:latin typeface="Tahoma"/>
                          <a:cs typeface="Tahoma"/>
                        </a:rPr>
                        <a:t>Area</a:t>
                      </a:r>
                      <a:r>
                        <a:rPr sz="1200" b="1" spc="-15" dirty="0">
                          <a:solidFill>
                            <a:srgbClr val="FFFFFF"/>
                          </a:solidFill>
                          <a:latin typeface="Tahoma"/>
                          <a:cs typeface="Tahoma"/>
                        </a:rPr>
                        <a:t> </a:t>
                      </a:r>
                      <a:r>
                        <a:rPr sz="1200" b="1" spc="-55" dirty="0">
                          <a:solidFill>
                            <a:srgbClr val="FFFFFF"/>
                          </a:solidFill>
                          <a:latin typeface="Tahoma"/>
                          <a:cs typeface="Tahoma"/>
                        </a:rPr>
                        <a:t>of</a:t>
                      </a:r>
                      <a:r>
                        <a:rPr sz="1200" b="1" spc="-15" dirty="0">
                          <a:solidFill>
                            <a:srgbClr val="FFFFFF"/>
                          </a:solidFill>
                          <a:latin typeface="Tahoma"/>
                          <a:cs typeface="Tahoma"/>
                        </a:rPr>
                        <a:t> </a:t>
                      </a:r>
                      <a:r>
                        <a:rPr sz="1200" b="1" spc="-40" dirty="0">
                          <a:solidFill>
                            <a:srgbClr val="FFFFFF"/>
                          </a:solidFill>
                          <a:latin typeface="Tahoma"/>
                          <a:cs typeface="Tahoma"/>
                        </a:rPr>
                        <a:t>Learning</a:t>
                      </a:r>
                      <a:r>
                        <a:rPr sz="1200" b="1" spc="-15" dirty="0">
                          <a:solidFill>
                            <a:srgbClr val="FFFFFF"/>
                          </a:solidFill>
                          <a:latin typeface="Tahoma"/>
                          <a:cs typeface="Tahoma"/>
                        </a:rPr>
                        <a:t> </a:t>
                      </a:r>
                      <a:r>
                        <a:rPr sz="1200" b="1" spc="-105" dirty="0">
                          <a:solidFill>
                            <a:srgbClr val="FFFFFF"/>
                          </a:solidFill>
                          <a:latin typeface="Tahoma"/>
                          <a:cs typeface="Tahoma"/>
                        </a:rPr>
                        <a:t>:</a:t>
                      </a:r>
                      <a:r>
                        <a:rPr sz="1200" b="1" spc="-15" dirty="0">
                          <a:solidFill>
                            <a:srgbClr val="FFFFFF"/>
                          </a:solidFill>
                          <a:latin typeface="Tahoma"/>
                          <a:cs typeface="Tahoma"/>
                        </a:rPr>
                        <a:t> </a:t>
                      </a:r>
                      <a:r>
                        <a:rPr sz="1200" b="1" spc="-45" dirty="0">
                          <a:solidFill>
                            <a:srgbClr val="FFFFFF"/>
                          </a:solidFill>
                          <a:latin typeface="Tahoma"/>
                          <a:cs typeface="Tahoma"/>
                        </a:rPr>
                        <a:t>Personal,</a:t>
                      </a:r>
                      <a:r>
                        <a:rPr sz="1200" b="1" spc="-15" dirty="0">
                          <a:solidFill>
                            <a:srgbClr val="FFFFFF"/>
                          </a:solidFill>
                          <a:latin typeface="Tahoma"/>
                          <a:cs typeface="Tahoma"/>
                        </a:rPr>
                        <a:t> </a:t>
                      </a:r>
                      <a:r>
                        <a:rPr sz="1200" b="1" spc="-10" dirty="0">
                          <a:solidFill>
                            <a:srgbClr val="FFFFFF"/>
                          </a:solidFill>
                          <a:latin typeface="Tahoma"/>
                          <a:cs typeface="Tahoma"/>
                        </a:rPr>
                        <a:t>Social</a:t>
                      </a:r>
                      <a:r>
                        <a:rPr sz="1200" b="1" spc="-15" dirty="0">
                          <a:solidFill>
                            <a:srgbClr val="FFFFFF"/>
                          </a:solidFill>
                          <a:latin typeface="Tahoma"/>
                          <a:cs typeface="Tahoma"/>
                        </a:rPr>
                        <a:t> </a:t>
                      </a:r>
                      <a:r>
                        <a:rPr sz="1200" b="1" spc="15" dirty="0">
                          <a:solidFill>
                            <a:srgbClr val="FFFFFF"/>
                          </a:solidFill>
                          <a:latin typeface="Tahoma"/>
                          <a:cs typeface="Tahoma"/>
                        </a:rPr>
                        <a:t>and</a:t>
                      </a:r>
                      <a:r>
                        <a:rPr sz="1200" b="1" spc="-15" dirty="0">
                          <a:solidFill>
                            <a:srgbClr val="FFFFFF"/>
                          </a:solidFill>
                          <a:latin typeface="Tahoma"/>
                          <a:cs typeface="Tahoma"/>
                        </a:rPr>
                        <a:t> </a:t>
                      </a:r>
                      <a:r>
                        <a:rPr sz="1200" b="1" spc="-40" dirty="0">
                          <a:solidFill>
                            <a:srgbClr val="FFFFFF"/>
                          </a:solidFill>
                          <a:latin typeface="Tahoma"/>
                          <a:cs typeface="Tahoma"/>
                        </a:rPr>
                        <a:t>Emotional</a:t>
                      </a:r>
                      <a:r>
                        <a:rPr sz="1200" b="1" spc="-15" dirty="0">
                          <a:solidFill>
                            <a:srgbClr val="FFFFFF"/>
                          </a:solidFill>
                          <a:latin typeface="Tahoma"/>
                          <a:cs typeface="Tahoma"/>
                        </a:rPr>
                        <a:t> </a:t>
                      </a:r>
                      <a:r>
                        <a:rPr sz="1200" b="1" spc="-20" dirty="0">
                          <a:solidFill>
                            <a:srgbClr val="FFFFFF"/>
                          </a:solidFill>
                          <a:latin typeface="Tahoma"/>
                          <a:cs typeface="Tahoma"/>
                        </a:rPr>
                        <a:t>Development</a:t>
                      </a:r>
                      <a:endParaRPr sz="1200">
                        <a:latin typeface="Tahoma"/>
                        <a:cs typeface="Tahoma"/>
                      </a:endParaRPr>
                    </a:p>
                  </a:txBody>
                  <a:tcPr marL="0" marR="0" marT="3175" marB="0">
                    <a:solidFill>
                      <a:srgbClr val="00AF50"/>
                    </a:solidFill>
                  </a:tcPr>
                </a:tc>
                <a:extLst>
                  <a:ext uri="{0D108BD9-81ED-4DB2-BD59-A6C34878D82A}">
                    <a16:rowId xmlns:a16="http://schemas.microsoft.com/office/drawing/2014/main" val="10000"/>
                  </a:ext>
                </a:extLst>
              </a:tr>
              <a:tr h="347980">
                <a:tc>
                  <a:txBody>
                    <a:bodyPr/>
                    <a:lstStyle/>
                    <a:p>
                      <a:pPr marL="67945">
                        <a:lnSpc>
                          <a:spcPct val="100000"/>
                        </a:lnSpc>
                        <a:spcBef>
                          <a:spcPts val="545"/>
                        </a:spcBef>
                      </a:pPr>
                      <a:r>
                        <a:rPr sz="900" b="1" dirty="0">
                          <a:solidFill>
                            <a:srgbClr val="FFFFFF"/>
                          </a:solidFill>
                          <a:latin typeface="Tahoma"/>
                          <a:cs typeface="Tahoma"/>
                        </a:rPr>
                        <a:t>Su</a:t>
                      </a:r>
                      <a:r>
                        <a:rPr sz="900" b="1" spc="5" dirty="0">
                          <a:solidFill>
                            <a:srgbClr val="FFFFFF"/>
                          </a:solidFill>
                          <a:latin typeface="Tahoma"/>
                          <a:cs typeface="Tahoma"/>
                        </a:rPr>
                        <a:t>mm</a:t>
                      </a:r>
                      <a:r>
                        <a:rPr sz="900" b="1" spc="-5" dirty="0">
                          <a:solidFill>
                            <a:srgbClr val="FFFFFF"/>
                          </a:solidFill>
                          <a:latin typeface="Tahoma"/>
                          <a:cs typeface="Tahoma"/>
                        </a:rPr>
                        <a:t>e</a:t>
                      </a:r>
                      <a:r>
                        <a:rPr sz="900" b="1" dirty="0">
                          <a:solidFill>
                            <a:srgbClr val="FFFFFF"/>
                          </a:solidFill>
                          <a:latin typeface="Tahoma"/>
                          <a:cs typeface="Tahoma"/>
                        </a:rPr>
                        <a:t>r</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a:t>
                      </a:r>
                      <a:r>
                        <a:rPr sz="900" b="1" spc="-15" dirty="0">
                          <a:solidFill>
                            <a:srgbClr val="FFFFFF"/>
                          </a:solidFill>
                          <a:latin typeface="Tahoma"/>
                          <a:cs typeface="Tahoma"/>
                        </a:rPr>
                        <a:t>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dirty="0">
                        <a:latin typeface="Tahoma"/>
                        <a:cs typeface="Tahoma"/>
                      </a:endParaRPr>
                    </a:p>
                    <a:p>
                      <a:pPr marL="67945">
                        <a:lnSpc>
                          <a:spcPts val="990"/>
                        </a:lnSpc>
                        <a:spcBef>
                          <a:spcPts val="25"/>
                        </a:spcBef>
                      </a:pPr>
                      <a:r>
                        <a:rPr sz="900" b="1" spc="-45" dirty="0">
                          <a:latin typeface="Tahoma"/>
                          <a:cs typeface="Tahoma"/>
                        </a:rPr>
                        <a:t>By</a:t>
                      </a:r>
                      <a:r>
                        <a:rPr sz="900" b="1" spc="-10" dirty="0">
                          <a:latin typeface="Tahoma"/>
                          <a:cs typeface="Tahoma"/>
                        </a:rPr>
                        <a:t> </a:t>
                      </a:r>
                      <a:r>
                        <a:rPr sz="900" b="1" spc="-40" dirty="0">
                          <a:latin typeface="Tahoma"/>
                          <a:cs typeface="Tahoma"/>
                        </a:rPr>
                        <a:t>the</a:t>
                      </a:r>
                      <a:r>
                        <a:rPr sz="900" b="1" spc="-15" dirty="0">
                          <a:latin typeface="Tahoma"/>
                          <a:cs typeface="Tahoma"/>
                        </a:rPr>
                        <a:t> </a:t>
                      </a:r>
                      <a:r>
                        <a:rPr sz="900" b="1" spc="5" dirty="0">
                          <a:latin typeface="Tahoma"/>
                          <a:cs typeface="Tahoma"/>
                        </a:rPr>
                        <a:t>end</a:t>
                      </a:r>
                      <a:r>
                        <a:rPr sz="900" b="1" spc="-10" dirty="0">
                          <a:latin typeface="Tahoma"/>
                          <a:cs typeface="Tahoma"/>
                        </a:rPr>
                        <a:t> </a:t>
                      </a:r>
                      <a:r>
                        <a:rPr sz="900" b="1" spc="-40" dirty="0">
                          <a:latin typeface="Tahoma"/>
                          <a:cs typeface="Tahoma"/>
                        </a:rPr>
                        <a:t>of</a:t>
                      </a:r>
                      <a:r>
                        <a:rPr sz="900" b="1" spc="-15" dirty="0">
                          <a:latin typeface="Tahoma"/>
                          <a:cs typeface="Tahoma"/>
                        </a:rPr>
                        <a:t> </a:t>
                      </a:r>
                      <a:r>
                        <a:rPr sz="900" b="1" spc="-40" dirty="0">
                          <a:latin typeface="Tahoma"/>
                          <a:cs typeface="Tahoma"/>
                        </a:rPr>
                        <a:t>the</a:t>
                      </a:r>
                      <a:r>
                        <a:rPr sz="900" b="1" spc="-15" dirty="0">
                          <a:latin typeface="Tahoma"/>
                          <a:cs typeface="Tahoma"/>
                        </a:rPr>
                        <a:t> </a:t>
                      </a:r>
                      <a:r>
                        <a:rPr sz="900" b="1" spc="-40" dirty="0">
                          <a:latin typeface="Tahoma"/>
                          <a:cs typeface="Tahoma"/>
                        </a:rPr>
                        <a:t>Summer</a:t>
                      </a:r>
                      <a:r>
                        <a:rPr sz="900" b="1" spc="-15" dirty="0">
                          <a:latin typeface="Tahoma"/>
                          <a:cs typeface="Tahoma"/>
                        </a:rPr>
                        <a:t> </a:t>
                      </a:r>
                      <a:r>
                        <a:rPr sz="900" b="1" spc="-55" dirty="0">
                          <a:latin typeface="Tahoma"/>
                          <a:cs typeface="Tahoma"/>
                        </a:rPr>
                        <a:t>term</a:t>
                      </a:r>
                      <a:r>
                        <a:rPr sz="900" b="1" spc="5" dirty="0">
                          <a:latin typeface="Tahoma"/>
                          <a:cs typeface="Tahoma"/>
                        </a:rPr>
                        <a:t> </a:t>
                      </a:r>
                      <a:r>
                        <a:rPr sz="900" b="1" spc="-55" dirty="0">
                          <a:latin typeface="Tahoma"/>
                          <a:cs typeface="Tahoma"/>
                        </a:rPr>
                        <a:t>N2</a:t>
                      </a:r>
                      <a:r>
                        <a:rPr sz="900" b="1" spc="-15" dirty="0">
                          <a:latin typeface="Tahoma"/>
                          <a:cs typeface="Tahoma"/>
                        </a:rPr>
                        <a:t> </a:t>
                      </a:r>
                      <a:r>
                        <a:rPr sz="900" b="1" spc="-20" dirty="0">
                          <a:latin typeface="Tahoma"/>
                          <a:cs typeface="Tahoma"/>
                        </a:rPr>
                        <a:t>children</a:t>
                      </a:r>
                      <a:r>
                        <a:rPr sz="900" b="1" spc="-15" dirty="0">
                          <a:latin typeface="Tahoma"/>
                          <a:cs typeface="Tahoma"/>
                        </a:rPr>
                        <a:t> </a:t>
                      </a:r>
                      <a:r>
                        <a:rPr sz="900" b="1" spc="-25" dirty="0">
                          <a:latin typeface="Tahoma"/>
                          <a:cs typeface="Tahoma"/>
                        </a:rPr>
                        <a:t>should</a:t>
                      </a:r>
                      <a:r>
                        <a:rPr sz="900" b="1" spc="-20" dirty="0">
                          <a:latin typeface="Tahoma"/>
                          <a:cs typeface="Tahoma"/>
                        </a:rPr>
                        <a:t> </a:t>
                      </a:r>
                      <a:r>
                        <a:rPr sz="900" b="1" spc="35" dirty="0">
                          <a:latin typeface="Tahoma"/>
                          <a:cs typeface="Tahoma"/>
                        </a:rPr>
                        <a:t>be</a:t>
                      </a:r>
                      <a:r>
                        <a:rPr sz="900" b="1" spc="-15" dirty="0">
                          <a:latin typeface="Tahoma"/>
                          <a:cs typeface="Tahoma"/>
                        </a:rPr>
                        <a:t> </a:t>
                      </a:r>
                      <a:r>
                        <a:rPr sz="900" b="1" spc="15" dirty="0">
                          <a:latin typeface="Tahoma"/>
                          <a:cs typeface="Tahoma"/>
                        </a:rPr>
                        <a:t>able</a:t>
                      </a:r>
                      <a:r>
                        <a:rPr sz="900" b="1" spc="-15" dirty="0">
                          <a:latin typeface="Tahoma"/>
                          <a:cs typeface="Tahoma"/>
                        </a:rPr>
                        <a:t> </a:t>
                      </a:r>
                      <a:r>
                        <a:rPr sz="900" b="1" spc="-35" dirty="0">
                          <a:latin typeface="Tahoma"/>
                          <a:cs typeface="Tahoma"/>
                        </a:rPr>
                        <a:t>to…</a:t>
                      </a:r>
                      <a:endParaRPr sz="900" dirty="0">
                        <a:latin typeface="Tahoma"/>
                        <a:cs typeface="Tahoma"/>
                      </a:endParaRPr>
                    </a:p>
                  </a:txBody>
                  <a:tcPr marL="0" marR="0" marT="69215" marB="0">
                    <a:solidFill>
                      <a:srgbClr val="00AF50"/>
                    </a:solidFill>
                  </a:tcPr>
                </a:tc>
                <a:extLst>
                  <a:ext uri="{0D108BD9-81ED-4DB2-BD59-A6C34878D82A}">
                    <a16:rowId xmlns:a16="http://schemas.microsoft.com/office/drawing/2014/main" val="10001"/>
                  </a:ext>
                </a:extLst>
              </a:tr>
              <a:tr h="3083560">
                <a:tc>
                  <a:txBody>
                    <a:bodyPr/>
                    <a:lstStyle/>
                    <a:p>
                      <a:pPr marL="525780" marR="354965" indent="-228600">
                        <a:lnSpc>
                          <a:spcPts val="1100"/>
                        </a:lnSpc>
                        <a:spcBef>
                          <a:spcPts val="30"/>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Understand</a:t>
                      </a:r>
                      <a:r>
                        <a:rPr sz="900" spc="-55" dirty="0">
                          <a:latin typeface="Verdana"/>
                          <a:cs typeface="Verdana"/>
                        </a:rPr>
                        <a:t> </a:t>
                      </a:r>
                      <a:r>
                        <a:rPr sz="900" spc="-20" dirty="0">
                          <a:latin typeface="Verdana"/>
                          <a:cs typeface="Verdana"/>
                        </a:rPr>
                        <a:t>that</a:t>
                      </a:r>
                      <a:r>
                        <a:rPr sz="900" spc="-70" dirty="0">
                          <a:latin typeface="Verdana"/>
                          <a:cs typeface="Verdana"/>
                        </a:rPr>
                        <a:t> </a:t>
                      </a:r>
                      <a:r>
                        <a:rPr sz="900" spc="-5" dirty="0">
                          <a:latin typeface="Verdana"/>
                          <a:cs typeface="Verdana"/>
                        </a:rPr>
                        <a:t>expectations</a:t>
                      </a:r>
                      <a:r>
                        <a:rPr sz="900" spc="-55" dirty="0">
                          <a:latin typeface="Verdana"/>
                          <a:cs typeface="Verdana"/>
                        </a:rPr>
                        <a:t> </a:t>
                      </a:r>
                      <a:r>
                        <a:rPr sz="900" spc="-35" dirty="0">
                          <a:latin typeface="Verdana"/>
                          <a:cs typeface="Verdana"/>
                        </a:rPr>
                        <a:t>vary</a:t>
                      </a:r>
                      <a:r>
                        <a:rPr sz="900" spc="-60" dirty="0">
                          <a:latin typeface="Verdana"/>
                          <a:cs typeface="Verdana"/>
                        </a:rPr>
                        <a:t> </a:t>
                      </a:r>
                      <a:r>
                        <a:rPr sz="900" spc="20" dirty="0">
                          <a:latin typeface="Verdana"/>
                          <a:cs typeface="Verdana"/>
                        </a:rPr>
                        <a:t>depending</a:t>
                      </a:r>
                      <a:r>
                        <a:rPr sz="900" spc="-65" dirty="0">
                          <a:latin typeface="Verdana"/>
                          <a:cs typeface="Verdana"/>
                        </a:rPr>
                        <a:t> </a:t>
                      </a:r>
                      <a:r>
                        <a:rPr sz="900" spc="10" dirty="0">
                          <a:latin typeface="Verdana"/>
                          <a:cs typeface="Verdana"/>
                        </a:rPr>
                        <a:t>on</a:t>
                      </a:r>
                      <a:r>
                        <a:rPr sz="900" spc="-55" dirty="0">
                          <a:latin typeface="Verdana"/>
                          <a:cs typeface="Verdana"/>
                        </a:rPr>
                        <a:t> </a:t>
                      </a:r>
                      <a:r>
                        <a:rPr sz="900" spc="-25" dirty="0">
                          <a:latin typeface="Verdana"/>
                          <a:cs typeface="Verdana"/>
                        </a:rPr>
                        <a:t>different</a:t>
                      </a:r>
                      <a:r>
                        <a:rPr sz="900" spc="-65" dirty="0">
                          <a:latin typeface="Verdana"/>
                          <a:cs typeface="Verdana"/>
                        </a:rPr>
                        <a:t> </a:t>
                      </a:r>
                      <a:r>
                        <a:rPr sz="900" spc="-35" dirty="0">
                          <a:latin typeface="Verdana"/>
                          <a:cs typeface="Verdana"/>
                        </a:rPr>
                        <a:t>events,</a:t>
                      </a:r>
                      <a:r>
                        <a:rPr sz="900" spc="-70" dirty="0">
                          <a:latin typeface="Verdana"/>
                          <a:cs typeface="Verdana"/>
                        </a:rPr>
                        <a:t> </a:t>
                      </a:r>
                      <a:r>
                        <a:rPr sz="900" spc="-5" dirty="0">
                          <a:latin typeface="Verdana"/>
                          <a:cs typeface="Verdana"/>
                        </a:rPr>
                        <a:t>social</a:t>
                      </a:r>
                      <a:r>
                        <a:rPr sz="900" spc="-60" dirty="0">
                          <a:latin typeface="Verdana"/>
                          <a:cs typeface="Verdana"/>
                        </a:rPr>
                        <a:t> </a:t>
                      </a:r>
                      <a:r>
                        <a:rPr sz="900" spc="-45" dirty="0">
                          <a:latin typeface="Verdana"/>
                          <a:cs typeface="Verdana"/>
                        </a:rPr>
                        <a:t>situations</a:t>
                      </a:r>
                      <a:r>
                        <a:rPr sz="900" spc="-7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changes</a:t>
                      </a:r>
                      <a:r>
                        <a:rPr sz="900" spc="-70" dirty="0">
                          <a:latin typeface="Verdana"/>
                          <a:cs typeface="Verdana"/>
                        </a:rPr>
                        <a:t> </a:t>
                      </a:r>
                      <a:r>
                        <a:rPr sz="900" spc="-40" dirty="0">
                          <a:latin typeface="Verdana"/>
                          <a:cs typeface="Verdana"/>
                        </a:rPr>
                        <a:t>in</a:t>
                      </a:r>
                      <a:r>
                        <a:rPr sz="900" spc="-60" dirty="0">
                          <a:latin typeface="Verdana"/>
                          <a:cs typeface="Verdana"/>
                        </a:rPr>
                        <a:t> </a:t>
                      </a:r>
                      <a:r>
                        <a:rPr sz="900" spc="-40" dirty="0">
                          <a:latin typeface="Verdana"/>
                          <a:cs typeface="Verdana"/>
                        </a:rPr>
                        <a:t>routine,</a:t>
                      </a:r>
                      <a:r>
                        <a:rPr sz="900" spc="-7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becomes</a:t>
                      </a:r>
                      <a:r>
                        <a:rPr sz="900" spc="-45" dirty="0">
                          <a:latin typeface="Verdana"/>
                          <a:cs typeface="Verdana"/>
                        </a:rPr>
                        <a:t> </a:t>
                      </a:r>
                      <a:r>
                        <a:rPr sz="900" spc="-20" dirty="0">
                          <a:latin typeface="Verdana"/>
                          <a:cs typeface="Verdana"/>
                        </a:rPr>
                        <a:t>more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0" dirty="0">
                          <a:latin typeface="Verdana"/>
                          <a:cs typeface="Verdana"/>
                        </a:rPr>
                        <a:t> </a:t>
                      </a:r>
                      <a:r>
                        <a:rPr sz="900" spc="50" dirty="0">
                          <a:latin typeface="Verdana"/>
                          <a:cs typeface="Verdana"/>
                        </a:rPr>
                        <a:t>adapt</a:t>
                      </a:r>
                      <a:r>
                        <a:rPr sz="900" spc="-65" dirty="0">
                          <a:latin typeface="Verdana"/>
                          <a:cs typeface="Verdana"/>
                        </a:rPr>
                        <a:t> </a:t>
                      </a:r>
                      <a:r>
                        <a:rPr sz="900" spc="-40" dirty="0">
                          <a:latin typeface="Verdana"/>
                          <a:cs typeface="Verdana"/>
                        </a:rPr>
                        <a:t>their</a:t>
                      </a:r>
                      <a:r>
                        <a:rPr sz="900" spc="-55" dirty="0">
                          <a:latin typeface="Verdana"/>
                          <a:cs typeface="Verdana"/>
                        </a:rPr>
                        <a:t> </a:t>
                      </a:r>
                      <a:r>
                        <a:rPr sz="900" spc="-10" dirty="0">
                          <a:latin typeface="Verdana"/>
                          <a:cs typeface="Verdana"/>
                        </a:rPr>
                        <a:t>behaviour</a:t>
                      </a:r>
                      <a:r>
                        <a:rPr sz="900" spc="-70" dirty="0">
                          <a:latin typeface="Verdana"/>
                          <a:cs typeface="Verdana"/>
                        </a:rPr>
                        <a:t> </a:t>
                      </a:r>
                      <a:r>
                        <a:rPr sz="900" spc="-50" dirty="0">
                          <a:latin typeface="Verdana"/>
                          <a:cs typeface="Verdana"/>
                        </a:rPr>
                        <a:t>in </a:t>
                      </a:r>
                      <a:r>
                        <a:rPr sz="900" spc="-45" dirty="0">
                          <a:latin typeface="Verdana"/>
                          <a:cs typeface="Verdana"/>
                        </a:rPr>
                        <a:t> </a:t>
                      </a:r>
                      <a:r>
                        <a:rPr sz="900" spc="-5" dirty="0">
                          <a:latin typeface="Verdana"/>
                          <a:cs typeface="Verdana"/>
                        </a:rPr>
                        <a:t>favourable</a:t>
                      </a:r>
                      <a:r>
                        <a:rPr sz="900" spc="-70" dirty="0">
                          <a:latin typeface="Verdana"/>
                          <a:cs typeface="Verdana"/>
                        </a:rPr>
                        <a:t> </a:t>
                      </a:r>
                      <a:r>
                        <a:rPr sz="900" spc="-10" dirty="0">
                          <a:latin typeface="Verdana"/>
                          <a:cs typeface="Verdana"/>
                        </a:rPr>
                        <a:t>conditions</a:t>
                      </a:r>
                      <a:endParaRPr sz="900" dirty="0">
                        <a:latin typeface="Verdana"/>
                        <a:cs typeface="Verdana"/>
                      </a:endParaRPr>
                    </a:p>
                    <a:p>
                      <a:pPr marL="297180">
                        <a:lnSpc>
                          <a:spcPts val="1070"/>
                        </a:lnSpc>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Talk</a:t>
                      </a:r>
                      <a:r>
                        <a:rPr sz="900" spc="-55" dirty="0">
                          <a:latin typeface="Verdana"/>
                          <a:cs typeface="Verdana"/>
                        </a:rPr>
                        <a:t> </a:t>
                      </a:r>
                      <a:r>
                        <a:rPr sz="900" spc="15" dirty="0">
                          <a:latin typeface="Verdana"/>
                          <a:cs typeface="Verdana"/>
                        </a:rPr>
                        <a:t>about</a:t>
                      </a:r>
                      <a:r>
                        <a:rPr sz="900" spc="-70" dirty="0">
                          <a:latin typeface="Verdana"/>
                          <a:cs typeface="Verdana"/>
                        </a:rPr>
                        <a:t> </a:t>
                      </a:r>
                      <a:r>
                        <a:rPr sz="900" spc="10" dirty="0">
                          <a:latin typeface="Verdana"/>
                          <a:cs typeface="Verdana"/>
                        </a:rPr>
                        <a:t>how</a:t>
                      </a:r>
                      <a:r>
                        <a:rPr sz="900" spc="-70" dirty="0">
                          <a:latin typeface="Verdana"/>
                          <a:cs typeface="Verdana"/>
                        </a:rPr>
                        <a:t> </a:t>
                      </a:r>
                      <a:r>
                        <a:rPr sz="900" spc="-40" dirty="0">
                          <a:latin typeface="Verdana"/>
                          <a:cs typeface="Verdana"/>
                        </a:rPr>
                        <a:t>others</a:t>
                      </a:r>
                      <a:r>
                        <a:rPr sz="900" spc="-50" dirty="0">
                          <a:latin typeface="Verdana"/>
                          <a:cs typeface="Verdana"/>
                        </a:rPr>
                        <a:t> </a:t>
                      </a:r>
                      <a:r>
                        <a:rPr sz="900" spc="-30" dirty="0">
                          <a:latin typeface="Verdana"/>
                          <a:cs typeface="Verdana"/>
                        </a:rPr>
                        <a:t>might</a:t>
                      </a:r>
                      <a:r>
                        <a:rPr sz="900" spc="-65" dirty="0">
                          <a:latin typeface="Verdana"/>
                          <a:cs typeface="Verdana"/>
                        </a:rPr>
                        <a:t> </a:t>
                      </a:r>
                      <a:r>
                        <a:rPr sz="900" spc="45" dirty="0">
                          <a:latin typeface="Verdana"/>
                          <a:cs typeface="Verdana"/>
                        </a:rPr>
                        <a:t>be</a:t>
                      </a:r>
                      <a:r>
                        <a:rPr sz="900" spc="-60" dirty="0">
                          <a:latin typeface="Verdana"/>
                          <a:cs typeface="Verdana"/>
                        </a:rPr>
                        <a:t> </a:t>
                      </a:r>
                      <a:r>
                        <a:rPr sz="900" spc="-10" dirty="0">
                          <a:latin typeface="Verdana"/>
                          <a:cs typeface="Verdana"/>
                        </a:rPr>
                        <a:t>feeling</a:t>
                      </a:r>
                      <a:r>
                        <a:rPr sz="900" spc="-70" dirty="0">
                          <a:latin typeface="Verdana"/>
                          <a:cs typeface="Verdana"/>
                        </a:rPr>
                        <a:t> </a:t>
                      </a:r>
                      <a:r>
                        <a:rPr sz="900" spc="30" dirty="0">
                          <a:latin typeface="Verdana"/>
                          <a:cs typeface="Verdana"/>
                        </a:rPr>
                        <a:t>and</a:t>
                      </a:r>
                      <a:r>
                        <a:rPr sz="900" spc="-50" dirty="0">
                          <a:latin typeface="Verdana"/>
                          <a:cs typeface="Verdana"/>
                        </a:rPr>
                        <a:t> </a:t>
                      </a:r>
                      <a:r>
                        <a:rPr sz="900" spc="-25" dirty="0">
                          <a:latin typeface="Verdana"/>
                          <a:cs typeface="Verdana"/>
                        </a:rPr>
                        <a:t>responds</a:t>
                      </a:r>
                      <a:r>
                        <a:rPr sz="900" spc="-60" dirty="0">
                          <a:latin typeface="Verdana"/>
                          <a:cs typeface="Verdana"/>
                        </a:rPr>
                        <a:t> </a:t>
                      </a:r>
                      <a:r>
                        <a:rPr sz="900" spc="25" dirty="0">
                          <a:latin typeface="Verdana"/>
                          <a:cs typeface="Verdana"/>
                        </a:rPr>
                        <a:t>according</a:t>
                      </a:r>
                      <a:r>
                        <a:rPr sz="900" spc="-70"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their</a:t>
                      </a:r>
                      <a:r>
                        <a:rPr sz="900" spc="-60" dirty="0">
                          <a:latin typeface="Verdana"/>
                          <a:cs typeface="Verdana"/>
                        </a:rPr>
                        <a:t> </a:t>
                      </a:r>
                      <a:r>
                        <a:rPr sz="900" spc="-15" dirty="0">
                          <a:latin typeface="Verdana"/>
                          <a:cs typeface="Verdana"/>
                        </a:rPr>
                        <a:t>understanding</a:t>
                      </a:r>
                      <a:r>
                        <a:rPr sz="900" spc="-70" dirty="0">
                          <a:latin typeface="Verdana"/>
                          <a:cs typeface="Verdana"/>
                        </a:rPr>
                        <a:t> </a:t>
                      </a:r>
                      <a:r>
                        <a:rPr sz="900" dirty="0">
                          <a:latin typeface="Verdana"/>
                          <a:cs typeface="Verdana"/>
                        </a:rPr>
                        <a:t>of</a:t>
                      </a:r>
                      <a:r>
                        <a:rPr sz="900" spc="-45" dirty="0">
                          <a:latin typeface="Verdana"/>
                          <a:cs typeface="Verdana"/>
                        </a:rPr>
                        <a:t> </a:t>
                      </a:r>
                      <a:r>
                        <a:rPr sz="900" spc="-15" dirty="0">
                          <a:latin typeface="Verdana"/>
                          <a:cs typeface="Verdana"/>
                        </a:rPr>
                        <a:t>the</a:t>
                      </a:r>
                      <a:r>
                        <a:rPr sz="900" spc="-75" dirty="0">
                          <a:latin typeface="Verdana"/>
                          <a:cs typeface="Verdana"/>
                        </a:rPr>
                        <a:t> </a:t>
                      </a:r>
                      <a:r>
                        <a:rPr sz="900" spc="-20" dirty="0">
                          <a:latin typeface="Verdana"/>
                          <a:cs typeface="Verdana"/>
                        </a:rPr>
                        <a:t>other</a:t>
                      </a:r>
                      <a:r>
                        <a:rPr sz="900" spc="-60" dirty="0">
                          <a:latin typeface="Verdana"/>
                          <a:cs typeface="Verdana"/>
                        </a:rPr>
                        <a:t> </a:t>
                      </a:r>
                      <a:r>
                        <a:rPr sz="900" spc="-25" dirty="0">
                          <a:latin typeface="Verdana"/>
                          <a:cs typeface="Verdana"/>
                        </a:rPr>
                        <a:t>person’s</a:t>
                      </a:r>
                      <a:r>
                        <a:rPr sz="900" spc="-65" dirty="0">
                          <a:latin typeface="Verdana"/>
                          <a:cs typeface="Verdana"/>
                        </a:rPr>
                        <a:t> </a:t>
                      </a:r>
                      <a:r>
                        <a:rPr sz="900" spc="-5" dirty="0">
                          <a:latin typeface="Verdana"/>
                          <a:cs typeface="Verdana"/>
                        </a:rPr>
                        <a:t>needs</a:t>
                      </a:r>
                      <a:r>
                        <a:rPr sz="900" spc="-6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wants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70" dirty="0">
                          <a:latin typeface="Verdana"/>
                          <a:cs typeface="Verdana"/>
                        </a:rPr>
                        <a:t>Express</a:t>
                      </a:r>
                      <a:r>
                        <a:rPr sz="900" spc="-55" dirty="0">
                          <a:latin typeface="Verdana"/>
                          <a:cs typeface="Verdana"/>
                        </a:rPr>
                        <a:t> </a:t>
                      </a:r>
                      <a:r>
                        <a:rPr sz="900" spc="70" dirty="0">
                          <a:latin typeface="Verdana"/>
                          <a:cs typeface="Verdana"/>
                        </a:rPr>
                        <a:t>a</a:t>
                      </a:r>
                      <a:r>
                        <a:rPr sz="900" spc="-55" dirty="0">
                          <a:latin typeface="Verdana"/>
                          <a:cs typeface="Verdana"/>
                        </a:rPr>
                        <a:t> </a:t>
                      </a:r>
                      <a:r>
                        <a:rPr sz="900" spc="10" dirty="0">
                          <a:latin typeface="Verdana"/>
                          <a:cs typeface="Verdana"/>
                        </a:rPr>
                        <a:t>wide</a:t>
                      </a:r>
                      <a:r>
                        <a:rPr sz="900" spc="-65" dirty="0">
                          <a:latin typeface="Verdana"/>
                          <a:cs typeface="Verdana"/>
                        </a:rPr>
                        <a:t> </a:t>
                      </a:r>
                      <a:r>
                        <a:rPr sz="900" dirty="0">
                          <a:latin typeface="Verdana"/>
                          <a:cs typeface="Verdana"/>
                        </a:rPr>
                        <a:t>range</a:t>
                      </a:r>
                      <a:r>
                        <a:rPr sz="900" spc="-55" dirty="0">
                          <a:latin typeface="Verdana"/>
                          <a:cs typeface="Verdana"/>
                        </a:rPr>
                        <a:t> </a:t>
                      </a:r>
                      <a:r>
                        <a:rPr sz="900" dirty="0">
                          <a:latin typeface="Verdana"/>
                          <a:cs typeface="Verdana"/>
                        </a:rPr>
                        <a:t>of</a:t>
                      </a:r>
                      <a:r>
                        <a:rPr sz="900" spc="-45" dirty="0">
                          <a:latin typeface="Verdana"/>
                          <a:cs typeface="Verdana"/>
                        </a:rPr>
                        <a:t> </a:t>
                      </a:r>
                      <a:r>
                        <a:rPr sz="900" spc="-25" dirty="0">
                          <a:latin typeface="Verdana"/>
                          <a:cs typeface="Verdana"/>
                        </a:rPr>
                        <a:t>self-aware</a:t>
                      </a:r>
                      <a:r>
                        <a:rPr sz="900" spc="-55" dirty="0">
                          <a:latin typeface="Verdana"/>
                          <a:cs typeface="Verdana"/>
                        </a:rPr>
                        <a:t> </a:t>
                      </a:r>
                      <a:r>
                        <a:rPr sz="900" spc="-25" dirty="0">
                          <a:latin typeface="Verdana"/>
                          <a:cs typeface="Verdana"/>
                        </a:rPr>
                        <a:t>emotions</a:t>
                      </a:r>
                      <a:r>
                        <a:rPr sz="900" spc="-50" dirty="0">
                          <a:latin typeface="Verdana"/>
                          <a:cs typeface="Verdana"/>
                        </a:rPr>
                        <a:t> </a:t>
                      </a:r>
                      <a:r>
                        <a:rPr sz="900" spc="30" dirty="0">
                          <a:latin typeface="Verdana"/>
                          <a:cs typeface="Verdana"/>
                        </a:rPr>
                        <a:t>and</a:t>
                      </a:r>
                      <a:r>
                        <a:rPr sz="900" spc="-50" dirty="0">
                          <a:latin typeface="Verdana"/>
                          <a:cs typeface="Verdana"/>
                        </a:rPr>
                        <a:t> </a:t>
                      </a:r>
                      <a:r>
                        <a:rPr sz="900" spc="-25" dirty="0">
                          <a:latin typeface="Verdana"/>
                          <a:cs typeface="Verdana"/>
                        </a:rPr>
                        <a:t>feelings</a:t>
                      </a:r>
                      <a:r>
                        <a:rPr sz="900" spc="-55" dirty="0">
                          <a:latin typeface="Verdana"/>
                          <a:cs typeface="Verdana"/>
                        </a:rPr>
                        <a:t> </a:t>
                      </a:r>
                      <a:r>
                        <a:rPr sz="900" spc="-40" dirty="0">
                          <a:latin typeface="Verdana"/>
                          <a:cs typeface="Verdana"/>
                        </a:rPr>
                        <a:t>in</a:t>
                      </a:r>
                      <a:r>
                        <a:rPr sz="900" spc="-60" dirty="0">
                          <a:latin typeface="Verdana"/>
                          <a:cs typeface="Verdana"/>
                        </a:rPr>
                        <a:t> </a:t>
                      </a:r>
                      <a:r>
                        <a:rPr sz="900" spc="-45" dirty="0">
                          <a:latin typeface="Verdana"/>
                          <a:cs typeface="Verdana"/>
                        </a:rPr>
                        <a:t>their</a:t>
                      </a:r>
                      <a:r>
                        <a:rPr sz="900" spc="-55" dirty="0">
                          <a:latin typeface="Verdana"/>
                          <a:cs typeface="Verdana"/>
                        </a:rPr>
                        <a:t> </a:t>
                      </a:r>
                      <a:r>
                        <a:rPr sz="900" spc="-25" dirty="0">
                          <a:latin typeface="Verdana"/>
                          <a:cs typeface="Verdana"/>
                        </a:rPr>
                        <a:t>interactions</a:t>
                      </a:r>
                      <a:r>
                        <a:rPr sz="900" spc="-55" dirty="0">
                          <a:latin typeface="Verdana"/>
                          <a:cs typeface="Verdana"/>
                        </a:rPr>
                        <a:t> </a:t>
                      </a:r>
                      <a:r>
                        <a:rPr sz="900" spc="-40" dirty="0">
                          <a:latin typeface="Verdana"/>
                          <a:cs typeface="Verdana"/>
                        </a:rPr>
                        <a:t>with</a:t>
                      </a:r>
                      <a:r>
                        <a:rPr sz="900" spc="-55" dirty="0">
                          <a:latin typeface="Verdana"/>
                          <a:cs typeface="Verdana"/>
                        </a:rPr>
                        <a:t> </a:t>
                      </a:r>
                      <a:r>
                        <a:rPr sz="900" spc="-40" dirty="0">
                          <a:latin typeface="Verdana"/>
                          <a:cs typeface="Verdana"/>
                        </a:rPr>
                        <a:t>others</a:t>
                      </a:r>
                      <a:r>
                        <a:rPr sz="900" spc="-5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through</a:t>
                      </a:r>
                      <a:r>
                        <a:rPr sz="900" spc="-55" dirty="0">
                          <a:latin typeface="Verdana"/>
                          <a:cs typeface="Verdana"/>
                        </a:rPr>
                        <a:t> </a:t>
                      </a:r>
                      <a:r>
                        <a:rPr sz="900" spc="-45" dirty="0">
                          <a:latin typeface="Verdana"/>
                          <a:cs typeface="Verdana"/>
                        </a:rPr>
                        <a:t>their</a:t>
                      </a:r>
                      <a:r>
                        <a:rPr sz="900" spc="-35" dirty="0">
                          <a:latin typeface="Verdana"/>
                          <a:cs typeface="Verdana"/>
                        </a:rPr>
                        <a:t> </a:t>
                      </a:r>
                      <a:r>
                        <a:rPr sz="900" spc="-10" dirty="0">
                          <a:latin typeface="Verdana"/>
                          <a:cs typeface="Verdana"/>
                        </a:rPr>
                        <a:t>behaviour</a:t>
                      </a:r>
                      <a:r>
                        <a:rPr sz="900" spc="-50" dirty="0">
                          <a:latin typeface="Verdana"/>
                          <a:cs typeface="Verdana"/>
                        </a:rPr>
                        <a:t> </a:t>
                      </a:r>
                      <a:r>
                        <a:rPr sz="900" spc="30" dirty="0">
                          <a:latin typeface="Verdana"/>
                          <a:cs typeface="Verdana"/>
                        </a:rPr>
                        <a:t>and</a:t>
                      </a:r>
                      <a:r>
                        <a:rPr sz="900" spc="-60" dirty="0">
                          <a:latin typeface="Verdana"/>
                          <a:cs typeface="Verdana"/>
                        </a:rPr>
                        <a:t> </a:t>
                      </a:r>
                      <a:r>
                        <a:rPr sz="900" spc="-20" dirty="0" err="1">
                          <a:latin typeface="Verdana"/>
                          <a:cs typeface="Verdana"/>
                        </a:rPr>
                        <a:t>pla</a:t>
                      </a:r>
                      <a:r>
                        <a:rPr lang="en-GB" sz="900" spc="-20" dirty="0">
                          <a:latin typeface="Verdana"/>
                          <a:cs typeface="Verdana"/>
                        </a:rPr>
                        <a:t>y.</a:t>
                      </a:r>
                      <a:endParaRPr sz="900" dirty="0">
                        <a:latin typeface="Verdana"/>
                        <a:cs typeface="Verdana"/>
                      </a:endParaRPr>
                    </a:p>
                    <a:p>
                      <a:pPr marL="525780" marR="267970" indent="-228600">
                        <a:lnSpc>
                          <a:spcPts val="1110"/>
                        </a:lnSpc>
                        <a:spcBef>
                          <a:spcPts val="3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45" dirty="0">
                          <a:latin typeface="Verdana"/>
                          <a:cs typeface="Verdana"/>
                        </a:rPr>
                        <a:t>their</a:t>
                      </a:r>
                      <a:r>
                        <a:rPr sz="900" spc="-65" dirty="0">
                          <a:latin typeface="Verdana"/>
                          <a:cs typeface="Verdana"/>
                        </a:rPr>
                        <a:t> </a:t>
                      </a:r>
                      <a:r>
                        <a:rPr sz="900" spc="25" dirty="0">
                          <a:latin typeface="Verdana"/>
                          <a:cs typeface="Verdana"/>
                        </a:rPr>
                        <a:t>confidence</a:t>
                      </a:r>
                      <a:r>
                        <a:rPr sz="900" spc="-7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self-esteem</a:t>
                      </a:r>
                      <a:r>
                        <a:rPr sz="900" spc="-70" dirty="0">
                          <a:latin typeface="Verdana"/>
                          <a:cs typeface="Verdana"/>
                        </a:rPr>
                        <a:t> </a:t>
                      </a:r>
                      <a:r>
                        <a:rPr sz="900" spc="-20" dirty="0">
                          <a:latin typeface="Verdana"/>
                          <a:cs typeface="Verdana"/>
                        </a:rPr>
                        <a:t>e.g.</a:t>
                      </a:r>
                      <a:r>
                        <a:rPr sz="900" spc="-65" dirty="0">
                          <a:latin typeface="Verdana"/>
                          <a:cs typeface="Verdana"/>
                        </a:rPr>
                        <a:t> </a:t>
                      </a:r>
                      <a:r>
                        <a:rPr sz="900" dirty="0">
                          <a:latin typeface="Verdana"/>
                          <a:cs typeface="Verdana"/>
                        </a:rPr>
                        <a:t>outgoing</a:t>
                      </a:r>
                      <a:r>
                        <a:rPr sz="900" spc="-60" dirty="0">
                          <a:latin typeface="Verdana"/>
                          <a:cs typeface="Verdana"/>
                        </a:rPr>
                        <a:t> </a:t>
                      </a:r>
                      <a:r>
                        <a:rPr sz="900" spc="-20" dirty="0">
                          <a:latin typeface="Verdana"/>
                          <a:cs typeface="Verdana"/>
                        </a:rPr>
                        <a:t>towards</a:t>
                      </a:r>
                      <a:r>
                        <a:rPr sz="900" spc="-55" dirty="0">
                          <a:latin typeface="Verdana"/>
                          <a:cs typeface="Verdana"/>
                        </a:rPr>
                        <a:t> </a:t>
                      </a:r>
                      <a:r>
                        <a:rPr sz="900" spc="10" dirty="0">
                          <a:latin typeface="Verdana"/>
                          <a:cs typeface="Verdana"/>
                        </a:rPr>
                        <a:t>people,</a:t>
                      </a:r>
                      <a:r>
                        <a:rPr sz="900" spc="-75" dirty="0">
                          <a:latin typeface="Verdana"/>
                          <a:cs typeface="Verdana"/>
                        </a:rPr>
                        <a:t> </a:t>
                      </a:r>
                      <a:r>
                        <a:rPr sz="900" spc="-15" dirty="0">
                          <a:latin typeface="Verdana"/>
                          <a:cs typeface="Verdana"/>
                        </a:rPr>
                        <a:t>taking</a:t>
                      </a:r>
                      <a:r>
                        <a:rPr sz="900" spc="-65" dirty="0">
                          <a:latin typeface="Verdana"/>
                          <a:cs typeface="Verdana"/>
                        </a:rPr>
                        <a:t> </a:t>
                      </a:r>
                      <a:r>
                        <a:rPr sz="900" spc="-100" dirty="0">
                          <a:latin typeface="Verdana"/>
                          <a:cs typeface="Verdana"/>
                        </a:rPr>
                        <a:t>risks,</a:t>
                      </a:r>
                      <a:r>
                        <a:rPr sz="900" spc="-60" dirty="0">
                          <a:latin typeface="Verdana"/>
                          <a:cs typeface="Verdana"/>
                        </a:rPr>
                        <a:t> </a:t>
                      </a:r>
                      <a:r>
                        <a:rPr sz="900" spc="-50" dirty="0">
                          <a:latin typeface="Verdana"/>
                          <a:cs typeface="Verdana"/>
                        </a:rPr>
                        <a:t>trying</a:t>
                      </a:r>
                      <a:r>
                        <a:rPr sz="900" spc="-65" dirty="0">
                          <a:latin typeface="Verdana"/>
                          <a:cs typeface="Verdana"/>
                        </a:rPr>
                        <a:t> </a:t>
                      </a:r>
                      <a:r>
                        <a:rPr sz="900" spc="10" dirty="0">
                          <a:latin typeface="Verdana"/>
                          <a:cs typeface="Verdana"/>
                        </a:rPr>
                        <a:t>new</a:t>
                      </a:r>
                      <a:r>
                        <a:rPr sz="900" spc="-55" dirty="0">
                          <a:latin typeface="Verdana"/>
                          <a:cs typeface="Verdana"/>
                        </a:rPr>
                        <a:t> </a:t>
                      </a:r>
                      <a:r>
                        <a:rPr sz="900" spc="-45" dirty="0">
                          <a:latin typeface="Verdana"/>
                          <a:cs typeface="Verdana"/>
                        </a:rPr>
                        <a:t>things</a:t>
                      </a:r>
                      <a:r>
                        <a:rPr sz="900" spc="-60" dirty="0">
                          <a:latin typeface="Verdana"/>
                          <a:cs typeface="Verdana"/>
                        </a:rPr>
                        <a:t> </a:t>
                      </a:r>
                      <a:r>
                        <a:rPr sz="900" spc="-40" dirty="0">
                          <a:latin typeface="Verdana"/>
                          <a:cs typeface="Verdana"/>
                        </a:rPr>
                        <a:t>or</a:t>
                      </a:r>
                      <a:r>
                        <a:rPr sz="900" spc="-65" dirty="0">
                          <a:latin typeface="Verdana"/>
                          <a:cs typeface="Verdana"/>
                        </a:rPr>
                        <a:t> </a:t>
                      </a:r>
                      <a:r>
                        <a:rPr sz="900" spc="10" dirty="0">
                          <a:latin typeface="Verdana"/>
                          <a:cs typeface="Verdana"/>
                        </a:rPr>
                        <a:t>new</a:t>
                      </a:r>
                      <a:r>
                        <a:rPr sz="900" spc="-65" dirty="0">
                          <a:latin typeface="Verdana"/>
                          <a:cs typeface="Verdana"/>
                        </a:rPr>
                        <a:t> </a:t>
                      </a:r>
                      <a:r>
                        <a:rPr sz="900" spc="-10" dirty="0">
                          <a:latin typeface="Verdana"/>
                          <a:cs typeface="Verdana"/>
                        </a:rPr>
                        <a:t>social</a:t>
                      </a:r>
                      <a:r>
                        <a:rPr sz="900" spc="-60" dirty="0">
                          <a:latin typeface="Verdana"/>
                          <a:cs typeface="Verdana"/>
                        </a:rPr>
                        <a:t> </a:t>
                      </a:r>
                      <a:r>
                        <a:rPr sz="900" spc="-45" dirty="0">
                          <a:latin typeface="Verdana"/>
                          <a:cs typeface="Verdana"/>
                        </a:rPr>
                        <a:t>situations,</a:t>
                      </a:r>
                      <a:r>
                        <a:rPr sz="900" spc="-55" dirty="0">
                          <a:latin typeface="Verdana"/>
                          <a:cs typeface="Verdana"/>
                        </a:rPr>
                        <a:t> </a:t>
                      </a:r>
                      <a:r>
                        <a:rPr sz="900" spc="5" dirty="0">
                          <a:latin typeface="Verdana"/>
                          <a:cs typeface="Verdana"/>
                        </a:rPr>
                        <a:t>being</a:t>
                      </a:r>
                      <a:r>
                        <a:rPr sz="900" spc="-7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0" dirty="0">
                          <a:latin typeface="Verdana"/>
                          <a:cs typeface="Verdana"/>
                        </a:rPr>
                        <a:t> </a:t>
                      </a:r>
                      <a:r>
                        <a:rPr sz="900" spc="-50" dirty="0">
                          <a:latin typeface="Verdana"/>
                          <a:cs typeface="Verdana"/>
                        </a:rPr>
                        <a:t>express</a:t>
                      </a:r>
                      <a:r>
                        <a:rPr sz="900" spc="-60" dirty="0">
                          <a:latin typeface="Verdana"/>
                          <a:cs typeface="Verdana"/>
                        </a:rPr>
                        <a:t> </a:t>
                      </a:r>
                      <a:r>
                        <a:rPr sz="900" spc="-45" dirty="0">
                          <a:latin typeface="Verdana"/>
                          <a:cs typeface="Verdana"/>
                        </a:rPr>
                        <a:t>their</a:t>
                      </a:r>
                      <a:r>
                        <a:rPr sz="900" spc="-65" dirty="0">
                          <a:latin typeface="Verdana"/>
                          <a:cs typeface="Verdana"/>
                        </a:rPr>
                        <a:t> </a:t>
                      </a:r>
                      <a:r>
                        <a:rPr sz="900" dirty="0">
                          <a:latin typeface="Verdana"/>
                          <a:cs typeface="Verdana"/>
                        </a:rPr>
                        <a:t>needs</a:t>
                      </a:r>
                      <a:r>
                        <a:rPr sz="900" spc="-60" dirty="0">
                          <a:latin typeface="Verdana"/>
                          <a:cs typeface="Verdana"/>
                        </a:rPr>
                        <a:t> </a:t>
                      </a:r>
                      <a:r>
                        <a:rPr sz="900" spc="30" dirty="0">
                          <a:latin typeface="Verdana"/>
                          <a:cs typeface="Verdana"/>
                        </a:rPr>
                        <a:t>and </a:t>
                      </a:r>
                      <a:r>
                        <a:rPr sz="900" spc="35" dirty="0">
                          <a:latin typeface="Verdana"/>
                          <a:cs typeface="Verdana"/>
                        </a:rPr>
                        <a:t> </a:t>
                      </a:r>
                      <a:r>
                        <a:rPr sz="900" spc="-50" dirty="0">
                          <a:latin typeface="Verdana"/>
                          <a:cs typeface="Verdana"/>
                        </a:rPr>
                        <a:t>ask</a:t>
                      </a:r>
                      <a:r>
                        <a:rPr sz="900" spc="-75" dirty="0">
                          <a:latin typeface="Verdana"/>
                          <a:cs typeface="Verdana"/>
                        </a:rPr>
                        <a:t> </a:t>
                      </a:r>
                      <a:r>
                        <a:rPr sz="900" spc="-30" dirty="0">
                          <a:latin typeface="Verdana"/>
                          <a:cs typeface="Verdana"/>
                        </a:rPr>
                        <a:t>adults</a:t>
                      </a:r>
                      <a:r>
                        <a:rPr sz="900" spc="-65" dirty="0">
                          <a:latin typeface="Verdana"/>
                          <a:cs typeface="Verdana"/>
                        </a:rPr>
                        <a:t> </a:t>
                      </a:r>
                      <a:r>
                        <a:rPr sz="900" spc="-35" dirty="0">
                          <a:latin typeface="Verdana"/>
                          <a:cs typeface="Verdana"/>
                        </a:rPr>
                        <a:t>for</a:t>
                      </a:r>
                      <a:r>
                        <a:rPr sz="900" spc="-65" dirty="0">
                          <a:latin typeface="Verdana"/>
                          <a:cs typeface="Verdana"/>
                        </a:rPr>
                        <a:t> </a:t>
                      </a:r>
                      <a:r>
                        <a:rPr sz="900" dirty="0">
                          <a:latin typeface="Verdana"/>
                          <a:cs typeface="Verdana"/>
                        </a:rPr>
                        <a:t>help</a:t>
                      </a:r>
                    </a:p>
                    <a:p>
                      <a:pPr marL="525780" marR="244475" indent="-228600">
                        <a:lnSpc>
                          <a:spcPts val="1100"/>
                        </a:lnSpc>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some</a:t>
                      </a:r>
                      <a:r>
                        <a:rPr sz="900" spc="-60" dirty="0">
                          <a:latin typeface="Verdana"/>
                          <a:cs typeface="Verdana"/>
                        </a:rPr>
                        <a:t> </a:t>
                      </a:r>
                      <a:r>
                        <a:rPr sz="900" spc="-20" dirty="0">
                          <a:latin typeface="Verdana"/>
                          <a:cs typeface="Verdana"/>
                        </a:rPr>
                        <a:t>awareness</a:t>
                      </a:r>
                      <a:r>
                        <a:rPr sz="900" spc="-55"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the</a:t>
                      </a:r>
                      <a:r>
                        <a:rPr sz="900" spc="-50" dirty="0">
                          <a:latin typeface="Verdana"/>
                          <a:cs typeface="Verdana"/>
                        </a:rPr>
                        <a:t> </a:t>
                      </a:r>
                      <a:r>
                        <a:rPr sz="900" spc="-60" dirty="0">
                          <a:latin typeface="Verdana"/>
                          <a:cs typeface="Verdana"/>
                        </a:rPr>
                        <a:t>similarities </a:t>
                      </a:r>
                      <a:r>
                        <a:rPr sz="900" spc="30" dirty="0">
                          <a:latin typeface="Verdana"/>
                          <a:cs typeface="Verdana"/>
                        </a:rPr>
                        <a:t>and</a:t>
                      </a:r>
                      <a:r>
                        <a:rPr sz="900" spc="-55" dirty="0">
                          <a:latin typeface="Verdana"/>
                          <a:cs typeface="Verdana"/>
                        </a:rPr>
                        <a:t> </a:t>
                      </a:r>
                      <a:r>
                        <a:rPr sz="900" spc="-10" dirty="0">
                          <a:latin typeface="Verdana"/>
                          <a:cs typeface="Verdana"/>
                        </a:rPr>
                        <a:t>differences</a:t>
                      </a:r>
                      <a:r>
                        <a:rPr sz="900" spc="-75" dirty="0">
                          <a:latin typeface="Verdana"/>
                          <a:cs typeface="Verdana"/>
                        </a:rPr>
                        <a:t> </a:t>
                      </a:r>
                      <a:r>
                        <a:rPr sz="900" spc="15" dirty="0">
                          <a:latin typeface="Verdana"/>
                          <a:cs typeface="Verdana"/>
                        </a:rPr>
                        <a:t>between</a:t>
                      </a:r>
                      <a:r>
                        <a:rPr sz="900" spc="-60" dirty="0">
                          <a:latin typeface="Verdana"/>
                          <a:cs typeface="Verdana"/>
                        </a:rPr>
                        <a:t> </a:t>
                      </a:r>
                      <a:r>
                        <a:rPr sz="900" spc="-35" dirty="0">
                          <a:latin typeface="Verdana"/>
                          <a:cs typeface="Verdana"/>
                        </a:rPr>
                        <a:t>themselves</a:t>
                      </a:r>
                      <a:r>
                        <a:rPr sz="900" spc="-55" dirty="0">
                          <a:latin typeface="Verdana"/>
                          <a:cs typeface="Verdana"/>
                        </a:rPr>
                        <a:t> </a:t>
                      </a:r>
                      <a:r>
                        <a:rPr sz="900" spc="30" dirty="0">
                          <a:latin typeface="Verdana"/>
                          <a:cs typeface="Verdana"/>
                        </a:rPr>
                        <a:t>and</a:t>
                      </a:r>
                      <a:r>
                        <a:rPr sz="900" spc="-60" dirty="0">
                          <a:latin typeface="Verdana"/>
                          <a:cs typeface="Verdana"/>
                        </a:rPr>
                        <a:t> </a:t>
                      </a:r>
                      <a:r>
                        <a:rPr sz="900" spc="-40" dirty="0">
                          <a:latin typeface="Verdana"/>
                          <a:cs typeface="Verdana"/>
                        </a:rPr>
                        <a:t>others</a:t>
                      </a:r>
                      <a:r>
                        <a:rPr sz="900" spc="-70" dirty="0">
                          <a:latin typeface="Verdana"/>
                          <a:cs typeface="Verdana"/>
                        </a:rPr>
                        <a:t> </a:t>
                      </a:r>
                      <a:r>
                        <a:rPr sz="900" spc="-40" dirty="0">
                          <a:latin typeface="Verdana"/>
                          <a:cs typeface="Verdana"/>
                        </a:rPr>
                        <a:t>in</a:t>
                      </a:r>
                      <a:r>
                        <a:rPr sz="900" spc="-55" dirty="0">
                          <a:latin typeface="Verdana"/>
                          <a:cs typeface="Verdana"/>
                        </a:rPr>
                        <a:t> </a:t>
                      </a:r>
                      <a:r>
                        <a:rPr sz="900" spc="-20" dirty="0">
                          <a:latin typeface="Verdana"/>
                          <a:cs typeface="Verdana"/>
                        </a:rPr>
                        <a:t>more</a:t>
                      </a:r>
                      <a:r>
                        <a:rPr sz="900" spc="-60" dirty="0">
                          <a:latin typeface="Verdana"/>
                          <a:cs typeface="Verdana"/>
                        </a:rPr>
                        <a:t> </a:t>
                      </a:r>
                      <a:r>
                        <a:rPr sz="900" spc="10" dirty="0">
                          <a:latin typeface="Verdana"/>
                          <a:cs typeface="Verdana"/>
                        </a:rPr>
                        <a:t>detailed</a:t>
                      </a:r>
                      <a:r>
                        <a:rPr sz="900" spc="-60" dirty="0">
                          <a:latin typeface="Verdana"/>
                          <a:cs typeface="Verdana"/>
                        </a:rPr>
                        <a:t> </a:t>
                      </a:r>
                      <a:r>
                        <a:rPr sz="900" spc="-25" dirty="0">
                          <a:latin typeface="Verdana"/>
                          <a:cs typeface="Verdana"/>
                        </a:rPr>
                        <a:t>ways</a:t>
                      </a:r>
                      <a:r>
                        <a:rPr sz="900" spc="-65" dirty="0">
                          <a:latin typeface="Verdana"/>
                          <a:cs typeface="Verdana"/>
                        </a:rPr>
                        <a:t> </a:t>
                      </a:r>
                      <a:r>
                        <a:rPr sz="900" spc="-20" dirty="0">
                          <a:latin typeface="Verdana"/>
                          <a:cs typeface="Verdana"/>
                        </a:rPr>
                        <a:t>e.g.</a:t>
                      </a:r>
                      <a:r>
                        <a:rPr sz="900" spc="-70" dirty="0">
                          <a:latin typeface="Verdana"/>
                          <a:cs typeface="Verdana"/>
                        </a:rPr>
                        <a:t> </a:t>
                      </a:r>
                      <a:r>
                        <a:rPr sz="900" spc="-35" dirty="0">
                          <a:latin typeface="Verdana"/>
                          <a:cs typeface="Verdana"/>
                        </a:rPr>
                        <a:t>hair</a:t>
                      </a:r>
                      <a:r>
                        <a:rPr sz="900" spc="-60" dirty="0">
                          <a:latin typeface="Verdana"/>
                          <a:cs typeface="Verdana"/>
                        </a:rPr>
                        <a:t> </a:t>
                      </a:r>
                      <a:r>
                        <a:rPr sz="900" spc="-15" dirty="0">
                          <a:latin typeface="Verdana"/>
                          <a:cs typeface="Verdana"/>
                        </a:rPr>
                        <a:t>colour,</a:t>
                      </a:r>
                      <a:r>
                        <a:rPr sz="900" spc="-5" dirty="0">
                          <a:latin typeface="Verdana"/>
                          <a:cs typeface="Verdana"/>
                        </a:rPr>
                        <a:t> </a:t>
                      </a:r>
                      <a:r>
                        <a:rPr sz="900" spc="-75" dirty="0">
                          <a:latin typeface="Verdana"/>
                          <a:cs typeface="Verdana"/>
                        </a:rPr>
                        <a:t>skin</a:t>
                      </a:r>
                      <a:r>
                        <a:rPr sz="900" spc="-65" dirty="0">
                          <a:latin typeface="Verdana"/>
                          <a:cs typeface="Verdana"/>
                        </a:rPr>
                        <a:t> </a:t>
                      </a:r>
                      <a:r>
                        <a:rPr sz="900" spc="-15" dirty="0">
                          <a:latin typeface="Verdana"/>
                          <a:cs typeface="Verdana"/>
                        </a:rPr>
                        <a:t>colour,</a:t>
                      </a:r>
                      <a:r>
                        <a:rPr sz="900" spc="-75" dirty="0">
                          <a:latin typeface="Verdana"/>
                          <a:cs typeface="Verdana"/>
                        </a:rPr>
                        <a:t> </a:t>
                      </a:r>
                      <a:r>
                        <a:rPr sz="900" spc="-25" dirty="0">
                          <a:latin typeface="Verdana"/>
                          <a:cs typeface="Verdana"/>
                        </a:rPr>
                        <a:t>height,</a:t>
                      </a:r>
                      <a:r>
                        <a:rPr sz="900" spc="-65" dirty="0">
                          <a:latin typeface="Verdana"/>
                          <a:cs typeface="Verdana"/>
                        </a:rPr>
                        <a:t> </a:t>
                      </a:r>
                      <a:r>
                        <a:rPr sz="900" spc="-50" dirty="0">
                          <a:latin typeface="Verdana"/>
                          <a:cs typeface="Verdana"/>
                        </a:rPr>
                        <a:t>glasses,</a:t>
                      </a:r>
                      <a:r>
                        <a:rPr sz="900" spc="-70" dirty="0">
                          <a:latin typeface="Verdana"/>
                          <a:cs typeface="Verdana"/>
                        </a:rPr>
                        <a:t> </a:t>
                      </a:r>
                      <a:r>
                        <a:rPr sz="900" spc="-50" dirty="0">
                          <a:latin typeface="Verdana"/>
                          <a:cs typeface="Verdana"/>
                        </a:rPr>
                        <a:t>siblings </a:t>
                      </a:r>
                      <a:r>
                        <a:rPr sz="900" spc="-45" dirty="0">
                          <a:latin typeface="Verdana"/>
                          <a:cs typeface="Verdana"/>
                        </a:rPr>
                        <a:t> </a:t>
                      </a:r>
                      <a:r>
                        <a:rPr sz="900" spc="-35" dirty="0">
                          <a:latin typeface="Verdana"/>
                          <a:cs typeface="Verdana"/>
                        </a:rPr>
                        <a:t>family</a:t>
                      </a:r>
                      <a:r>
                        <a:rPr sz="900" spc="-65" dirty="0">
                          <a:latin typeface="Verdana"/>
                          <a:cs typeface="Verdana"/>
                        </a:rPr>
                        <a:t> </a:t>
                      </a:r>
                      <a:r>
                        <a:rPr sz="900" spc="-30" dirty="0">
                          <a:latin typeface="Verdana"/>
                          <a:cs typeface="Verdana"/>
                        </a:rPr>
                        <a:t>members</a:t>
                      </a:r>
                      <a:endParaRPr sz="900" dirty="0">
                        <a:latin typeface="Verdana"/>
                        <a:cs typeface="Verdana"/>
                      </a:endParaRPr>
                    </a:p>
                    <a:p>
                      <a:pPr marL="297180">
                        <a:lnSpc>
                          <a:spcPts val="1070"/>
                        </a:lnSpc>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Identify</a:t>
                      </a:r>
                      <a:r>
                        <a:rPr sz="900" spc="-65" dirty="0">
                          <a:latin typeface="Verdana"/>
                          <a:cs typeface="Verdana"/>
                        </a:rPr>
                        <a:t> </a:t>
                      </a:r>
                      <a:r>
                        <a:rPr sz="900" spc="-35" dirty="0">
                          <a:latin typeface="Verdana"/>
                          <a:cs typeface="Verdana"/>
                        </a:rPr>
                        <a:t>themselves</a:t>
                      </a:r>
                      <a:r>
                        <a:rPr sz="900" spc="-60" dirty="0">
                          <a:latin typeface="Verdana"/>
                          <a:cs typeface="Verdana"/>
                        </a:rPr>
                        <a:t> </a:t>
                      </a:r>
                      <a:r>
                        <a:rPr sz="900" spc="-40" dirty="0">
                          <a:latin typeface="Verdana"/>
                          <a:cs typeface="Verdana"/>
                        </a:rPr>
                        <a:t>in</a:t>
                      </a:r>
                      <a:r>
                        <a:rPr sz="900" spc="-70" dirty="0">
                          <a:latin typeface="Verdana"/>
                          <a:cs typeface="Verdana"/>
                        </a:rPr>
                        <a:t> </a:t>
                      </a:r>
                      <a:r>
                        <a:rPr sz="900" spc="-25" dirty="0">
                          <a:latin typeface="Verdana"/>
                          <a:cs typeface="Verdana"/>
                        </a:rPr>
                        <a:t>relation</a:t>
                      </a:r>
                      <a:r>
                        <a:rPr sz="900" spc="-60" dirty="0">
                          <a:latin typeface="Verdana"/>
                          <a:cs typeface="Verdana"/>
                        </a:rPr>
                        <a:t> </a:t>
                      </a:r>
                      <a:r>
                        <a:rPr sz="900" spc="-5" dirty="0">
                          <a:latin typeface="Verdana"/>
                          <a:cs typeface="Verdana"/>
                        </a:rPr>
                        <a:t>to</a:t>
                      </a:r>
                      <a:r>
                        <a:rPr sz="900" spc="-65" dirty="0">
                          <a:latin typeface="Verdana"/>
                          <a:cs typeface="Verdana"/>
                        </a:rPr>
                        <a:t> </a:t>
                      </a:r>
                      <a:r>
                        <a:rPr sz="900" spc="-5" dirty="0">
                          <a:latin typeface="Verdana"/>
                          <a:cs typeface="Verdana"/>
                        </a:rPr>
                        <a:t>social</a:t>
                      </a:r>
                      <a:r>
                        <a:rPr sz="900" spc="-65" dirty="0">
                          <a:latin typeface="Verdana"/>
                          <a:cs typeface="Verdana"/>
                        </a:rPr>
                        <a:t> </a:t>
                      </a:r>
                      <a:r>
                        <a:rPr sz="900" spc="-25" dirty="0">
                          <a:latin typeface="Verdana"/>
                          <a:cs typeface="Verdana"/>
                        </a:rPr>
                        <a:t>groups</a:t>
                      </a:r>
                      <a:r>
                        <a:rPr sz="900" spc="-60"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to</a:t>
                      </a:r>
                      <a:r>
                        <a:rPr sz="900" spc="-70" dirty="0">
                          <a:latin typeface="Verdana"/>
                          <a:cs typeface="Verdana"/>
                        </a:rPr>
                        <a:t> </a:t>
                      </a:r>
                      <a:r>
                        <a:rPr sz="900" spc="-45" dirty="0">
                          <a:latin typeface="Verdana"/>
                          <a:cs typeface="Verdana"/>
                        </a:rPr>
                        <a:t>their</a:t>
                      </a:r>
                      <a:r>
                        <a:rPr sz="900" spc="-55" dirty="0">
                          <a:latin typeface="Verdana"/>
                          <a:cs typeface="Verdana"/>
                        </a:rPr>
                        <a:t> </a:t>
                      </a:r>
                      <a:r>
                        <a:rPr sz="900" spc="-20" dirty="0">
                          <a:latin typeface="Verdana"/>
                          <a:cs typeface="Verdana"/>
                        </a:rPr>
                        <a:t>peers</a:t>
                      </a:r>
                      <a:r>
                        <a:rPr sz="900" spc="-60" dirty="0">
                          <a:latin typeface="Verdana"/>
                          <a:cs typeface="Verdana"/>
                        </a:rPr>
                        <a:t> </a:t>
                      </a:r>
                      <a:r>
                        <a:rPr sz="900" spc="-25" dirty="0">
                          <a:latin typeface="Verdana"/>
                          <a:cs typeface="Verdana"/>
                        </a:rPr>
                        <a:t>e.g.</a:t>
                      </a:r>
                      <a:r>
                        <a:rPr sz="900" spc="-40" dirty="0">
                          <a:latin typeface="Verdana"/>
                          <a:cs typeface="Verdana"/>
                        </a:rPr>
                        <a:t> </a:t>
                      </a:r>
                      <a:r>
                        <a:rPr sz="900" spc="-15" dirty="0">
                          <a:latin typeface="Verdana"/>
                          <a:cs typeface="Verdana"/>
                        </a:rPr>
                        <a:t>part</a:t>
                      </a:r>
                      <a:r>
                        <a:rPr sz="900" spc="-65" dirty="0">
                          <a:latin typeface="Verdana"/>
                          <a:cs typeface="Verdana"/>
                        </a:rPr>
                        <a:t> </a:t>
                      </a:r>
                      <a:r>
                        <a:rPr sz="900" dirty="0">
                          <a:latin typeface="Verdana"/>
                          <a:cs typeface="Verdana"/>
                        </a:rPr>
                        <a:t>of</a:t>
                      </a:r>
                      <a:r>
                        <a:rPr sz="900" spc="-55" dirty="0">
                          <a:latin typeface="Verdana"/>
                          <a:cs typeface="Verdana"/>
                        </a:rPr>
                        <a:t> </a:t>
                      </a:r>
                      <a:r>
                        <a:rPr sz="900" spc="-10" dirty="0">
                          <a:latin typeface="Verdana"/>
                          <a:cs typeface="Verdana"/>
                        </a:rPr>
                        <a:t>the</a:t>
                      </a:r>
                      <a:r>
                        <a:rPr sz="900" spc="-60" dirty="0">
                          <a:latin typeface="Verdana"/>
                          <a:cs typeface="Verdana"/>
                        </a:rPr>
                        <a:t> </a:t>
                      </a:r>
                      <a:r>
                        <a:rPr sz="900" spc="-15" dirty="0">
                          <a:latin typeface="Verdana"/>
                          <a:cs typeface="Verdana"/>
                        </a:rPr>
                        <a:t>same</a:t>
                      </a:r>
                      <a:r>
                        <a:rPr sz="900" spc="-60" dirty="0">
                          <a:latin typeface="Verdana"/>
                          <a:cs typeface="Verdana"/>
                        </a:rPr>
                        <a:t> nursery</a:t>
                      </a:r>
                      <a:r>
                        <a:rPr lang="en-GB" sz="900" spc="-60" dirty="0">
                          <a:latin typeface="Verdana"/>
                          <a:cs typeface="Verdana"/>
                        </a:rPr>
                        <a:t> or same club</a:t>
                      </a:r>
                      <a:endParaRPr lang="en-GB" sz="900" spc="-70" dirty="0">
                        <a:latin typeface="Verdana"/>
                        <a:cs typeface="Verdana"/>
                      </a:endParaRPr>
                    </a:p>
                    <a:p>
                      <a:pPr marL="297180">
                        <a:lnSpc>
                          <a:spcPts val="1070"/>
                        </a:lnSpc>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Find</a:t>
                      </a:r>
                      <a:r>
                        <a:rPr sz="900" spc="-70" dirty="0">
                          <a:latin typeface="Verdana"/>
                          <a:cs typeface="Verdana"/>
                        </a:rPr>
                        <a:t> </a:t>
                      </a:r>
                      <a:r>
                        <a:rPr sz="900" spc="70" dirty="0">
                          <a:latin typeface="Verdana"/>
                          <a:cs typeface="Verdana"/>
                        </a:rPr>
                        <a:t>a</a:t>
                      </a:r>
                      <a:r>
                        <a:rPr sz="900" spc="-60" dirty="0">
                          <a:latin typeface="Verdana"/>
                          <a:cs typeface="Verdana"/>
                        </a:rPr>
                        <a:t> </a:t>
                      </a:r>
                      <a:r>
                        <a:rPr sz="900" spc="-25" dirty="0">
                          <a:latin typeface="Verdana"/>
                          <a:cs typeface="Verdana"/>
                        </a:rPr>
                        <a:t>supportive</a:t>
                      </a:r>
                      <a:r>
                        <a:rPr sz="900" spc="-65" dirty="0">
                          <a:latin typeface="Verdana"/>
                          <a:cs typeface="Verdana"/>
                        </a:rPr>
                        <a:t> </a:t>
                      </a:r>
                      <a:r>
                        <a:rPr sz="900" spc="-5" dirty="0">
                          <a:latin typeface="Verdana"/>
                          <a:cs typeface="Verdana"/>
                        </a:rPr>
                        <a:t>adult</a:t>
                      </a:r>
                      <a:r>
                        <a:rPr sz="900" spc="-70" dirty="0">
                          <a:latin typeface="Verdana"/>
                          <a:cs typeface="Verdana"/>
                        </a:rPr>
                        <a:t> </a:t>
                      </a:r>
                      <a:r>
                        <a:rPr sz="900" spc="-35" dirty="0">
                          <a:latin typeface="Verdana"/>
                          <a:cs typeface="Verdana"/>
                        </a:rPr>
                        <a:t>for</a:t>
                      </a:r>
                      <a:r>
                        <a:rPr sz="900" spc="-50" dirty="0">
                          <a:latin typeface="Verdana"/>
                          <a:cs typeface="Verdana"/>
                        </a:rPr>
                        <a:t> </a:t>
                      </a:r>
                      <a:r>
                        <a:rPr sz="900" spc="-5" dirty="0">
                          <a:latin typeface="Verdana"/>
                          <a:cs typeface="Verdana"/>
                        </a:rPr>
                        <a:t>help</a:t>
                      </a:r>
                      <a:r>
                        <a:rPr sz="900" spc="-65" dirty="0">
                          <a:latin typeface="Verdana"/>
                          <a:cs typeface="Verdana"/>
                        </a:rPr>
                        <a:t> </a:t>
                      </a:r>
                      <a:r>
                        <a:rPr sz="900" spc="-50" dirty="0">
                          <a:latin typeface="Verdana"/>
                          <a:cs typeface="Verdana"/>
                        </a:rPr>
                        <a:t>in</a:t>
                      </a:r>
                      <a:r>
                        <a:rPr sz="900" spc="-60" dirty="0">
                          <a:latin typeface="Verdana"/>
                          <a:cs typeface="Verdana"/>
                        </a:rPr>
                        <a:t> </a:t>
                      </a:r>
                      <a:r>
                        <a:rPr sz="900" spc="-35" dirty="0">
                          <a:latin typeface="Verdana"/>
                          <a:cs typeface="Verdana"/>
                        </a:rPr>
                        <a:t>resolving</a:t>
                      </a:r>
                      <a:r>
                        <a:rPr sz="900" spc="-60" dirty="0">
                          <a:latin typeface="Verdana"/>
                          <a:cs typeface="Verdana"/>
                        </a:rPr>
                        <a:t> </a:t>
                      </a:r>
                      <a:r>
                        <a:rPr sz="900" dirty="0">
                          <a:latin typeface="Verdana"/>
                          <a:cs typeface="Verdana"/>
                        </a:rPr>
                        <a:t>conflict</a:t>
                      </a:r>
                      <a:r>
                        <a:rPr sz="900" spc="-70" dirty="0">
                          <a:latin typeface="Verdana"/>
                          <a:cs typeface="Verdana"/>
                        </a:rPr>
                        <a:t> </a:t>
                      </a:r>
                      <a:r>
                        <a:rPr sz="900" spc="-40" dirty="0">
                          <a:latin typeface="Verdana"/>
                          <a:cs typeface="Verdana"/>
                        </a:rPr>
                        <a:t>with</a:t>
                      </a:r>
                      <a:r>
                        <a:rPr sz="900" spc="-70" dirty="0">
                          <a:latin typeface="Verdana"/>
                          <a:cs typeface="Verdana"/>
                        </a:rPr>
                        <a:t> </a:t>
                      </a:r>
                      <a:r>
                        <a:rPr sz="900" spc="-20" dirty="0">
                          <a:latin typeface="Verdana"/>
                          <a:cs typeface="Verdana"/>
                        </a:rPr>
                        <a:t>peers</a:t>
                      </a:r>
                      <a:r>
                        <a:rPr lang="en-GB" sz="900" spc="-50" dirty="0">
                          <a:latin typeface="Verdana"/>
                          <a:cs typeface="Verdana"/>
                        </a:rPr>
                        <a:t>.</a:t>
                      </a:r>
                      <a:endParaRPr sz="900" dirty="0">
                        <a:latin typeface="Verdana"/>
                        <a:cs typeface="Verdana"/>
                      </a:endParaRPr>
                    </a:p>
                    <a:p>
                      <a:pPr marL="525780" marR="327660" indent="-228600">
                        <a:lnSpc>
                          <a:spcPts val="1100"/>
                        </a:lnSpc>
                        <a:spcBef>
                          <a:spcPts val="3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some</a:t>
                      </a:r>
                      <a:r>
                        <a:rPr sz="900" spc="-65" dirty="0">
                          <a:latin typeface="Verdana"/>
                          <a:cs typeface="Verdana"/>
                        </a:rPr>
                        <a:t> </a:t>
                      </a:r>
                      <a:r>
                        <a:rPr sz="900" spc="-15" dirty="0">
                          <a:latin typeface="Verdana"/>
                          <a:cs typeface="Verdana"/>
                        </a:rPr>
                        <a:t>understanding</a:t>
                      </a:r>
                      <a:r>
                        <a:rPr sz="900" spc="-70" dirty="0">
                          <a:latin typeface="Verdana"/>
                          <a:cs typeface="Verdana"/>
                        </a:rPr>
                        <a:t> </a:t>
                      </a:r>
                      <a:r>
                        <a:rPr sz="900" spc="-15" dirty="0">
                          <a:latin typeface="Verdana"/>
                          <a:cs typeface="Verdana"/>
                        </a:rPr>
                        <a:t>that</a:t>
                      </a:r>
                      <a:r>
                        <a:rPr sz="900" spc="-70" dirty="0">
                          <a:latin typeface="Verdana"/>
                          <a:cs typeface="Verdana"/>
                        </a:rPr>
                        <a:t> </a:t>
                      </a:r>
                      <a:r>
                        <a:rPr sz="900" spc="-20" dirty="0">
                          <a:latin typeface="Verdana"/>
                          <a:cs typeface="Verdana"/>
                        </a:rPr>
                        <a:t>other</a:t>
                      </a:r>
                      <a:r>
                        <a:rPr sz="900" spc="-60" dirty="0">
                          <a:latin typeface="Verdana"/>
                          <a:cs typeface="Verdana"/>
                        </a:rPr>
                        <a:t> </a:t>
                      </a:r>
                      <a:r>
                        <a:rPr sz="900" spc="25" dirty="0">
                          <a:latin typeface="Verdana"/>
                          <a:cs typeface="Verdana"/>
                        </a:rPr>
                        <a:t>people</a:t>
                      </a:r>
                      <a:r>
                        <a:rPr sz="900" spc="-65" dirty="0">
                          <a:latin typeface="Verdana"/>
                          <a:cs typeface="Verdana"/>
                        </a:rPr>
                        <a:t> </a:t>
                      </a:r>
                      <a:r>
                        <a:rPr sz="900" spc="10" dirty="0">
                          <a:latin typeface="Verdana"/>
                          <a:cs typeface="Verdana"/>
                        </a:rPr>
                        <a:t>have</a:t>
                      </a:r>
                      <a:r>
                        <a:rPr sz="900" spc="-35" dirty="0">
                          <a:latin typeface="Verdana"/>
                          <a:cs typeface="Verdana"/>
                        </a:rPr>
                        <a:t> </a:t>
                      </a:r>
                      <a:r>
                        <a:rPr sz="900" spc="-20" dirty="0">
                          <a:latin typeface="Verdana"/>
                          <a:cs typeface="Verdana"/>
                        </a:rPr>
                        <a:t>perspectives,</a:t>
                      </a:r>
                      <a:r>
                        <a:rPr sz="900" spc="-75" dirty="0">
                          <a:latin typeface="Verdana"/>
                          <a:cs typeface="Verdana"/>
                        </a:rPr>
                        <a:t> </a:t>
                      </a:r>
                      <a:r>
                        <a:rPr sz="900" spc="-5" dirty="0">
                          <a:latin typeface="Verdana"/>
                          <a:cs typeface="Verdana"/>
                        </a:rPr>
                        <a:t>ideas</a:t>
                      </a:r>
                      <a:r>
                        <a:rPr sz="900" spc="-65"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needs</a:t>
                      </a:r>
                      <a:r>
                        <a:rPr sz="900" spc="-65" dirty="0">
                          <a:latin typeface="Verdana"/>
                          <a:cs typeface="Verdana"/>
                        </a:rPr>
                        <a:t> </a:t>
                      </a:r>
                      <a:r>
                        <a:rPr sz="900" spc="-15" dirty="0">
                          <a:latin typeface="Verdana"/>
                          <a:cs typeface="Verdana"/>
                        </a:rPr>
                        <a:t>that</a:t>
                      </a:r>
                      <a:r>
                        <a:rPr sz="900" spc="-65" dirty="0">
                          <a:latin typeface="Verdana"/>
                          <a:cs typeface="Verdana"/>
                        </a:rPr>
                        <a:t> </a:t>
                      </a:r>
                      <a:r>
                        <a:rPr sz="900" dirty="0">
                          <a:latin typeface="Verdana"/>
                          <a:cs typeface="Verdana"/>
                        </a:rPr>
                        <a:t>are</a:t>
                      </a:r>
                      <a:r>
                        <a:rPr sz="900" spc="-65" dirty="0">
                          <a:latin typeface="Verdana"/>
                          <a:cs typeface="Verdana"/>
                        </a:rPr>
                        <a:t> </a:t>
                      </a:r>
                      <a:r>
                        <a:rPr sz="900" spc="-25" dirty="0">
                          <a:latin typeface="Verdana"/>
                          <a:cs typeface="Verdana"/>
                        </a:rPr>
                        <a:t>different</a:t>
                      </a:r>
                      <a:r>
                        <a:rPr sz="900" spc="-70" dirty="0">
                          <a:latin typeface="Verdana"/>
                          <a:cs typeface="Verdana"/>
                        </a:rPr>
                        <a:t> </a:t>
                      </a:r>
                      <a:r>
                        <a:rPr sz="900" spc="-5" dirty="0">
                          <a:latin typeface="Verdana"/>
                          <a:cs typeface="Verdana"/>
                        </a:rPr>
                        <a:t>to</a:t>
                      </a:r>
                      <a:r>
                        <a:rPr sz="900" spc="-45" dirty="0">
                          <a:latin typeface="Verdana"/>
                          <a:cs typeface="Verdana"/>
                        </a:rPr>
                        <a:t> </a:t>
                      </a:r>
                      <a:r>
                        <a:rPr sz="900" spc="-60" dirty="0">
                          <a:latin typeface="Verdana"/>
                          <a:cs typeface="Verdana"/>
                        </a:rPr>
                        <a:t>theirs,</a:t>
                      </a:r>
                      <a:r>
                        <a:rPr sz="900" spc="-75" dirty="0">
                          <a:latin typeface="Verdana"/>
                          <a:cs typeface="Verdana"/>
                        </a:rPr>
                        <a:t> </a:t>
                      </a:r>
                      <a:r>
                        <a:rPr sz="900" spc="-35" dirty="0">
                          <a:latin typeface="Verdana"/>
                          <a:cs typeface="Verdana"/>
                        </a:rPr>
                        <a:t>e.g.,</a:t>
                      </a:r>
                      <a:r>
                        <a:rPr sz="900" spc="-60" dirty="0">
                          <a:latin typeface="Verdana"/>
                          <a:cs typeface="Verdana"/>
                        </a:rPr>
                        <a:t> </a:t>
                      </a:r>
                      <a:r>
                        <a:rPr sz="900" spc="-10" dirty="0">
                          <a:latin typeface="Verdana"/>
                          <a:cs typeface="Verdana"/>
                        </a:rPr>
                        <a:t>may</a:t>
                      </a:r>
                      <a:r>
                        <a:rPr sz="900" spc="-60" dirty="0">
                          <a:latin typeface="Verdana"/>
                          <a:cs typeface="Verdana"/>
                        </a:rPr>
                        <a:t> </a:t>
                      </a:r>
                      <a:r>
                        <a:rPr sz="900" spc="-55" dirty="0">
                          <a:latin typeface="Verdana"/>
                          <a:cs typeface="Verdana"/>
                        </a:rPr>
                        <a:t>turn</a:t>
                      </a:r>
                      <a:r>
                        <a:rPr sz="900" spc="-65" dirty="0">
                          <a:latin typeface="Verdana"/>
                          <a:cs typeface="Verdana"/>
                        </a:rPr>
                        <a:t> </a:t>
                      </a:r>
                      <a:r>
                        <a:rPr sz="900" spc="70" dirty="0">
                          <a:latin typeface="Verdana"/>
                          <a:cs typeface="Verdana"/>
                        </a:rPr>
                        <a:t>a</a:t>
                      </a:r>
                      <a:r>
                        <a:rPr sz="900" spc="-65" dirty="0">
                          <a:latin typeface="Verdana"/>
                          <a:cs typeface="Verdana"/>
                        </a:rPr>
                        <a:t> </a:t>
                      </a:r>
                      <a:r>
                        <a:rPr sz="900" spc="10" dirty="0">
                          <a:latin typeface="Verdana"/>
                          <a:cs typeface="Verdana"/>
                        </a:rPr>
                        <a:t>book</a:t>
                      </a:r>
                      <a:r>
                        <a:rPr sz="900" spc="-65" dirty="0">
                          <a:latin typeface="Verdana"/>
                          <a:cs typeface="Verdana"/>
                        </a:rPr>
                        <a:t> </a:t>
                      </a:r>
                      <a:r>
                        <a:rPr sz="900" spc="-5" dirty="0">
                          <a:latin typeface="Verdana"/>
                          <a:cs typeface="Verdana"/>
                        </a:rPr>
                        <a:t>to</a:t>
                      </a:r>
                      <a:r>
                        <a:rPr sz="900" spc="-70" dirty="0">
                          <a:latin typeface="Verdana"/>
                          <a:cs typeface="Verdana"/>
                        </a:rPr>
                        <a:t> </a:t>
                      </a:r>
                      <a:r>
                        <a:rPr sz="900" spc="50" dirty="0">
                          <a:latin typeface="Verdana"/>
                          <a:cs typeface="Verdana"/>
                        </a:rPr>
                        <a:t>face</a:t>
                      </a:r>
                      <a:r>
                        <a:rPr sz="900" spc="-80" dirty="0">
                          <a:latin typeface="Verdana"/>
                          <a:cs typeface="Verdana"/>
                        </a:rPr>
                        <a:t> </a:t>
                      </a:r>
                      <a:r>
                        <a:rPr sz="900" spc="-15" dirty="0">
                          <a:latin typeface="Verdana"/>
                          <a:cs typeface="Verdana"/>
                        </a:rPr>
                        <a:t>you</a:t>
                      </a:r>
                      <a:r>
                        <a:rPr sz="900" spc="-55" dirty="0">
                          <a:latin typeface="Verdana"/>
                          <a:cs typeface="Verdana"/>
                        </a:rPr>
                        <a:t> </a:t>
                      </a:r>
                      <a:r>
                        <a:rPr sz="900" spc="-45" dirty="0">
                          <a:latin typeface="Verdana"/>
                          <a:cs typeface="Verdana"/>
                        </a:rPr>
                        <a:t>so</a:t>
                      </a:r>
                      <a:r>
                        <a:rPr sz="900" spc="-65" dirty="0">
                          <a:latin typeface="Verdana"/>
                          <a:cs typeface="Verdana"/>
                        </a:rPr>
                        <a:t> </a:t>
                      </a:r>
                      <a:r>
                        <a:rPr sz="900" spc="-15" dirty="0">
                          <a:latin typeface="Verdana"/>
                          <a:cs typeface="Verdana"/>
                        </a:rPr>
                        <a:t>you</a:t>
                      </a:r>
                      <a:r>
                        <a:rPr sz="900" spc="-60" dirty="0">
                          <a:latin typeface="Verdana"/>
                          <a:cs typeface="Verdana"/>
                        </a:rPr>
                        <a:t> </a:t>
                      </a:r>
                      <a:r>
                        <a:rPr sz="900" spc="55" dirty="0">
                          <a:latin typeface="Verdana"/>
                          <a:cs typeface="Verdana"/>
                        </a:rPr>
                        <a:t>can</a:t>
                      </a:r>
                      <a:r>
                        <a:rPr sz="900" spc="-45" dirty="0">
                          <a:latin typeface="Verdana"/>
                          <a:cs typeface="Verdana"/>
                        </a:rPr>
                        <a:t> </a:t>
                      </a:r>
                      <a:r>
                        <a:rPr sz="900" spc="-15" dirty="0">
                          <a:latin typeface="Verdana"/>
                          <a:cs typeface="Verdana"/>
                        </a:rPr>
                        <a:t>see</a:t>
                      </a:r>
                      <a:r>
                        <a:rPr sz="900" spc="-70" dirty="0">
                          <a:latin typeface="Verdana"/>
                          <a:cs typeface="Verdana"/>
                        </a:rPr>
                        <a:t> </a:t>
                      </a:r>
                      <a:r>
                        <a:rPr sz="900" spc="-65" dirty="0">
                          <a:latin typeface="Verdana"/>
                          <a:cs typeface="Verdana"/>
                        </a:rPr>
                        <a:t>it, </a:t>
                      </a:r>
                      <a:r>
                        <a:rPr sz="900" spc="-60" dirty="0">
                          <a:latin typeface="Verdana"/>
                          <a:cs typeface="Verdana"/>
                        </a:rPr>
                        <a:t> </a:t>
                      </a:r>
                      <a:r>
                        <a:rPr sz="900" spc="-15" dirty="0">
                          <a:latin typeface="Verdana"/>
                          <a:cs typeface="Verdana"/>
                        </a:rPr>
                        <a:t>understand</a:t>
                      </a:r>
                      <a:r>
                        <a:rPr sz="900" spc="-75" dirty="0">
                          <a:latin typeface="Verdana"/>
                          <a:cs typeface="Verdana"/>
                        </a:rPr>
                        <a:t> </a:t>
                      </a:r>
                      <a:r>
                        <a:rPr sz="900" spc="-40" dirty="0">
                          <a:latin typeface="Verdana"/>
                          <a:cs typeface="Verdana"/>
                        </a:rPr>
                        <a:t>others</a:t>
                      </a:r>
                      <a:r>
                        <a:rPr sz="900" spc="-70" dirty="0">
                          <a:latin typeface="Verdana"/>
                          <a:cs typeface="Verdana"/>
                        </a:rPr>
                        <a:t> </a:t>
                      </a:r>
                      <a:r>
                        <a:rPr sz="900" spc="15" dirty="0">
                          <a:latin typeface="Verdana"/>
                          <a:cs typeface="Verdana"/>
                        </a:rPr>
                        <a:t>don’t</a:t>
                      </a:r>
                      <a:r>
                        <a:rPr sz="900" spc="-75" dirty="0">
                          <a:latin typeface="Verdana"/>
                          <a:cs typeface="Verdana"/>
                        </a:rPr>
                        <a:t> </a:t>
                      </a:r>
                      <a:r>
                        <a:rPr sz="900" spc="-45" dirty="0">
                          <a:latin typeface="Verdana"/>
                          <a:cs typeface="Verdana"/>
                        </a:rPr>
                        <a:t>like</a:t>
                      </a:r>
                      <a:r>
                        <a:rPr sz="900" spc="-80" dirty="0">
                          <a:latin typeface="Verdana"/>
                          <a:cs typeface="Verdana"/>
                        </a:rPr>
                        <a:t> </a:t>
                      </a:r>
                      <a:r>
                        <a:rPr sz="900" spc="-10" dirty="0">
                          <a:latin typeface="Verdana"/>
                          <a:cs typeface="Verdana"/>
                        </a:rPr>
                        <a:t>the</a:t>
                      </a:r>
                      <a:r>
                        <a:rPr sz="900" spc="-65" dirty="0">
                          <a:latin typeface="Verdana"/>
                          <a:cs typeface="Verdana"/>
                        </a:rPr>
                        <a:t> </a:t>
                      </a:r>
                      <a:r>
                        <a:rPr sz="900" spc="-15" dirty="0">
                          <a:latin typeface="Verdana"/>
                          <a:cs typeface="Verdana"/>
                        </a:rPr>
                        <a:t>same</a:t>
                      </a:r>
                      <a:r>
                        <a:rPr sz="900" spc="-70" dirty="0">
                          <a:latin typeface="Verdana"/>
                          <a:cs typeface="Verdana"/>
                        </a:rPr>
                        <a:t> </a:t>
                      </a:r>
                      <a:r>
                        <a:rPr sz="900" spc="-60" dirty="0">
                          <a:latin typeface="Verdana"/>
                          <a:cs typeface="Verdana"/>
                        </a:rPr>
                        <a:t>fruit</a:t>
                      </a:r>
                      <a:endParaRPr sz="900" dirty="0">
                        <a:latin typeface="Verdana"/>
                        <a:cs typeface="Verdana"/>
                      </a:endParaRPr>
                    </a:p>
                    <a:p>
                      <a:pPr marL="525780" marR="344170" indent="-228600">
                        <a:lnSpc>
                          <a:spcPts val="1100"/>
                        </a:lnSpc>
                        <a:spcBef>
                          <a:spcPts val="1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Shows</a:t>
                      </a:r>
                      <a:r>
                        <a:rPr sz="900" spc="-60" dirty="0">
                          <a:latin typeface="Verdana"/>
                          <a:cs typeface="Verdana"/>
                        </a:rPr>
                        <a:t> </a:t>
                      </a:r>
                      <a:r>
                        <a:rPr sz="900" spc="-15" dirty="0">
                          <a:latin typeface="Verdana"/>
                          <a:cs typeface="Verdana"/>
                        </a:rPr>
                        <a:t>understanding</a:t>
                      </a:r>
                      <a:r>
                        <a:rPr sz="900" spc="-65" dirty="0">
                          <a:latin typeface="Verdana"/>
                          <a:cs typeface="Verdana"/>
                        </a:rPr>
                        <a:t> </a:t>
                      </a:r>
                      <a:r>
                        <a:rPr sz="900" dirty="0">
                          <a:latin typeface="Verdana"/>
                          <a:cs typeface="Verdana"/>
                        </a:rPr>
                        <a:t>of</a:t>
                      </a:r>
                      <a:r>
                        <a:rPr sz="900" spc="-55" dirty="0">
                          <a:latin typeface="Verdana"/>
                          <a:cs typeface="Verdana"/>
                        </a:rPr>
                        <a:t> </a:t>
                      </a:r>
                      <a:r>
                        <a:rPr sz="900" spc="-25" dirty="0">
                          <a:latin typeface="Verdana"/>
                          <a:cs typeface="Verdana"/>
                        </a:rPr>
                        <a:t>different</a:t>
                      </a:r>
                      <a:r>
                        <a:rPr sz="900" spc="-65" dirty="0">
                          <a:latin typeface="Verdana"/>
                          <a:cs typeface="Verdana"/>
                        </a:rPr>
                        <a:t> </a:t>
                      </a:r>
                      <a:r>
                        <a:rPr sz="900" spc="-5" dirty="0">
                          <a:latin typeface="Verdana"/>
                          <a:cs typeface="Verdana"/>
                        </a:rPr>
                        <a:t>needs</a:t>
                      </a:r>
                      <a:r>
                        <a:rPr sz="900" spc="-70" dirty="0">
                          <a:latin typeface="Verdana"/>
                          <a:cs typeface="Verdana"/>
                        </a:rPr>
                        <a:t> </a:t>
                      </a:r>
                      <a:r>
                        <a:rPr sz="900" spc="-40" dirty="0">
                          <a:latin typeface="Verdana"/>
                          <a:cs typeface="Verdana"/>
                        </a:rPr>
                        <a:t>in</a:t>
                      </a:r>
                      <a:r>
                        <a:rPr sz="900" spc="-60" dirty="0">
                          <a:latin typeface="Verdana"/>
                          <a:cs typeface="Verdana"/>
                        </a:rPr>
                        <a:t> </a:t>
                      </a:r>
                      <a:r>
                        <a:rPr sz="900" spc="-20" dirty="0">
                          <a:latin typeface="Verdana"/>
                          <a:cs typeface="Verdana"/>
                        </a:rPr>
                        <a:t>other</a:t>
                      </a:r>
                      <a:r>
                        <a:rPr sz="900" spc="-60" dirty="0">
                          <a:latin typeface="Verdana"/>
                          <a:cs typeface="Verdana"/>
                        </a:rPr>
                        <a:t> </a:t>
                      </a:r>
                      <a:r>
                        <a:rPr sz="900" spc="-15" dirty="0">
                          <a:latin typeface="Verdana"/>
                          <a:cs typeface="Verdana"/>
                        </a:rPr>
                        <a:t>children</a:t>
                      </a:r>
                      <a:r>
                        <a:rPr sz="900" spc="-60" dirty="0">
                          <a:latin typeface="Verdana"/>
                          <a:cs typeface="Verdana"/>
                        </a:rPr>
                        <a:t> </a:t>
                      </a:r>
                      <a:r>
                        <a:rPr sz="900" spc="-10" dirty="0">
                          <a:latin typeface="Verdana"/>
                          <a:cs typeface="Verdana"/>
                        </a:rPr>
                        <a:t>including</a:t>
                      </a:r>
                      <a:r>
                        <a:rPr sz="900" spc="-65" dirty="0">
                          <a:latin typeface="Verdana"/>
                          <a:cs typeface="Verdana"/>
                        </a:rPr>
                        <a:t> </a:t>
                      </a:r>
                      <a:r>
                        <a:rPr sz="900" spc="-90" dirty="0">
                          <a:latin typeface="Verdana"/>
                          <a:cs typeface="Verdana"/>
                        </a:rPr>
                        <a:t>SEN</a:t>
                      </a:r>
                      <a:r>
                        <a:rPr sz="900" spc="-65" dirty="0">
                          <a:latin typeface="Verdana"/>
                          <a:cs typeface="Verdana"/>
                        </a:rPr>
                        <a:t> </a:t>
                      </a:r>
                      <a:r>
                        <a:rPr sz="900" spc="-15" dirty="0">
                          <a:latin typeface="Verdana"/>
                          <a:cs typeface="Verdana"/>
                        </a:rPr>
                        <a:t>children</a:t>
                      </a:r>
                      <a:r>
                        <a:rPr sz="900" spc="-60" dirty="0">
                          <a:latin typeface="Verdana"/>
                          <a:cs typeface="Verdana"/>
                        </a:rPr>
                        <a:t> </a:t>
                      </a:r>
                      <a:r>
                        <a:rPr sz="900" spc="-25" dirty="0">
                          <a:latin typeface="Verdana"/>
                          <a:cs typeface="Verdana"/>
                        </a:rPr>
                        <a:t>e.g.</a:t>
                      </a:r>
                      <a:r>
                        <a:rPr sz="900" spc="-70" dirty="0">
                          <a:latin typeface="Verdana"/>
                          <a:cs typeface="Verdana"/>
                        </a:rPr>
                        <a:t> </a:t>
                      </a:r>
                      <a:r>
                        <a:rPr sz="900" spc="-5" dirty="0">
                          <a:latin typeface="Verdana"/>
                          <a:cs typeface="Verdana"/>
                        </a:rPr>
                        <a:t>helping</a:t>
                      </a:r>
                      <a:r>
                        <a:rPr sz="900" spc="-65" dirty="0">
                          <a:latin typeface="Verdana"/>
                          <a:cs typeface="Verdana"/>
                        </a:rPr>
                        <a:t> </a:t>
                      </a:r>
                      <a:r>
                        <a:rPr sz="900" spc="-20" dirty="0">
                          <a:latin typeface="Verdana"/>
                          <a:cs typeface="Verdana"/>
                        </a:rPr>
                        <a:t>other</a:t>
                      </a:r>
                      <a:r>
                        <a:rPr sz="900" spc="-60" dirty="0">
                          <a:latin typeface="Verdana"/>
                          <a:cs typeface="Verdana"/>
                        </a:rPr>
                        <a:t> </a:t>
                      </a:r>
                      <a:r>
                        <a:rPr sz="900" spc="-15" dirty="0">
                          <a:latin typeface="Verdana"/>
                          <a:cs typeface="Verdana"/>
                        </a:rPr>
                        <a:t>children</a:t>
                      </a:r>
                      <a:r>
                        <a:rPr sz="900" spc="-60" dirty="0">
                          <a:latin typeface="Verdana"/>
                          <a:cs typeface="Verdana"/>
                        </a:rPr>
                        <a:t> </a:t>
                      </a:r>
                      <a:r>
                        <a:rPr sz="900" spc="-40" dirty="0">
                          <a:latin typeface="Verdana"/>
                          <a:cs typeface="Verdana"/>
                        </a:rPr>
                        <a:t>with</a:t>
                      </a:r>
                      <a:r>
                        <a:rPr sz="900" spc="-60" dirty="0">
                          <a:latin typeface="Verdana"/>
                          <a:cs typeface="Verdana"/>
                        </a:rPr>
                        <a:t> </a:t>
                      </a:r>
                      <a:r>
                        <a:rPr sz="900" spc="-15" dirty="0">
                          <a:latin typeface="Verdana"/>
                          <a:cs typeface="Verdana"/>
                        </a:rPr>
                        <a:t>clothing,</a:t>
                      </a:r>
                      <a:r>
                        <a:rPr sz="900" spc="-70" dirty="0">
                          <a:latin typeface="Verdana"/>
                          <a:cs typeface="Verdana"/>
                        </a:rPr>
                        <a:t> </a:t>
                      </a:r>
                      <a:r>
                        <a:rPr sz="900" spc="10" dirty="0">
                          <a:latin typeface="Verdana"/>
                          <a:cs typeface="Verdana"/>
                        </a:rPr>
                        <a:t>keeping</a:t>
                      </a:r>
                      <a:r>
                        <a:rPr sz="900" spc="-65" dirty="0">
                          <a:latin typeface="Verdana"/>
                          <a:cs typeface="Verdana"/>
                        </a:rPr>
                        <a:t> </a:t>
                      </a:r>
                      <a:r>
                        <a:rPr sz="900" spc="-10" dirty="0">
                          <a:latin typeface="Verdana"/>
                          <a:cs typeface="Verdana"/>
                        </a:rPr>
                        <a:t>areas</a:t>
                      </a:r>
                      <a:r>
                        <a:rPr sz="900" spc="-60" dirty="0">
                          <a:latin typeface="Verdana"/>
                          <a:cs typeface="Verdana"/>
                        </a:rPr>
                        <a:t> </a:t>
                      </a:r>
                      <a:r>
                        <a:rPr sz="900" spc="-10" dirty="0">
                          <a:latin typeface="Verdana"/>
                          <a:cs typeface="Verdana"/>
                        </a:rPr>
                        <a:t>clear,</a:t>
                      </a:r>
                      <a:r>
                        <a:rPr sz="900" spc="-70" dirty="0">
                          <a:latin typeface="Verdana"/>
                          <a:cs typeface="Verdana"/>
                        </a:rPr>
                        <a:t> </a:t>
                      </a:r>
                      <a:r>
                        <a:rPr sz="900" spc="-20" dirty="0">
                          <a:latin typeface="Verdana"/>
                          <a:cs typeface="Verdana"/>
                        </a:rPr>
                        <a:t>alerting</a:t>
                      </a:r>
                      <a:r>
                        <a:rPr sz="900" spc="-60" dirty="0">
                          <a:latin typeface="Verdana"/>
                          <a:cs typeface="Verdana"/>
                        </a:rPr>
                        <a:t> </a:t>
                      </a:r>
                      <a:r>
                        <a:rPr sz="900" spc="20" dirty="0">
                          <a:latin typeface="Verdana"/>
                          <a:cs typeface="Verdana"/>
                        </a:rPr>
                        <a:t>an</a:t>
                      </a:r>
                      <a:r>
                        <a:rPr sz="900" spc="-60" dirty="0">
                          <a:latin typeface="Verdana"/>
                          <a:cs typeface="Verdana"/>
                        </a:rPr>
                        <a:t> </a:t>
                      </a:r>
                      <a:r>
                        <a:rPr sz="900" spc="-35" dirty="0">
                          <a:latin typeface="Verdana"/>
                          <a:cs typeface="Verdana"/>
                        </a:rPr>
                        <a:t>familiar </a:t>
                      </a:r>
                      <a:r>
                        <a:rPr sz="900" spc="-30" dirty="0">
                          <a:latin typeface="Verdana"/>
                          <a:cs typeface="Verdana"/>
                        </a:rPr>
                        <a:t> </a:t>
                      </a:r>
                      <a:r>
                        <a:rPr sz="900" spc="-5" dirty="0">
                          <a:latin typeface="Verdana"/>
                          <a:cs typeface="Verdana"/>
                        </a:rPr>
                        <a:t>adult</a:t>
                      </a:r>
                      <a:r>
                        <a:rPr sz="900" spc="-75" dirty="0">
                          <a:latin typeface="Verdana"/>
                          <a:cs typeface="Verdana"/>
                        </a:rPr>
                        <a:t> </a:t>
                      </a:r>
                      <a:r>
                        <a:rPr sz="900" dirty="0">
                          <a:latin typeface="Verdana"/>
                          <a:cs typeface="Verdana"/>
                        </a:rPr>
                        <a:t>when</a:t>
                      </a:r>
                      <a:r>
                        <a:rPr sz="900" spc="-70" dirty="0">
                          <a:latin typeface="Verdana"/>
                          <a:cs typeface="Verdana"/>
                        </a:rPr>
                        <a:t> </a:t>
                      </a:r>
                      <a:r>
                        <a:rPr sz="900" spc="-10" dirty="0">
                          <a:latin typeface="Verdana"/>
                          <a:cs typeface="Verdana"/>
                        </a:rPr>
                        <a:t>another</a:t>
                      </a:r>
                      <a:r>
                        <a:rPr sz="900" spc="-70" dirty="0">
                          <a:latin typeface="Verdana"/>
                          <a:cs typeface="Verdana"/>
                        </a:rPr>
                        <a:t> </a:t>
                      </a:r>
                      <a:r>
                        <a:rPr sz="900" dirty="0">
                          <a:latin typeface="Verdana"/>
                          <a:cs typeface="Verdana"/>
                        </a:rPr>
                        <a:t>child</a:t>
                      </a:r>
                      <a:r>
                        <a:rPr sz="900" spc="-75" dirty="0">
                          <a:latin typeface="Verdana"/>
                          <a:cs typeface="Verdana"/>
                        </a:rPr>
                        <a:t> </a:t>
                      </a:r>
                      <a:r>
                        <a:rPr sz="900" spc="-90" dirty="0">
                          <a:latin typeface="Verdana"/>
                          <a:cs typeface="Verdana"/>
                        </a:rPr>
                        <a:t>is </a:t>
                      </a:r>
                      <a:r>
                        <a:rPr sz="900" spc="10" dirty="0">
                          <a:latin typeface="Verdana"/>
                          <a:cs typeface="Verdana"/>
                        </a:rPr>
                        <a:t>doing</a:t>
                      </a:r>
                      <a:r>
                        <a:rPr sz="900" spc="-75" dirty="0">
                          <a:latin typeface="Verdana"/>
                          <a:cs typeface="Verdana"/>
                        </a:rPr>
                        <a:t> </a:t>
                      </a:r>
                      <a:r>
                        <a:rPr sz="900" spc="-25" dirty="0">
                          <a:latin typeface="Verdana"/>
                          <a:cs typeface="Verdana"/>
                        </a:rPr>
                        <a:t>something</a:t>
                      </a:r>
                      <a:r>
                        <a:rPr sz="900" spc="-75" dirty="0">
                          <a:latin typeface="Verdana"/>
                          <a:cs typeface="Verdana"/>
                        </a:rPr>
                        <a:t> </a:t>
                      </a:r>
                      <a:r>
                        <a:rPr sz="900" spc="-5" dirty="0">
                          <a:latin typeface="Verdana"/>
                          <a:cs typeface="Verdana"/>
                        </a:rPr>
                        <a:t>dangerous</a:t>
                      </a:r>
                      <a:endParaRPr sz="900" dirty="0">
                        <a:latin typeface="Verdana"/>
                        <a:cs typeface="Verdana"/>
                      </a:endParaRPr>
                    </a:p>
                    <a:p>
                      <a:pPr marL="297180">
                        <a:lnSpc>
                          <a:spcPts val="1070"/>
                        </a:lnSpc>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Play</a:t>
                      </a:r>
                      <a:r>
                        <a:rPr sz="900" spc="-65"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one</a:t>
                      </a:r>
                      <a:r>
                        <a:rPr sz="900" spc="-60" dirty="0">
                          <a:latin typeface="Verdana"/>
                          <a:cs typeface="Verdana"/>
                        </a:rPr>
                        <a:t> </a:t>
                      </a:r>
                      <a:r>
                        <a:rPr sz="900" spc="-40" dirty="0">
                          <a:latin typeface="Verdana"/>
                          <a:cs typeface="Verdana"/>
                        </a:rPr>
                        <a:t>or</a:t>
                      </a:r>
                      <a:r>
                        <a:rPr sz="900" spc="-60" dirty="0">
                          <a:latin typeface="Verdana"/>
                          <a:cs typeface="Verdana"/>
                        </a:rPr>
                        <a:t> </a:t>
                      </a:r>
                      <a:r>
                        <a:rPr sz="900" spc="-20" dirty="0">
                          <a:latin typeface="Verdana"/>
                          <a:cs typeface="Verdana"/>
                        </a:rPr>
                        <a:t>more</a:t>
                      </a:r>
                      <a:r>
                        <a:rPr sz="900" spc="-60" dirty="0">
                          <a:latin typeface="Verdana"/>
                          <a:cs typeface="Verdana"/>
                        </a:rPr>
                        <a:t> </a:t>
                      </a:r>
                      <a:r>
                        <a:rPr sz="900" spc="-20" dirty="0">
                          <a:latin typeface="Verdana"/>
                          <a:cs typeface="Verdana"/>
                        </a:rPr>
                        <a:t>other</a:t>
                      </a:r>
                      <a:r>
                        <a:rPr sz="900" spc="-70" dirty="0">
                          <a:latin typeface="Verdana"/>
                          <a:cs typeface="Verdana"/>
                        </a:rPr>
                        <a:t> </a:t>
                      </a:r>
                      <a:r>
                        <a:rPr sz="900" spc="-20" dirty="0">
                          <a:latin typeface="Verdana"/>
                          <a:cs typeface="Verdana"/>
                        </a:rPr>
                        <a:t>children,</a:t>
                      </a:r>
                      <a:r>
                        <a:rPr sz="900" spc="-75" dirty="0">
                          <a:latin typeface="Verdana"/>
                          <a:cs typeface="Verdana"/>
                        </a:rPr>
                        <a:t> </a:t>
                      </a:r>
                      <a:r>
                        <a:rPr sz="900" spc="-10" dirty="0">
                          <a:latin typeface="Verdana"/>
                          <a:cs typeface="Verdana"/>
                        </a:rPr>
                        <a:t>extending</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elaborating</a:t>
                      </a:r>
                      <a:r>
                        <a:rPr sz="900" spc="-70" dirty="0">
                          <a:latin typeface="Verdana"/>
                          <a:cs typeface="Verdana"/>
                        </a:rPr>
                        <a:t> </a:t>
                      </a:r>
                      <a:r>
                        <a:rPr sz="900" spc="-5" dirty="0">
                          <a:latin typeface="Verdana"/>
                          <a:cs typeface="Verdana"/>
                        </a:rPr>
                        <a:t>play</a:t>
                      </a:r>
                      <a:r>
                        <a:rPr sz="900" spc="-65" dirty="0">
                          <a:latin typeface="Verdana"/>
                          <a:cs typeface="Verdana"/>
                        </a:rPr>
                        <a:t> </a:t>
                      </a:r>
                      <a:r>
                        <a:rPr sz="900" spc="-20" dirty="0">
                          <a:latin typeface="Verdana"/>
                          <a:cs typeface="Verdana"/>
                        </a:rPr>
                        <a:t>ideas.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5" dirty="0">
                          <a:latin typeface="Verdana"/>
                          <a:cs typeface="Verdana"/>
                        </a:rPr>
                        <a:t> </a:t>
                      </a:r>
                      <a:r>
                        <a:rPr sz="900" spc="20" dirty="0">
                          <a:latin typeface="Verdana"/>
                          <a:cs typeface="Verdana"/>
                        </a:rPr>
                        <a:t>able</a:t>
                      </a:r>
                      <a:r>
                        <a:rPr sz="900" spc="-60" dirty="0">
                          <a:latin typeface="Verdana"/>
                          <a:cs typeface="Verdana"/>
                        </a:rPr>
                        <a:t> </a:t>
                      </a:r>
                      <a:r>
                        <a:rPr sz="900" spc="-10" dirty="0">
                          <a:latin typeface="Verdana"/>
                          <a:cs typeface="Verdana"/>
                        </a:rPr>
                        <a:t>to</a:t>
                      </a:r>
                      <a:r>
                        <a:rPr sz="900" spc="-70" dirty="0">
                          <a:latin typeface="Verdana"/>
                          <a:cs typeface="Verdana"/>
                        </a:rPr>
                        <a:t> </a:t>
                      </a:r>
                      <a:r>
                        <a:rPr sz="900" spc="15" dirty="0">
                          <a:latin typeface="Verdana"/>
                          <a:cs typeface="Verdana"/>
                        </a:rPr>
                        <a:t>access</a:t>
                      </a:r>
                      <a:r>
                        <a:rPr sz="900" spc="-65" dirty="0">
                          <a:latin typeface="Verdana"/>
                          <a:cs typeface="Verdana"/>
                        </a:rPr>
                        <a:t> </a:t>
                      </a:r>
                      <a:r>
                        <a:rPr sz="900" spc="30" dirty="0">
                          <a:latin typeface="Verdana"/>
                          <a:cs typeface="Verdana"/>
                        </a:rPr>
                        <a:t>and</a:t>
                      </a:r>
                      <a:r>
                        <a:rPr sz="900" spc="-80" dirty="0">
                          <a:latin typeface="Verdana"/>
                          <a:cs typeface="Verdana"/>
                        </a:rPr>
                        <a:t> </a:t>
                      </a:r>
                      <a:r>
                        <a:rPr sz="900" spc="10" dirty="0">
                          <a:latin typeface="Verdana"/>
                          <a:cs typeface="Verdana"/>
                        </a:rPr>
                        <a:t>concentrate</a:t>
                      </a:r>
                      <a:r>
                        <a:rPr sz="900" spc="-65" dirty="0">
                          <a:latin typeface="Verdana"/>
                          <a:cs typeface="Verdana"/>
                        </a:rPr>
                        <a:t> </a:t>
                      </a:r>
                      <a:r>
                        <a:rPr sz="900" spc="10" dirty="0">
                          <a:latin typeface="Verdana"/>
                          <a:cs typeface="Verdana"/>
                        </a:rPr>
                        <a:t>on</a:t>
                      </a:r>
                      <a:r>
                        <a:rPr sz="900" spc="-65" dirty="0">
                          <a:latin typeface="Verdana"/>
                          <a:cs typeface="Verdana"/>
                        </a:rPr>
                        <a:t> </a:t>
                      </a:r>
                      <a:r>
                        <a:rPr sz="900" spc="20" dirty="0">
                          <a:latin typeface="Verdana"/>
                          <a:cs typeface="Verdana"/>
                        </a:rPr>
                        <a:t>an</a:t>
                      </a:r>
                      <a:r>
                        <a:rPr sz="900" spc="-65" dirty="0">
                          <a:latin typeface="Verdana"/>
                          <a:cs typeface="Verdana"/>
                        </a:rPr>
                        <a:t> </a:t>
                      </a:r>
                      <a:r>
                        <a:rPr sz="900" spc="-5" dirty="0">
                          <a:latin typeface="Verdana"/>
                          <a:cs typeface="Verdana"/>
                        </a:rPr>
                        <a:t>adult</a:t>
                      </a:r>
                      <a:r>
                        <a:rPr sz="900" spc="-70" dirty="0">
                          <a:latin typeface="Verdana"/>
                          <a:cs typeface="Verdana"/>
                        </a:rPr>
                        <a:t> </a:t>
                      </a:r>
                      <a:r>
                        <a:rPr sz="900" spc="5" dirty="0">
                          <a:latin typeface="Verdana"/>
                          <a:cs typeface="Verdana"/>
                        </a:rPr>
                        <a:t>directed</a:t>
                      </a:r>
                      <a:r>
                        <a:rPr sz="900" spc="-75" dirty="0">
                          <a:latin typeface="Verdana"/>
                          <a:cs typeface="Verdana"/>
                        </a:rPr>
                        <a:t> </a:t>
                      </a:r>
                      <a:r>
                        <a:rPr sz="900" spc="-50" dirty="0">
                          <a:latin typeface="Verdana"/>
                          <a:cs typeface="Verdana"/>
                        </a:rPr>
                        <a:t>task</a:t>
                      </a:r>
                      <a:r>
                        <a:rPr sz="900" spc="-65" dirty="0">
                          <a:latin typeface="Verdana"/>
                          <a:cs typeface="Verdana"/>
                        </a:rPr>
                        <a:t> </a:t>
                      </a:r>
                      <a:r>
                        <a:rPr sz="900" spc="-35" dirty="0">
                          <a:latin typeface="Verdana"/>
                          <a:cs typeface="Verdana"/>
                        </a:rPr>
                        <a:t>for</a:t>
                      </a:r>
                      <a:r>
                        <a:rPr sz="900" spc="-65" dirty="0">
                          <a:latin typeface="Verdana"/>
                          <a:cs typeface="Verdana"/>
                        </a:rPr>
                        <a:t> </a:t>
                      </a:r>
                      <a:r>
                        <a:rPr sz="900" spc="-114" dirty="0">
                          <a:latin typeface="Verdana"/>
                          <a:cs typeface="Verdana"/>
                        </a:rPr>
                        <a:t>15+</a:t>
                      </a:r>
                      <a:r>
                        <a:rPr sz="900" spc="-70" dirty="0">
                          <a:latin typeface="Verdana"/>
                          <a:cs typeface="Verdana"/>
                        </a:rPr>
                        <a:t> </a:t>
                      </a:r>
                      <a:r>
                        <a:rPr sz="900" spc="-40" dirty="0">
                          <a:latin typeface="Verdana"/>
                          <a:cs typeface="Verdana"/>
                        </a:rPr>
                        <a:t>minutes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follow</a:t>
                      </a:r>
                      <a:r>
                        <a:rPr sz="900" spc="-65" dirty="0">
                          <a:latin typeface="Verdana"/>
                          <a:cs typeface="Verdana"/>
                        </a:rPr>
                        <a:t> </a:t>
                      </a:r>
                      <a:r>
                        <a:rPr sz="900" spc="-45" dirty="0">
                          <a:latin typeface="Verdana"/>
                          <a:cs typeface="Verdana"/>
                        </a:rPr>
                        <a:t>routines,</a:t>
                      </a:r>
                      <a:r>
                        <a:rPr sz="900" spc="-75" dirty="0">
                          <a:latin typeface="Verdana"/>
                          <a:cs typeface="Verdana"/>
                        </a:rPr>
                        <a:t> </a:t>
                      </a:r>
                      <a:r>
                        <a:rPr sz="900" spc="-60" dirty="0">
                          <a:latin typeface="Verdana"/>
                          <a:cs typeface="Verdana"/>
                        </a:rPr>
                        <a:t>rules </a:t>
                      </a:r>
                      <a:r>
                        <a:rPr sz="900" spc="30" dirty="0">
                          <a:latin typeface="Verdana"/>
                          <a:cs typeface="Verdana"/>
                        </a:rPr>
                        <a:t>and</a:t>
                      </a:r>
                      <a:r>
                        <a:rPr sz="900" spc="-65" dirty="0">
                          <a:latin typeface="Verdana"/>
                          <a:cs typeface="Verdana"/>
                        </a:rPr>
                        <a:t> </a:t>
                      </a:r>
                      <a:r>
                        <a:rPr sz="900" spc="-5" dirty="0">
                          <a:latin typeface="Verdana"/>
                          <a:cs typeface="Verdana"/>
                        </a:rPr>
                        <a:t>adult</a:t>
                      </a:r>
                      <a:r>
                        <a:rPr sz="900" spc="-65" dirty="0">
                          <a:latin typeface="Verdana"/>
                          <a:cs typeface="Verdana"/>
                        </a:rPr>
                        <a:t> </a:t>
                      </a:r>
                      <a:r>
                        <a:rPr sz="900" spc="-10" dirty="0">
                          <a:latin typeface="Verdana"/>
                          <a:cs typeface="Verdana"/>
                        </a:rPr>
                        <a:t>direction</a:t>
                      </a:r>
                      <a:r>
                        <a:rPr sz="900" spc="-60" dirty="0">
                          <a:latin typeface="Verdana"/>
                          <a:cs typeface="Verdana"/>
                        </a:rPr>
                        <a:t> </a:t>
                      </a:r>
                      <a:r>
                        <a:rPr sz="900" spc="-20" dirty="0">
                          <a:latin typeface="Verdana"/>
                          <a:cs typeface="Verdana"/>
                        </a:rPr>
                        <a:t>(expectations)</a:t>
                      </a:r>
                      <a:r>
                        <a:rPr sz="900" spc="-35"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understand</a:t>
                      </a:r>
                      <a:r>
                        <a:rPr sz="900" spc="-65" dirty="0">
                          <a:latin typeface="Verdana"/>
                          <a:cs typeface="Verdana"/>
                        </a:rPr>
                        <a:t> </a:t>
                      </a:r>
                      <a:r>
                        <a:rPr sz="900" spc="-25" dirty="0">
                          <a:latin typeface="Verdana"/>
                          <a:cs typeface="Verdana"/>
                        </a:rPr>
                        <a:t>why</a:t>
                      </a:r>
                      <a:r>
                        <a:rPr sz="900" spc="-65"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70" dirty="0">
                          <a:latin typeface="Verdana"/>
                          <a:cs typeface="Verdana"/>
                        </a:rPr>
                        <a:t> </a:t>
                      </a:r>
                      <a:r>
                        <a:rPr sz="900" spc="-25" dirty="0">
                          <a:latin typeface="Verdana"/>
                          <a:cs typeface="Verdana"/>
                        </a:rPr>
                        <a:t>important.</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Selects</a:t>
                      </a:r>
                      <a:r>
                        <a:rPr sz="900" spc="-70" dirty="0">
                          <a:latin typeface="Verdana"/>
                          <a:cs typeface="Verdana"/>
                        </a:rPr>
                        <a:t> </a:t>
                      </a:r>
                      <a:r>
                        <a:rPr sz="900" spc="30" dirty="0">
                          <a:latin typeface="Verdana"/>
                          <a:cs typeface="Verdana"/>
                        </a:rPr>
                        <a:t>and</a:t>
                      </a:r>
                      <a:r>
                        <a:rPr sz="900" spc="-70" dirty="0">
                          <a:latin typeface="Verdana"/>
                          <a:cs typeface="Verdana"/>
                        </a:rPr>
                        <a:t> </a:t>
                      </a:r>
                      <a:r>
                        <a:rPr sz="900" spc="-55" dirty="0">
                          <a:latin typeface="Verdana"/>
                          <a:cs typeface="Verdana"/>
                        </a:rPr>
                        <a:t>uses</a:t>
                      </a:r>
                      <a:r>
                        <a:rPr sz="900" spc="-60" dirty="0">
                          <a:latin typeface="Verdana"/>
                          <a:cs typeface="Verdana"/>
                        </a:rPr>
                        <a:t> </a:t>
                      </a:r>
                      <a:r>
                        <a:rPr sz="900" spc="-25" dirty="0">
                          <a:latin typeface="Verdana"/>
                          <a:cs typeface="Verdana"/>
                        </a:rPr>
                        <a:t>activities</a:t>
                      </a:r>
                      <a:r>
                        <a:rPr sz="900" spc="-70" dirty="0">
                          <a:latin typeface="Verdana"/>
                          <a:cs typeface="Verdana"/>
                        </a:rPr>
                        <a:t> </a:t>
                      </a:r>
                      <a:r>
                        <a:rPr sz="900" spc="30" dirty="0">
                          <a:latin typeface="Verdana"/>
                          <a:cs typeface="Verdana"/>
                        </a:rPr>
                        <a:t>and</a:t>
                      </a:r>
                      <a:r>
                        <a:rPr sz="900" spc="-75" dirty="0">
                          <a:latin typeface="Verdana"/>
                          <a:cs typeface="Verdana"/>
                        </a:rPr>
                        <a:t> </a:t>
                      </a:r>
                      <a:r>
                        <a:rPr sz="900" spc="-35" dirty="0">
                          <a:latin typeface="Verdana"/>
                          <a:cs typeface="Verdana"/>
                        </a:rPr>
                        <a:t>resources,</a:t>
                      </a:r>
                      <a:r>
                        <a:rPr sz="900" spc="-80" dirty="0">
                          <a:latin typeface="Verdana"/>
                          <a:cs typeface="Verdana"/>
                        </a:rPr>
                        <a:t> </a:t>
                      </a:r>
                      <a:r>
                        <a:rPr sz="900" spc="-35" dirty="0">
                          <a:latin typeface="Verdana"/>
                          <a:cs typeface="Verdana"/>
                        </a:rPr>
                        <a:t>with</a:t>
                      </a:r>
                      <a:r>
                        <a:rPr sz="900" spc="-65" dirty="0">
                          <a:latin typeface="Verdana"/>
                          <a:cs typeface="Verdana"/>
                        </a:rPr>
                        <a:t> </a:t>
                      </a:r>
                      <a:r>
                        <a:rPr sz="900" spc="-5" dirty="0">
                          <a:latin typeface="Verdana"/>
                          <a:cs typeface="Verdana"/>
                        </a:rPr>
                        <a:t>help</a:t>
                      </a:r>
                      <a:r>
                        <a:rPr sz="900" spc="-70" dirty="0">
                          <a:latin typeface="Verdana"/>
                          <a:cs typeface="Verdana"/>
                        </a:rPr>
                        <a:t> </a:t>
                      </a:r>
                      <a:r>
                        <a:rPr sz="900" dirty="0">
                          <a:latin typeface="Verdana"/>
                          <a:cs typeface="Verdana"/>
                        </a:rPr>
                        <a:t>when</a:t>
                      </a:r>
                      <a:r>
                        <a:rPr sz="900" spc="-70" dirty="0">
                          <a:latin typeface="Verdana"/>
                          <a:cs typeface="Verdana"/>
                        </a:rPr>
                        <a:t> </a:t>
                      </a:r>
                      <a:r>
                        <a:rPr sz="900" spc="20" dirty="0">
                          <a:latin typeface="Verdana"/>
                          <a:cs typeface="Verdana"/>
                        </a:rPr>
                        <a:t>needed.</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Remember</a:t>
                      </a:r>
                      <a:r>
                        <a:rPr sz="900" spc="-65" dirty="0">
                          <a:latin typeface="Verdana"/>
                          <a:cs typeface="Verdana"/>
                        </a:rPr>
                        <a:t> </a:t>
                      </a:r>
                      <a:r>
                        <a:rPr sz="900" spc="-55" dirty="0">
                          <a:latin typeface="Verdana"/>
                          <a:cs typeface="Verdana"/>
                        </a:rPr>
                        <a:t>rules</a:t>
                      </a:r>
                      <a:r>
                        <a:rPr sz="900" spc="-70" dirty="0">
                          <a:latin typeface="Verdana"/>
                          <a:cs typeface="Verdana"/>
                        </a:rPr>
                        <a:t> </a:t>
                      </a:r>
                      <a:r>
                        <a:rPr sz="900" spc="-25" dirty="0">
                          <a:latin typeface="Verdana"/>
                          <a:cs typeface="Verdana"/>
                        </a:rPr>
                        <a:t>without</a:t>
                      </a:r>
                      <a:r>
                        <a:rPr sz="900" spc="-75" dirty="0">
                          <a:latin typeface="Verdana"/>
                          <a:cs typeface="Verdana"/>
                        </a:rPr>
                        <a:t> </a:t>
                      </a:r>
                      <a:r>
                        <a:rPr sz="900" spc="10" dirty="0">
                          <a:latin typeface="Verdana"/>
                          <a:cs typeface="Verdana"/>
                        </a:rPr>
                        <a:t>needing</a:t>
                      </a:r>
                      <a:r>
                        <a:rPr sz="900" spc="-75" dirty="0">
                          <a:latin typeface="Verdana"/>
                          <a:cs typeface="Verdana"/>
                        </a:rPr>
                        <a:t> </a:t>
                      </a:r>
                      <a:r>
                        <a:rPr sz="900" spc="20" dirty="0">
                          <a:latin typeface="Verdana"/>
                          <a:cs typeface="Verdana"/>
                        </a:rPr>
                        <a:t>an</a:t>
                      </a:r>
                      <a:r>
                        <a:rPr sz="900" spc="-70" dirty="0">
                          <a:latin typeface="Verdana"/>
                          <a:cs typeface="Verdana"/>
                        </a:rPr>
                        <a:t> </a:t>
                      </a:r>
                      <a:r>
                        <a:rPr sz="900" spc="-5" dirty="0">
                          <a:latin typeface="Verdana"/>
                          <a:cs typeface="Verdana"/>
                        </a:rPr>
                        <a:t>adult</a:t>
                      </a:r>
                      <a:r>
                        <a:rPr sz="900" spc="-75" dirty="0">
                          <a:latin typeface="Verdana"/>
                          <a:cs typeface="Verdana"/>
                        </a:rPr>
                        <a:t> </a:t>
                      </a:r>
                      <a:r>
                        <a:rPr sz="900" spc="-5" dirty="0">
                          <a:latin typeface="Verdana"/>
                          <a:cs typeface="Verdana"/>
                        </a:rPr>
                        <a:t>to</a:t>
                      </a:r>
                      <a:r>
                        <a:rPr sz="900" spc="-75" dirty="0">
                          <a:latin typeface="Verdana"/>
                          <a:cs typeface="Verdana"/>
                        </a:rPr>
                        <a:t> </a:t>
                      </a:r>
                      <a:r>
                        <a:rPr sz="900" spc="-25" dirty="0">
                          <a:latin typeface="Verdana"/>
                          <a:cs typeface="Verdana"/>
                        </a:rPr>
                        <a:t>remind</a:t>
                      </a:r>
                      <a:r>
                        <a:rPr sz="900" spc="-75" dirty="0">
                          <a:latin typeface="Verdana"/>
                          <a:cs typeface="Verdana"/>
                        </a:rPr>
                        <a:t> </a:t>
                      </a:r>
                      <a:r>
                        <a:rPr sz="900" spc="-35" dirty="0">
                          <a:latin typeface="Verdana"/>
                          <a:cs typeface="Verdana"/>
                        </a:rPr>
                        <a:t>them.</a:t>
                      </a:r>
                      <a:endParaRPr sz="900" dirty="0">
                        <a:latin typeface="Verdana"/>
                        <a:cs typeface="Verdana"/>
                      </a:endParaRPr>
                    </a:p>
                    <a:p>
                      <a:pPr marL="525780" marR="259715" indent="-228600">
                        <a:lnSpc>
                          <a:spcPct val="102200"/>
                        </a:lnSpc>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Becoming</a:t>
                      </a:r>
                      <a:r>
                        <a:rPr sz="900" spc="-65" dirty="0">
                          <a:latin typeface="Verdana"/>
                          <a:cs typeface="Verdana"/>
                        </a:rPr>
                        <a:t> </a:t>
                      </a:r>
                      <a:r>
                        <a:rPr sz="900" spc="10" dirty="0">
                          <a:latin typeface="Verdana"/>
                          <a:cs typeface="Verdana"/>
                        </a:rPr>
                        <a:t>independent</a:t>
                      </a:r>
                      <a:r>
                        <a:rPr sz="900" spc="-65" dirty="0">
                          <a:latin typeface="Verdana"/>
                          <a:cs typeface="Verdana"/>
                        </a:rPr>
                        <a:t> </a:t>
                      </a:r>
                      <a:r>
                        <a:rPr sz="900" spc="-40" dirty="0">
                          <a:latin typeface="Verdana"/>
                          <a:cs typeface="Verdana"/>
                        </a:rPr>
                        <a:t>with</a:t>
                      </a:r>
                      <a:r>
                        <a:rPr sz="900" spc="-60" dirty="0">
                          <a:latin typeface="Verdana"/>
                          <a:cs typeface="Verdana"/>
                        </a:rPr>
                        <a:t> </a:t>
                      </a:r>
                      <a:r>
                        <a:rPr sz="900" spc="20" dirty="0">
                          <a:latin typeface="Verdana"/>
                          <a:cs typeface="Verdana"/>
                        </a:rPr>
                        <a:t>an</a:t>
                      </a:r>
                      <a:r>
                        <a:rPr sz="900" spc="-55" dirty="0">
                          <a:latin typeface="Verdana"/>
                          <a:cs typeface="Verdana"/>
                        </a:rPr>
                        <a:t> </a:t>
                      </a:r>
                      <a:r>
                        <a:rPr sz="900" spc="-25" dirty="0">
                          <a:latin typeface="Verdana"/>
                          <a:cs typeface="Verdana"/>
                        </a:rPr>
                        <a:t>ever-increasing</a:t>
                      </a:r>
                      <a:r>
                        <a:rPr sz="900" spc="-65" dirty="0">
                          <a:latin typeface="Verdana"/>
                          <a:cs typeface="Verdana"/>
                        </a:rPr>
                        <a:t> </a:t>
                      </a:r>
                      <a:r>
                        <a:rPr sz="900" dirty="0">
                          <a:latin typeface="Verdana"/>
                          <a:cs typeface="Verdana"/>
                        </a:rPr>
                        <a:t>range</a:t>
                      </a:r>
                      <a:r>
                        <a:rPr sz="900" spc="-65" dirty="0">
                          <a:latin typeface="Verdana"/>
                          <a:cs typeface="Verdana"/>
                        </a:rPr>
                        <a:t> </a:t>
                      </a:r>
                      <a:r>
                        <a:rPr sz="900" dirty="0">
                          <a:latin typeface="Verdana"/>
                          <a:cs typeface="Verdana"/>
                        </a:rPr>
                        <a:t>of</a:t>
                      </a:r>
                      <a:r>
                        <a:rPr sz="900" spc="-50" dirty="0">
                          <a:latin typeface="Verdana"/>
                          <a:cs typeface="Verdana"/>
                        </a:rPr>
                        <a:t> </a:t>
                      </a:r>
                      <a:r>
                        <a:rPr sz="900" spc="-20" dirty="0">
                          <a:latin typeface="Verdana"/>
                          <a:cs typeface="Verdana"/>
                        </a:rPr>
                        <a:t>personal</a:t>
                      </a:r>
                      <a:r>
                        <a:rPr sz="900" spc="-60" dirty="0">
                          <a:latin typeface="Verdana"/>
                          <a:cs typeface="Verdana"/>
                        </a:rPr>
                        <a:t> </a:t>
                      </a:r>
                      <a:r>
                        <a:rPr sz="900" spc="-90" dirty="0">
                          <a:latin typeface="Verdana"/>
                          <a:cs typeface="Verdana"/>
                        </a:rPr>
                        <a:t>skills</a:t>
                      </a:r>
                      <a:r>
                        <a:rPr sz="900" spc="-70" dirty="0">
                          <a:latin typeface="Verdana"/>
                          <a:cs typeface="Verdana"/>
                        </a:rPr>
                        <a:t> </a:t>
                      </a:r>
                      <a:r>
                        <a:rPr sz="900" spc="-25" dirty="0">
                          <a:latin typeface="Verdana"/>
                          <a:cs typeface="Verdana"/>
                        </a:rPr>
                        <a:t>e.g.</a:t>
                      </a:r>
                      <a:r>
                        <a:rPr sz="900" spc="-65" dirty="0">
                          <a:latin typeface="Verdana"/>
                          <a:cs typeface="Verdana"/>
                        </a:rPr>
                        <a:t> </a:t>
                      </a:r>
                      <a:r>
                        <a:rPr sz="900" spc="-20" dirty="0">
                          <a:latin typeface="Verdana"/>
                          <a:cs typeface="Verdana"/>
                        </a:rPr>
                        <a:t>putting</a:t>
                      </a:r>
                      <a:r>
                        <a:rPr sz="900" spc="-65" dirty="0">
                          <a:latin typeface="Verdana"/>
                          <a:cs typeface="Verdana"/>
                        </a:rPr>
                        <a:t> </a:t>
                      </a:r>
                      <a:r>
                        <a:rPr sz="900" spc="10" dirty="0">
                          <a:latin typeface="Verdana"/>
                          <a:cs typeface="Verdana"/>
                        </a:rPr>
                        <a:t>on</a:t>
                      </a:r>
                      <a:r>
                        <a:rPr sz="900" spc="-55" dirty="0">
                          <a:latin typeface="Verdana"/>
                          <a:cs typeface="Verdana"/>
                        </a:rPr>
                        <a:t> </a:t>
                      </a:r>
                      <a:r>
                        <a:rPr sz="900" spc="5" dirty="0">
                          <a:latin typeface="Verdana"/>
                          <a:cs typeface="Verdana"/>
                        </a:rPr>
                        <a:t>own</a:t>
                      </a:r>
                      <a:r>
                        <a:rPr sz="900" spc="-60" dirty="0">
                          <a:latin typeface="Verdana"/>
                          <a:cs typeface="Verdana"/>
                        </a:rPr>
                        <a:t> </a:t>
                      </a:r>
                      <a:r>
                        <a:rPr sz="900" spc="-50" dirty="0">
                          <a:latin typeface="Verdana"/>
                          <a:cs typeface="Verdana"/>
                        </a:rPr>
                        <a:t>shoes,</a:t>
                      </a:r>
                      <a:r>
                        <a:rPr sz="900" spc="-30" dirty="0">
                          <a:latin typeface="Verdana"/>
                          <a:cs typeface="Verdana"/>
                        </a:rPr>
                        <a:t> </a:t>
                      </a:r>
                      <a:r>
                        <a:rPr sz="900" spc="-20" dirty="0">
                          <a:latin typeface="Verdana"/>
                          <a:cs typeface="Verdana"/>
                        </a:rPr>
                        <a:t>fastening/unfastening</a:t>
                      </a:r>
                      <a:r>
                        <a:rPr sz="900" spc="-60" dirty="0">
                          <a:latin typeface="Verdana"/>
                          <a:cs typeface="Verdana"/>
                        </a:rPr>
                        <a:t> zips</a:t>
                      </a:r>
                      <a:r>
                        <a:rPr sz="900" spc="-55" dirty="0">
                          <a:latin typeface="Verdana"/>
                          <a:cs typeface="Verdana"/>
                        </a:rPr>
                        <a:t> </a:t>
                      </a:r>
                      <a:r>
                        <a:rPr sz="900" spc="30" dirty="0">
                          <a:latin typeface="Verdana"/>
                          <a:cs typeface="Verdana"/>
                        </a:rPr>
                        <a:t>and</a:t>
                      </a:r>
                      <a:r>
                        <a:rPr sz="900" spc="-65" dirty="0">
                          <a:latin typeface="Verdana"/>
                          <a:cs typeface="Verdana"/>
                        </a:rPr>
                        <a:t> </a:t>
                      </a:r>
                      <a:r>
                        <a:rPr sz="900" spc="-10" dirty="0">
                          <a:latin typeface="Verdana"/>
                          <a:cs typeface="Verdana"/>
                        </a:rPr>
                        <a:t>large</a:t>
                      </a:r>
                      <a:r>
                        <a:rPr sz="900" spc="-60" dirty="0">
                          <a:latin typeface="Verdana"/>
                          <a:cs typeface="Verdana"/>
                        </a:rPr>
                        <a:t> </a:t>
                      </a:r>
                      <a:r>
                        <a:rPr sz="900" spc="-35" dirty="0">
                          <a:latin typeface="Verdana"/>
                          <a:cs typeface="Verdana"/>
                        </a:rPr>
                        <a:t>buttons,</a:t>
                      </a:r>
                      <a:r>
                        <a:rPr sz="900" spc="-65" dirty="0">
                          <a:latin typeface="Verdana"/>
                          <a:cs typeface="Verdana"/>
                        </a:rPr>
                        <a:t> </a:t>
                      </a:r>
                      <a:r>
                        <a:rPr sz="900" spc="-5" dirty="0">
                          <a:latin typeface="Verdana"/>
                          <a:cs typeface="Verdana"/>
                        </a:rPr>
                        <a:t>helping </a:t>
                      </a:r>
                      <a:r>
                        <a:rPr sz="900" dirty="0">
                          <a:latin typeface="Verdana"/>
                          <a:cs typeface="Verdana"/>
                        </a:rPr>
                        <a:t> </a:t>
                      </a:r>
                      <a:r>
                        <a:rPr sz="900" spc="-35" dirty="0">
                          <a:latin typeface="Verdana"/>
                          <a:cs typeface="Verdana"/>
                        </a:rPr>
                        <a:t>with</a:t>
                      </a:r>
                      <a:r>
                        <a:rPr sz="900" spc="-70" dirty="0">
                          <a:latin typeface="Verdana"/>
                          <a:cs typeface="Verdana"/>
                        </a:rPr>
                        <a:t> </a:t>
                      </a:r>
                      <a:r>
                        <a:rPr sz="900" spc="-50" dirty="0">
                          <a:latin typeface="Verdana"/>
                          <a:cs typeface="Verdana"/>
                        </a:rPr>
                        <a:t>small</a:t>
                      </a:r>
                      <a:r>
                        <a:rPr sz="900" spc="-70" dirty="0">
                          <a:latin typeface="Verdana"/>
                          <a:cs typeface="Verdana"/>
                        </a:rPr>
                        <a:t> </a:t>
                      </a:r>
                      <a:r>
                        <a:rPr sz="900" spc="-40" dirty="0" err="1">
                          <a:latin typeface="Verdana"/>
                          <a:cs typeface="Verdana"/>
                        </a:rPr>
                        <a:t>responsibilitie</a:t>
                      </a:r>
                      <a:r>
                        <a:rPr lang="en-GB" sz="900" spc="-40" dirty="0">
                          <a:latin typeface="Verdana"/>
                          <a:cs typeface="Verdana"/>
                        </a:rPr>
                        <a:t>s.</a:t>
                      </a:r>
                      <a:endParaRPr sz="900" dirty="0">
                        <a:latin typeface="Verdana"/>
                        <a:cs typeface="Verdana"/>
                      </a:endParaRPr>
                    </a:p>
                    <a:p>
                      <a:pPr marL="297180">
                        <a:lnSpc>
                          <a:spcPts val="99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Make</a:t>
                      </a:r>
                      <a:r>
                        <a:rPr sz="900" spc="-65" dirty="0">
                          <a:latin typeface="Verdana"/>
                          <a:cs typeface="Verdana"/>
                        </a:rPr>
                        <a:t> </a:t>
                      </a:r>
                      <a:r>
                        <a:rPr sz="900" dirty="0">
                          <a:latin typeface="Verdana"/>
                          <a:cs typeface="Verdana"/>
                        </a:rPr>
                        <a:t>he</a:t>
                      </a:r>
                      <a:r>
                        <a:rPr sz="900" spc="-5" dirty="0">
                          <a:latin typeface="Verdana"/>
                          <a:cs typeface="Verdana"/>
                        </a:rPr>
                        <a:t>al</a:t>
                      </a:r>
                      <a:r>
                        <a:rPr sz="900" spc="-10" dirty="0">
                          <a:latin typeface="Verdana"/>
                          <a:cs typeface="Verdana"/>
                        </a:rPr>
                        <a:t>t</a:t>
                      </a:r>
                      <a:r>
                        <a:rPr sz="900" dirty="0">
                          <a:latin typeface="Verdana"/>
                          <a:cs typeface="Verdana"/>
                        </a:rPr>
                        <a:t>hy</a:t>
                      </a:r>
                      <a:r>
                        <a:rPr sz="900" spc="-70" dirty="0">
                          <a:latin typeface="Verdana"/>
                          <a:cs typeface="Verdana"/>
                        </a:rPr>
                        <a:t> </a:t>
                      </a:r>
                      <a:r>
                        <a:rPr sz="900" spc="-10" dirty="0">
                          <a:latin typeface="Verdana"/>
                          <a:cs typeface="Verdana"/>
                        </a:rPr>
                        <a:t>c</a:t>
                      </a:r>
                      <a:r>
                        <a:rPr sz="900" dirty="0">
                          <a:latin typeface="Verdana"/>
                          <a:cs typeface="Verdana"/>
                        </a:rPr>
                        <a:t>hoices</a:t>
                      </a:r>
                      <a:r>
                        <a:rPr sz="900" spc="-70" dirty="0">
                          <a:latin typeface="Verdana"/>
                          <a:cs typeface="Verdana"/>
                        </a:rPr>
                        <a:t> </a:t>
                      </a:r>
                      <a:r>
                        <a:rPr sz="900" spc="-5" dirty="0">
                          <a:latin typeface="Verdana"/>
                          <a:cs typeface="Verdana"/>
                        </a:rPr>
                        <a:t>ab</a:t>
                      </a:r>
                      <a:r>
                        <a:rPr sz="900" dirty="0">
                          <a:latin typeface="Verdana"/>
                          <a:cs typeface="Verdana"/>
                        </a:rPr>
                        <a:t>o</a:t>
                      </a:r>
                      <a:r>
                        <a:rPr sz="900" spc="-10" dirty="0">
                          <a:latin typeface="Verdana"/>
                          <a:cs typeface="Verdana"/>
                        </a:rPr>
                        <a:t>u</a:t>
                      </a:r>
                      <a:r>
                        <a:rPr sz="900" dirty="0">
                          <a:latin typeface="Verdana"/>
                          <a:cs typeface="Verdana"/>
                        </a:rPr>
                        <a:t>t</a:t>
                      </a:r>
                      <a:r>
                        <a:rPr sz="900" spc="-75" dirty="0">
                          <a:latin typeface="Verdana"/>
                          <a:cs typeface="Verdana"/>
                        </a:rPr>
                        <a:t> </a:t>
                      </a:r>
                      <a:r>
                        <a:rPr sz="900" spc="5" dirty="0">
                          <a:latin typeface="Verdana"/>
                          <a:cs typeface="Verdana"/>
                        </a:rPr>
                        <a:t>f</a:t>
                      </a:r>
                      <a:r>
                        <a:rPr sz="900" dirty="0">
                          <a:latin typeface="Verdana"/>
                          <a:cs typeface="Verdana"/>
                        </a:rPr>
                        <a:t>o</a:t>
                      </a:r>
                      <a:r>
                        <a:rPr sz="900" spc="-5" dirty="0">
                          <a:latin typeface="Verdana"/>
                          <a:cs typeface="Verdana"/>
                        </a:rPr>
                        <a:t>od</a:t>
                      </a:r>
                      <a:r>
                        <a:rPr sz="900" dirty="0">
                          <a:latin typeface="Verdana"/>
                          <a:cs typeface="Verdana"/>
                        </a:rPr>
                        <a:t>,</a:t>
                      </a:r>
                      <a:r>
                        <a:rPr sz="900" spc="-80" dirty="0">
                          <a:latin typeface="Verdana"/>
                          <a:cs typeface="Verdana"/>
                        </a:rPr>
                        <a:t> </a:t>
                      </a:r>
                      <a:r>
                        <a:rPr sz="900" spc="-5" dirty="0">
                          <a:latin typeface="Verdana"/>
                          <a:cs typeface="Verdana"/>
                        </a:rPr>
                        <a:t>d</a:t>
                      </a:r>
                      <a:r>
                        <a:rPr sz="900" dirty="0">
                          <a:latin typeface="Verdana"/>
                          <a:cs typeface="Verdana"/>
                        </a:rPr>
                        <a:t>r</a:t>
                      </a:r>
                      <a:r>
                        <a:rPr sz="900" spc="10" dirty="0">
                          <a:latin typeface="Verdana"/>
                          <a:cs typeface="Verdana"/>
                        </a:rPr>
                        <a:t>i</a:t>
                      </a:r>
                      <a:r>
                        <a:rPr sz="900" dirty="0">
                          <a:latin typeface="Verdana"/>
                          <a:cs typeface="Verdana"/>
                        </a:rPr>
                        <a:t>nk,</a:t>
                      </a:r>
                      <a:r>
                        <a:rPr sz="900" spc="-80" dirty="0">
                          <a:latin typeface="Verdana"/>
                          <a:cs typeface="Verdana"/>
                        </a:rPr>
                        <a:t> </a:t>
                      </a:r>
                      <a:r>
                        <a:rPr sz="900" spc="-5" dirty="0">
                          <a:latin typeface="Verdana"/>
                          <a:cs typeface="Verdana"/>
                        </a:rPr>
                        <a:t>a</a:t>
                      </a:r>
                      <a:r>
                        <a:rPr sz="900" dirty="0">
                          <a:latin typeface="Verdana"/>
                          <a:cs typeface="Verdana"/>
                        </a:rPr>
                        <a:t>c</a:t>
                      </a:r>
                      <a:r>
                        <a:rPr sz="900" spc="-10" dirty="0">
                          <a:latin typeface="Verdana"/>
                          <a:cs typeface="Verdana"/>
                        </a:rPr>
                        <a:t>t</a:t>
                      </a:r>
                      <a:r>
                        <a:rPr sz="900" spc="10" dirty="0">
                          <a:latin typeface="Verdana"/>
                          <a:cs typeface="Verdana"/>
                        </a:rPr>
                        <a:t>i</a:t>
                      </a:r>
                      <a:r>
                        <a:rPr sz="900" spc="-10" dirty="0">
                          <a:latin typeface="Verdana"/>
                          <a:cs typeface="Verdana"/>
                        </a:rPr>
                        <a:t>v</a:t>
                      </a:r>
                      <a:r>
                        <a:rPr sz="900" spc="10" dirty="0">
                          <a:latin typeface="Verdana"/>
                          <a:cs typeface="Verdana"/>
                        </a:rPr>
                        <a:t>i</a:t>
                      </a:r>
                      <a:r>
                        <a:rPr sz="900" spc="-10" dirty="0">
                          <a:latin typeface="Verdana"/>
                          <a:cs typeface="Verdana"/>
                        </a:rPr>
                        <a:t>t</a:t>
                      </a:r>
                      <a:r>
                        <a:rPr sz="900" dirty="0">
                          <a:latin typeface="Verdana"/>
                          <a:cs typeface="Verdana"/>
                        </a:rPr>
                        <a:t>y</a:t>
                      </a:r>
                      <a:r>
                        <a:rPr sz="900" spc="-70" dirty="0">
                          <a:latin typeface="Verdana"/>
                          <a:cs typeface="Verdana"/>
                        </a:rPr>
                        <a:t> </a:t>
                      </a:r>
                      <a:r>
                        <a:rPr sz="900" spc="-5" dirty="0">
                          <a:latin typeface="Verdana"/>
                          <a:cs typeface="Verdana"/>
                        </a:rPr>
                        <a:t>an</a:t>
                      </a:r>
                      <a:r>
                        <a:rPr sz="900" dirty="0">
                          <a:latin typeface="Verdana"/>
                          <a:cs typeface="Verdana"/>
                        </a:rPr>
                        <a:t>d</a:t>
                      </a:r>
                      <a:r>
                        <a:rPr sz="900" spc="-75" dirty="0">
                          <a:latin typeface="Verdana"/>
                          <a:cs typeface="Verdana"/>
                        </a:rPr>
                        <a:t> </a:t>
                      </a:r>
                      <a:r>
                        <a:rPr sz="900" dirty="0">
                          <a:latin typeface="Verdana"/>
                          <a:cs typeface="Verdana"/>
                        </a:rPr>
                        <a:t>t</a:t>
                      </a:r>
                      <a:r>
                        <a:rPr sz="900" spc="-5" dirty="0">
                          <a:latin typeface="Verdana"/>
                          <a:cs typeface="Verdana"/>
                        </a:rPr>
                        <a:t>o</a:t>
                      </a:r>
                      <a:r>
                        <a:rPr sz="900" dirty="0">
                          <a:latin typeface="Verdana"/>
                          <a:cs typeface="Verdana"/>
                        </a:rPr>
                        <a:t>o</a:t>
                      </a:r>
                      <a:r>
                        <a:rPr sz="900" spc="-10" dirty="0">
                          <a:latin typeface="Verdana"/>
                          <a:cs typeface="Verdana"/>
                        </a:rPr>
                        <a:t>t</a:t>
                      </a:r>
                      <a:r>
                        <a:rPr sz="900" dirty="0">
                          <a:latin typeface="Verdana"/>
                          <a:cs typeface="Verdana"/>
                        </a:rPr>
                        <a:t>h</a:t>
                      </a:r>
                      <a:r>
                        <a:rPr sz="900" spc="-5" dirty="0">
                          <a:latin typeface="Verdana"/>
                          <a:cs typeface="Verdana"/>
                        </a:rPr>
                        <a:t>b</a:t>
                      </a:r>
                      <a:r>
                        <a:rPr sz="900" dirty="0">
                          <a:latin typeface="Verdana"/>
                          <a:cs typeface="Verdana"/>
                        </a:rPr>
                        <a:t>ru</a:t>
                      </a:r>
                      <a:r>
                        <a:rPr sz="900" spc="-5" dirty="0">
                          <a:latin typeface="Verdana"/>
                          <a:cs typeface="Verdana"/>
                        </a:rPr>
                        <a:t>s</a:t>
                      </a:r>
                      <a:r>
                        <a:rPr sz="900" spc="-15" dirty="0">
                          <a:latin typeface="Verdana"/>
                          <a:cs typeface="Verdana"/>
                        </a:rPr>
                        <a:t>h</a:t>
                      </a:r>
                      <a:r>
                        <a:rPr sz="900" spc="10" dirty="0">
                          <a:latin typeface="Verdana"/>
                          <a:cs typeface="Verdana"/>
                        </a:rPr>
                        <a:t>i</a:t>
                      </a:r>
                      <a:r>
                        <a:rPr sz="900" dirty="0">
                          <a:latin typeface="Verdana"/>
                          <a:cs typeface="Verdana"/>
                        </a:rPr>
                        <a:t>n</a:t>
                      </a:r>
                      <a:r>
                        <a:rPr sz="900" spc="-10" dirty="0">
                          <a:latin typeface="Verdana"/>
                          <a:cs typeface="Verdana"/>
                        </a:rPr>
                        <a:t>g</a:t>
                      </a:r>
                      <a:r>
                        <a:rPr sz="900" dirty="0">
                          <a:latin typeface="Verdana"/>
                          <a:cs typeface="Verdana"/>
                        </a:rPr>
                        <a:t>.</a:t>
                      </a:r>
                    </a:p>
                  </a:txBody>
                  <a:tcPr marL="0" marR="0" marT="3810" marB="0">
                    <a:lnL w="12700">
                      <a:solidFill>
                        <a:srgbClr val="00AF50"/>
                      </a:solidFill>
                      <a:prstDash val="solid"/>
                    </a:lnL>
                    <a:lnR w="12700">
                      <a:solidFill>
                        <a:srgbClr val="00AF50"/>
                      </a:solidFill>
                      <a:prstDash val="solid"/>
                    </a:lnR>
                  </a:tcPr>
                </a:tc>
                <a:extLst>
                  <a:ext uri="{0D108BD9-81ED-4DB2-BD59-A6C34878D82A}">
                    <a16:rowId xmlns:a16="http://schemas.microsoft.com/office/drawing/2014/main" val="10002"/>
                  </a:ext>
                </a:extLst>
              </a:tr>
              <a:tr h="304165">
                <a:tc>
                  <a:txBody>
                    <a:bodyPr/>
                    <a:lstStyle/>
                    <a:p>
                      <a:pPr marL="67945">
                        <a:lnSpc>
                          <a:spcPct val="100000"/>
                        </a:lnSpc>
                        <a:spcBef>
                          <a:spcPts val="105"/>
                        </a:spcBef>
                      </a:pPr>
                      <a:r>
                        <a:rPr sz="900" b="1" dirty="0">
                          <a:solidFill>
                            <a:srgbClr val="FFFFFF"/>
                          </a:solidFill>
                          <a:latin typeface="Tahoma"/>
                          <a:cs typeface="Tahoma"/>
                        </a:rPr>
                        <a:t>S</a:t>
                      </a:r>
                      <a:r>
                        <a:rPr sz="900" b="1" spc="5" dirty="0">
                          <a:solidFill>
                            <a:srgbClr val="FFFFFF"/>
                          </a:solidFill>
                          <a:latin typeface="Tahoma"/>
                          <a:cs typeface="Tahoma"/>
                        </a:rPr>
                        <a:t>p</a:t>
                      </a:r>
                      <a:r>
                        <a:rPr sz="900" b="1" dirty="0">
                          <a:solidFill>
                            <a:srgbClr val="FFFFFF"/>
                          </a:solidFill>
                          <a:latin typeface="Tahoma"/>
                          <a:cs typeface="Tahoma"/>
                        </a:rPr>
                        <a:t>ring</a:t>
                      </a:r>
                      <a:r>
                        <a:rPr sz="900" b="1" spc="-20"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spc="-5" dirty="0">
                          <a:solidFill>
                            <a:srgbClr val="FFFFFF"/>
                          </a:solidFill>
                          <a:latin typeface="Tahoma"/>
                          <a:cs typeface="Tahoma"/>
                        </a:rPr>
                        <a:t>2=)</a:t>
                      </a:r>
                      <a:endParaRPr sz="900" dirty="0">
                        <a:latin typeface="Tahoma"/>
                        <a:cs typeface="Tahoma"/>
                      </a:endParaRPr>
                    </a:p>
                    <a:p>
                      <a:pPr marL="67945">
                        <a:lnSpc>
                          <a:spcPct val="10000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dirty="0">
                          <a:latin typeface="Tahoma"/>
                          <a:cs typeface="Tahoma"/>
                        </a:rPr>
                        <a:t>S</a:t>
                      </a:r>
                      <a:r>
                        <a:rPr sz="900" b="1" spc="5" dirty="0">
                          <a:latin typeface="Tahoma"/>
                          <a:cs typeface="Tahoma"/>
                        </a:rPr>
                        <a:t>p</a:t>
                      </a:r>
                      <a:r>
                        <a:rPr sz="900" b="1" dirty="0">
                          <a:latin typeface="Tahoma"/>
                          <a:cs typeface="Tahoma"/>
                        </a:rPr>
                        <a:t>ring</a:t>
                      </a:r>
                      <a:r>
                        <a:rPr sz="900" b="1" spc="-10" dirty="0">
                          <a:latin typeface="Tahoma"/>
                          <a:cs typeface="Tahoma"/>
                        </a:rPr>
                        <a:t> t</a:t>
                      </a:r>
                      <a:r>
                        <a:rPr sz="900" b="1" spc="-5" dirty="0">
                          <a:latin typeface="Tahoma"/>
                          <a:cs typeface="Tahoma"/>
                        </a:rPr>
                        <a:t>e</a:t>
                      </a:r>
                      <a:r>
                        <a:rPr sz="900" b="1" spc="-15" dirty="0">
                          <a:latin typeface="Tahoma"/>
                          <a:cs typeface="Tahoma"/>
                        </a:rPr>
                        <a:t>r</a:t>
                      </a:r>
                      <a:r>
                        <a:rPr sz="900" b="1" dirty="0">
                          <a:latin typeface="Tahoma"/>
                          <a:cs typeface="Tahoma"/>
                        </a:rPr>
                        <a:t>m </a:t>
                      </a:r>
                      <a:r>
                        <a:rPr sz="900" b="1" spc="-10" dirty="0">
                          <a:latin typeface="Tahoma"/>
                          <a:cs typeface="Tahoma"/>
                        </a:rPr>
                        <a:t>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10" dirty="0">
                          <a:latin typeface="Tahoma"/>
                          <a:cs typeface="Tahoma"/>
                        </a:rPr>
                        <a:t> </a:t>
                      </a:r>
                      <a:r>
                        <a:rPr sz="900" b="1" spc="5" dirty="0">
                          <a:latin typeface="Tahoma"/>
                          <a:cs typeface="Tahoma"/>
                        </a:rPr>
                        <a:t>b</a:t>
                      </a:r>
                      <a:r>
                        <a:rPr sz="900" b="1" dirty="0">
                          <a:latin typeface="Tahoma"/>
                          <a:cs typeface="Tahoma"/>
                        </a:rPr>
                        <a:t>e</a:t>
                      </a:r>
                      <a:r>
                        <a:rPr sz="900" b="1" spc="-25" dirty="0">
                          <a:latin typeface="Tahoma"/>
                          <a:cs typeface="Tahoma"/>
                        </a:rPr>
                        <a:t> </a:t>
                      </a:r>
                      <a:r>
                        <a:rPr sz="900" b="1" spc="5" dirty="0">
                          <a:latin typeface="Tahoma"/>
                          <a:cs typeface="Tahoma"/>
                        </a:rPr>
                        <a:t>ab</a:t>
                      </a:r>
                      <a:r>
                        <a:rPr sz="900" b="1" spc="-15" dirty="0">
                          <a:latin typeface="Tahoma"/>
                          <a:cs typeface="Tahoma"/>
                        </a:rPr>
                        <a:t>l</a:t>
                      </a:r>
                      <a:r>
                        <a:rPr sz="900" b="1" dirty="0">
                          <a:latin typeface="Tahoma"/>
                          <a:cs typeface="Tahoma"/>
                        </a:rPr>
                        <a:t>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dirty="0">
                        <a:latin typeface="Tahoma"/>
                        <a:cs typeface="Tahoma"/>
                      </a:endParaRPr>
                    </a:p>
                  </a:txBody>
                  <a:tcPr marL="0" marR="0" marT="13335" marB="0">
                    <a:solidFill>
                      <a:srgbClr val="00AF50"/>
                    </a:solidFill>
                  </a:tcPr>
                </a:tc>
                <a:extLst>
                  <a:ext uri="{0D108BD9-81ED-4DB2-BD59-A6C34878D82A}">
                    <a16:rowId xmlns:a16="http://schemas.microsoft.com/office/drawing/2014/main" val="10003"/>
                  </a:ext>
                </a:extLst>
              </a:tr>
              <a:tr h="1548130">
                <a:tc>
                  <a:txBody>
                    <a:bodyPr/>
                    <a:lstStyle/>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With</a:t>
                      </a:r>
                      <a:r>
                        <a:rPr sz="900" spc="-65" dirty="0">
                          <a:latin typeface="Verdana"/>
                          <a:cs typeface="Verdana"/>
                        </a:rPr>
                        <a:t> </a:t>
                      </a:r>
                      <a:r>
                        <a:rPr sz="900" spc="-25" dirty="0">
                          <a:latin typeface="Verdana"/>
                          <a:cs typeface="Verdana"/>
                        </a:rPr>
                        <a:t>support</a:t>
                      </a:r>
                      <a:r>
                        <a:rPr sz="900" spc="-65" dirty="0">
                          <a:latin typeface="Verdana"/>
                          <a:cs typeface="Verdana"/>
                        </a:rPr>
                        <a:t> </a:t>
                      </a:r>
                      <a:r>
                        <a:rPr sz="900" spc="-35" dirty="0">
                          <a:latin typeface="Verdana"/>
                          <a:cs typeface="Verdana"/>
                        </a:rPr>
                        <a:t>from</a:t>
                      </a:r>
                      <a:r>
                        <a:rPr sz="900" spc="-75" dirty="0">
                          <a:latin typeface="Verdana"/>
                          <a:cs typeface="Verdana"/>
                        </a:rPr>
                        <a:t> </a:t>
                      </a:r>
                      <a:r>
                        <a:rPr sz="900" spc="70" dirty="0">
                          <a:latin typeface="Verdana"/>
                          <a:cs typeface="Verdana"/>
                        </a:rPr>
                        <a:t>a</a:t>
                      </a:r>
                      <a:r>
                        <a:rPr sz="900" spc="-65" dirty="0">
                          <a:latin typeface="Verdana"/>
                          <a:cs typeface="Verdana"/>
                        </a:rPr>
                        <a:t> </a:t>
                      </a:r>
                      <a:r>
                        <a:rPr sz="900" spc="-30" dirty="0">
                          <a:latin typeface="Verdana"/>
                          <a:cs typeface="Verdana"/>
                        </a:rPr>
                        <a:t>familiar</a:t>
                      </a:r>
                      <a:r>
                        <a:rPr sz="900" spc="-65" dirty="0">
                          <a:latin typeface="Verdana"/>
                          <a:cs typeface="Verdana"/>
                        </a:rPr>
                        <a:t> </a:t>
                      </a:r>
                      <a:r>
                        <a:rPr sz="900" spc="-20" dirty="0">
                          <a:latin typeface="Verdana"/>
                          <a:cs typeface="Verdana"/>
                        </a:rPr>
                        <a:t>adult,</a:t>
                      </a:r>
                      <a:r>
                        <a:rPr sz="900" spc="-55" dirty="0">
                          <a:latin typeface="Verdana"/>
                          <a:cs typeface="Verdana"/>
                        </a:rPr>
                        <a:t> </a:t>
                      </a:r>
                      <a:r>
                        <a:rPr sz="900" spc="-25" dirty="0">
                          <a:latin typeface="Verdana"/>
                          <a:cs typeface="Verdana"/>
                        </a:rPr>
                        <a:t>they</a:t>
                      </a:r>
                      <a:r>
                        <a:rPr sz="900" spc="-60" dirty="0">
                          <a:latin typeface="Verdana"/>
                          <a:cs typeface="Verdana"/>
                        </a:rPr>
                        <a:t> </a:t>
                      </a:r>
                      <a:r>
                        <a:rPr sz="900" spc="-15" dirty="0">
                          <a:latin typeface="Verdana"/>
                          <a:cs typeface="Verdana"/>
                        </a:rPr>
                        <a:t>understand</a:t>
                      </a:r>
                      <a:r>
                        <a:rPr sz="900" spc="-70" dirty="0">
                          <a:latin typeface="Verdana"/>
                          <a:cs typeface="Verdana"/>
                        </a:rPr>
                        <a:t> </a:t>
                      </a:r>
                      <a:r>
                        <a:rPr sz="900" spc="-15" dirty="0">
                          <a:latin typeface="Verdana"/>
                          <a:cs typeface="Verdana"/>
                        </a:rPr>
                        <a:t>that</a:t>
                      </a:r>
                      <a:r>
                        <a:rPr sz="900" spc="-35" dirty="0">
                          <a:latin typeface="Verdana"/>
                          <a:cs typeface="Verdana"/>
                        </a:rPr>
                        <a:t> </a:t>
                      </a:r>
                      <a:r>
                        <a:rPr sz="900" spc="-20" dirty="0">
                          <a:latin typeface="Verdana"/>
                          <a:cs typeface="Verdana"/>
                        </a:rPr>
                        <a:t>some</a:t>
                      </a:r>
                      <a:r>
                        <a:rPr sz="900" spc="-50" dirty="0">
                          <a:latin typeface="Verdana"/>
                          <a:cs typeface="Verdana"/>
                        </a:rPr>
                        <a:t> </a:t>
                      </a:r>
                      <a:r>
                        <a:rPr sz="900" dirty="0">
                          <a:latin typeface="Verdana"/>
                          <a:cs typeface="Verdana"/>
                        </a:rPr>
                        <a:t>choices,</a:t>
                      </a:r>
                      <a:r>
                        <a:rPr sz="900" spc="-70" dirty="0">
                          <a:latin typeface="Verdana"/>
                          <a:cs typeface="Verdana"/>
                        </a:rPr>
                        <a:t> </a:t>
                      </a:r>
                      <a:r>
                        <a:rPr sz="900" spc="-10" dirty="0">
                          <a:latin typeface="Verdana"/>
                          <a:cs typeface="Verdana"/>
                        </a:rPr>
                        <a:t>actions</a:t>
                      </a:r>
                      <a:r>
                        <a:rPr sz="900" spc="-65" dirty="0">
                          <a:latin typeface="Verdana"/>
                          <a:cs typeface="Verdana"/>
                        </a:rPr>
                        <a:t> </a:t>
                      </a:r>
                      <a:r>
                        <a:rPr sz="900" spc="30" dirty="0">
                          <a:latin typeface="Verdana"/>
                          <a:cs typeface="Verdana"/>
                        </a:rPr>
                        <a:t>and</a:t>
                      </a:r>
                      <a:r>
                        <a:rPr sz="900" spc="-70" dirty="0">
                          <a:latin typeface="Verdana"/>
                          <a:cs typeface="Verdana"/>
                        </a:rPr>
                        <a:t> </a:t>
                      </a:r>
                      <a:r>
                        <a:rPr sz="900" spc="-30" dirty="0">
                          <a:latin typeface="Verdana"/>
                          <a:cs typeface="Verdana"/>
                        </a:rPr>
                        <a:t>words</a:t>
                      </a:r>
                      <a:r>
                        <a:rPr sz="900" spc="-60" dirty="0">
                          <a:latin typeface="Verdana"/>
                          <a:cs typeface="Verdana"/>
                        </a:rPr>
                        <a:t> </a:t>
                      </a:r>
                      <a:r>
                        <a:rPr sz="900" spc="55" dirty="0">
                          <a:latin typeface="Verdana"/>
                          <a:cs typeface="Verdana"/>
                        </a:rPr>
                        <a:t>can</a:t>
                      </a:r>
                      <a:r>
                        <a:rPr sz="900" spc="-60" dirty="0">
                          <a:latin typeface="Verdana"/>
                          <a:cs typeface="Verdana"/>
                        </a:rPr>
                        <a:t> </a:t>
                      </a:r>
                      <a:r>
                        <a:rPr sz="900" spc="10" dirty="0">
                          <a:latin typeface="Verdana"/>
                          <a:cs typeface="Verdana"/>
                        </a:rPr>
                        <a:t>have</a:t>
                      </a:r>
                      <a:r>
                        <a:rPr sz="900" spc="-65" dirty="0">
                          <a:latin typeface="Verdana"/>
                          <a:cs typeface="Verdana"/>
                        </a:rPr>
                        <a:t> </a:t>
                      </a:r>
                      <a:r>
                        <a:rPr sz="900" spc="20" dirty="0">
                          <a:latin typeface="Verdana"/>
                          <a:cs typeface="Verdana"/>
                        </a:rPr>
                        <a:t>an</a:t>
                      </a:r>
                      <a:r>
                        <a:rPr sz="900" spc="-60" dirty="0">
                          <a:latin typeface="Verdana"/>
                          <a:cs typeface="Verdana"/>
                        </a:rPr>
                        <a:t> </a:t>
                      </a:r>
                      <a:r>
                        <a:rPr sz="900" spc="10" dirty="0">
                          <a:latin typeface="Verdana"/>
                          <a:cs typeface="Verdana"/>
                        </a:rPr>
                        <a:t>effect</a:t>
                      </a:r>
                      <a:r>
                        <a:rPr sz="900" spc="-65" dirty="0">
                          <a:latin typeface="Verdana"/>
                          <a:cs typeface="Verdana"/>
                        </a:rPr>
                        <a:t> </a:t>
                      </a:r>
                      <a:r>
                        <a:rPr sz="900" spc="10" dirty="0">
                          <a:latin typeface="Verdana"/>
                          <a:cs typeface="Verdana"/>
                        </a:rPr>
                        <a:t>on</a:t>
                      </a:r>
                      <a:r>
                        <a:rPr sz="900" spc="-55" dirty="0">
                          <a:latin typeface="Verdana"/>
                          <a:cs typeface="Verdana"/>
                        </a:rPr>
                        <a:t> </a:t>
                      </a:r>
                      <a:r>
                        <a:rPr sz="900" spc="-45" dirty="0">
                          <a:latin typeface="Verdana"/>
                          <a:cs typeface="Verdana"/>
                        </a:rPr>
                        <a:t>others,</a:t>
                      </a:r>
                      <a:r>
                        <a:rPr sz="900" spc="-75" dirty="0">
                          <a:latin typeface="Verdana"/>
                          <a:cs typeface="Verdana"/>
                        </a:rPr>
                        <a:t> </a:t>
                      </a:r>
                      <a:r>
                        <a:rPr sz="900" spc="-20" dirty="0">
                          <a:latin typeface="Verdana"/>
                          <a:cs typeface="Verdana"/>
                        </a:rPr>
                        <a:t>desired</a:t>
                      </a:r>
                      <a:r>
                        <a:rPr sz="900" spc="-65"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not,</a:t>
                      </a:r>
                      <a:r>
                        <a:rPr sz="900" spc="-75" dirty="0">
                          <a:latin typeface="Verdana"/>
                          <a:cs typeface="Verdana"/>
                        </a:rPr>
                        <a:t> </a:t>
                      </a:r>
                      <a:r>
                        <a:rPr sz="900" spc="-10" dirty="0">
                          <a:latin typeface="Verdana"/>
                          <a:cs typeface="Verdana"/>
                        </a:rPr>
                        <a:t>including</a:t>
                      </a:r>
                      <a:r>
                        <a:rPr sz="900" spc="-65" dirty="0">
                          <a:latin typeface="Verdana"/>
                          <a:cs typeface="Verdana"/>
                        </a:rPr>
                        <a:t> </a:t>
                      </a:r>
                      <a:r>
                        <a:rPr sz="900" spc="-55" dirty="0">
                          <a:latin typeface="Verdana"/>
                          <a:cs typeface="Verdana"/>
                        </a:rPr>
                        <a:t>hurt</a:t>
                      </a:r>
                      <a:r>
                        <a:rPr sz="900" spc="-65" dirty="0">
                          <a:latin typeface="Verdana"/>
                          <a:cs typeface="Verdana"/>
                        </a:rPr>
                        <a:t> </a:t>
                      </a:r>
                      <a:r>
                        <a:rPr sz="900" spc="-25" dirty="0">
                          <a:latin typeface="Verdana"/>
                          <a:cs typeface="Verdana"/>
                        </a:rPr>
                        <a:t>feelings</a:t>
                      </a:r>
                      <a:endParaRPr sz="900" dirty="0">
                        <a:latin typeface="Verdana"/>
                        <a:cs typeface="Verdana"/>
                      </a:endParaRPr>
                    </a:p>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Say</a:t>
                      </a:r>
                      <a:r>
                        <a:rPr sz="900" spc="-70" dirty="0">
                          <a:latin typeface="Verdana"/>
                          <a:cs typeface="Verdana"/>
                        </a:rPr>
                        <a:t> </a:t>
                      </a:r>
                      <a:r>
                        <a:rPr sz="900" spc="10" dirty="0">
                          <a:latin typeface="Verdana"/>
                          <a:cs typeface="Verdana"/>
                        </a:rPr>
                        <a:t>how</a:t>
                      </a:r>
                      <a:r>
                        <a:rPr sz="900" spc="-70" dirty="0">
                          <a:latin typeface="Verdana"/>
                          <a:cs typeface="Verdana"/>
                        </a:rPr>
                        <a:t> </a:t>
                      </a:r>
                      <a:r>
                        <a:rPr sz="900" spc="-20" dirty="0">
                          <a:latin typeface="Verdana"/>
                          <a:cs typeface="Verdana"/>
                        </a:rPr>
                        <a:t>they</a:t>
                      </a:r>
                      <a:r>
                        <a:rPr sz="900" spc="-65" dirty="0">
                          <a:latin typeface="Verdana"/>
                          <a:cs typeface="Verdana"/>
                        </a:rPr>
                        <a:t> </a:t>
                      </a:r>
                      <a:r>
                        <a:rPr sz="900" spc="-5" dirty="0">
                          <a:latin typeface="Verdana"/>
                          <a:cs typeface="Verdana"/>
                        </a:rPr>
                        <a:t>are</a:t>
                      </a:r>
                      <a:r>
                        <a:rPr sz="900" spc="-60" dirty="0">
                          <a:latin typeface="Verdana"/>
                          <a:cs typeface="Verdana"/>
                        </a:rPr>
                        <a:t> </a:t>
                      </a:r>
                      <a:r>
                        <a:rPr sz="900" spc="-10" dirty="0">
                          <a:latin typeface="Verdana"/>
                          <a:cs typeface="Verdana"/>
                        </a:rPr>
                        <a:t>the</a:t>
                      </a:r>
                      <a:r>
                        <a:rPr sz="900" spc="-65" dirty="0">
                          <a:latin typeface="Verdana"/>
                          <a:cs typeface="Verdana"/>
                        </a:rPr>
                        <a:t> </a:t>
                      </a:r>
                      <a:r>
                        <a:rPr sz="900" spc="-15" dirty="0">
                          <a:latin typeface="Verdana"/>
                          <a:cs typeface="Verdana"/>
                        </a:rPr>
                        <a:t>same</a:t>
                      </a:r>
                      <a:r>
                        <a:rPr sz="900" spc="-50" dirty="0">
                          <a:latin typeface="Verdana"/>
                          <a:cs typeface="Verdana"/>
                        </a:rPr>
                        <a:t> </a:t>
                      </a:r>
                      <a:r>
                        <a:rPr sz="900" spc="-30" dirty="0">
                          <a:latin typeface="Verdana"/>
                          <a:cs typeface="Verdana"/>
                        </a:rPr>
                        <a:t>as</a:t>
                      </a:r>
                      <a:r>
                        <a:rPr sz="900" spc="-65" dirty="0">
                          <a:latin typeface="Verdana"/>
                          <a:cs typeface="Verdana"/>
                        </a:rPr>
                        <a:t> </a:t>
                      </a:r>
                      <a:r>
                        <a:rPr sz="900" spc="-5" dirty="0">
                          <a:latin typeface="Verdana"/>
                          <a:cs typeface="Verdana"/>
                        </a:rPr>
                        <a:t>someone</a:t>
                      </a:r>
                      <a:r>
                        <a:rPr sz="900" spc="-60" dirty="0">
                          <a:latin typeface="Verdana"/>
                          <a:cs typeface="Verdana"/>
                        </a:rPr>
                        <a:t> </a:t>
                      </a:r>
                      <a:r>
                        <a:rPr sz="900" spc="-25" dirty="0">
                          <a:latin typeface="Verdana"/>
                          <a:cs typeface="Verdana"/>
                        </a:rPr>
                        <a:t>else</a:t>
                      </a:r>
                      <a:r>
                        <a:rPr sz="900" spc="-65" dirty="0">
                          <a:latin typeface="Verdana"/>
                          <a:cs typeface="Verdana"/>
                        </a:rPr>
                        <a:t> </a:t>
                      </a:r>
                      <a:r>
                        <a:rPr sz="900" spc="-25" dirty="0">
                          <a:latin typeface="Verdana"/>
                          <a:cs typeface="Verdana"/>
                        </a:rPr>
                        <a:t>e.g.</a:t>
                      </a:r>
                      <a:r>
                        <a:rPr sz="900" spc="-75" dirty="0">
                          <a:latin typeface="Verdana"/>
                          <a:cs typeface="Verdana"/>
                        </a:rPr>
                        <a:t> </a:t>
                      </a:r>
                      <a:r>
                        <a:rPr sz="900" spc="-5" dirty="0">
                          <a:latin typeface="Verdana"/>
                          <a:cs typeface="Verdana"/>
                        </a:rPr>
                        <a:t>gender,</a:t>
                      </a:r>
                      <a:r>
                        <a:rPr sz="900" spc="-75" dirty="0">
                          <a:latin typeface="Verdana"/>
                          <a:cs typeface="Verdana"/>
                        </a:rPr>
                        <a:t> </a:t>
                      </a:r>
                      <a:r>
                        <a:rPr sz="900" spc="-15" dirty="0">
                          <a:latin typeface="Verdana"/>
                          <a:cs typeface="Verdana"/>
                        </a:rPr>
                        <a:t>same</a:t>
                      </a:r>
                      <a:r>
                        <a:rPr sz="900" spc="-65" dirty="0">
                          <a:latin typeface="Verdana"/>
                          <a:cs typeface="Verdana"/>
                        </a:rPr>
                        <a:t> </a:t>
                      </a:r>
                      <a:r>
                        <a:rPr sz="900" spc="-5" dirty="0">
                          <a:latin typeface="Verdana"/>
                          <a:cs typeface="Verdana"/>
                        </a:rPr>
                        <a:t>clothing</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Solve</a:t>
                      </a:r>
                      <a:r>
                        <a:rPr sz="900" spc="-60" dirty="0">
                          <a:latin typeface="Verdana"/>
                          <a:cs typeface="Verdana"/>
                        </a:rPr>
                        <a:t> </a:t>
                      </a:r>
                      <a:r>
                        <a:rPr sz="900" spc="-15" dirty="0">
                          <a:latin typeface="Verdana"/>
                          <a:cs typeface="Verdana"/>
                        </a:rPr>
                        <a:t>conflicts</a:t>
                      </a:r>
                      <a:r>
                        <a:rPr sz="900" spc="-60" dirty="0">
                          <a:latin typeface="Verdana"/>
                          <a:cs typeface="Verdana"/>
                        </a:rPr>
                        <a:t> </a:t>
                      </a:r>
                      <a:r>
                        <a:rPr sz="900" spc="30" dirty="0">
                          <a:latin typeface="Verdana"/>
                          <a:cs typeface="Verdana"/>
                        </a:rPr>
                        <a:t>and</a:t>
                      </a:r>
                      <a:r>
                        <a:rPr sz="900" spc="-60" dirty="0">
                          <a:latin typeface="Verdana"/>
                          <a:cs typeface="Verdana"/>
                        </a:rPr>
                        <a:t> </a:t>
                      </a:r>
                      <a:r>
                        <a:rPr sz="900" spc="-55" dirty="0">
                          <a:latin typeface="Verdana"/>
                          <a:cs typeface="Verdana"/>
                        </a:rPr>
                        <a:t>rivalries</a:t>
                      </a:r>
                      <a:r>
                        <a:rPr sz="900" spc="-70" dirty="0">
                          <a:latin typeface="Verdana"/>
                          <a:cs typeface="Verdana"/>
                        </a:rPr>
                        <a:t> </a:t>
                      </a:r>
                      <a:r>
                        <a:rPr sz="900" spc="-35" dirty="0">
                          <a:latin typeface="Verdana"/>
                          <a:cs typeface="Verdana"/>
                        </a:rPr>
                        <a:t>with</a:t>
                      </a:r>
                      <a:r>
                        <a:rPr sz="900" spc="-60" dirty="0">
                          <a:latin typeface="Verdana"/>
                          <a:cs typeface="Verdana"/>
                        </a:rPr>
                        <a:t> </a:t>
                      </a:r>
                      <a:r>
                        <a:rPr sz="900" spc="-20" dirty="0">
                          <a:latin typeface="Verdana"/>
                          <a:cs typeface="Verdana"/>
                        </a:rPr>
                        <a:t>other</a:t>
                      </a:r>
                      <a:r>
                        <a:rPr sz="900" spc="-65" dirty="0">
                          <a:latin typeface="Verdana"/>
                          <a:cs typeface="Verdana"/>
                        </a:rPr>
                        <a:t> </a:t>
                      </a:r>
                      <a:r>
                        <a:rPr sz="900" spc="-15" dirty="0">
                          <a:latin typeface="Verdana"/>
                          <a:cs typeface="Verdana"/>
                        </a:rPr>
                        <a:t>children</a:t>
                      </a:r>
                      <a:r>
                        <a:rPr sz="900" spc="-60" dirty="0">
                          <a:latin typeface="Verdana"/>
                          <a:cs typeface="Verdana"/>
                        </a:rPr>
                        <a:t> </a:t>
                      </a:r>
                      <a:r>
                        <a:rPr sz="900" spc="-40" dirty="0">
                          <a:latin typeface="Verdana"/>
                          <a:cs typeface="Verdana"/>
                        </a:rPr>
                        <a:t>with</a:t>
                      </a:r>
                      <a:r>
                        <a:rPr sz="900" spc="-60" dirty="0">
                          <a:latin typeface="Verdana"/>
                          <a:cs typeface="Verdana"/>
                        </a:rPr>
                        <a:t> </a:t>
                      </a:r>
                      <a:r>
                        <a:rPr sz="900" spc="70" dirty="0">
                          <a:latin typeface="Verdana"/>
                          <a:cs typeface="Verdana"/>
                        </a:rPr>
                        <a:t>a</a:t>
                      </a:r>
                      <a:r>
                        <a:rPr sz="900" spc="-60" dirty="0">
                          <a:latin typeface="Verdana"/>
                          <a:cs typeface="Verdana"/>
                        </a:rPr>
                        <a:t> </a:t>
                      </a:r>
                      <a:r>
                        <a:rPr sz="900" spc="-35" dirty="0">
                          <a:latin typeface="Verdana"/>
                          <a:cs typeface="Verdana"/>
                        </a:rPr>
                        <a:t>familiar</a:t>
                      </a:r>
                      <a:r>
                        <a:rPr sz="900" spc="-55" dirty="0">
                          <a:latin typeface="Verdana"/>
                          <a:cs typeface="Verdana"/>
                        </a:rPr>
                        <a:t> </a:t>
                      </a:r>
                      <a:r>
                        <a:rPr sz="900" spc="-5" dirty="0">
                          <a:latin typeface="Verdana"/>
                          <a:cs typeface="Verdana"/>
                        </a:rPr>
                        <a:t>adult</a:t>
                      </a:r>
                      <a:r>
                        <a:rPr sz="900" spc="-65" dirty="0">
                          <a:latin typeface="Verdana"/>
                          <a:cs typeface="Verdana"/>
                        </a:rPr>
                        <a:t> </a:t>
                      </a:r>
                      <a:r>
                        <a:rPr sz="900" spc="-5" dirty="0">
                          <a:latin typeface="Verdana"/>
                          <a:cs typeface="Verdana"/>
                        </a:rPr>
                        <a:t>scaffolding</a:t>
                      </a:r>
                      <a:r>
                        <a:rPr sz="900" spc="-65" dirty="0">
                          <a:latin typeface="Verdana"/>
                          <a:cs typeface="Verdana"/>
                        </a:rPr>
                        <a:t> </a:t>
                      </a:r>
                      <a:r>
                        <a:rPr sz="900" spc="-5" dirty="0">
                          <a:latin typeface="Verdana"/>
                          <a:cs typeface="Verdana"/>
                        </a:rPr>
                        <a:t>to</a:t>
                      </a:r>
                      <a:r>
                        <a:rPr sz="900" spc="-65" dirty="0">
                          <a:latin typeface="Verdana"/>
                          <a:cs typeface="Verdana"/>
                        </a:rPr>
                        <a:t> </a:t>
                      </a:r>
                      <a:r>
                        <a:rPr sz="900" spc="-15" dirty="0">
                          <a:latin typeface="Verdana"/>
                          <a:cs typeface="Verdana"/>
                        </a:rPr>
                        <a:t>understand</a:t>
                      </a:r>
                      <a:r>
                        <a:rPr sz="900" spc="-65" dirty="0">
                          <a:latin typeface="Verdana"/>
                          <a:cs typeface="Verdana"/>
                        </a:rPr>
                        <a:t> </a:t>
                      </a:r>
                      <a:r>
                        <a:rPr sz="900" spc="-40" dirty="0">
                          <a:latin typeface="Verdana"/>
                          <a:cs typeface="Verdana"/>
                        </a:rPr>
                        <a:t>things</a:t>
                      </a:r>
                      <a:r>
                        <a:rPr sz="900" spc="-60" dirty="0">
                          <a:latin typeface="Verdana"/>
                          <a:cs typeface="Verdana"/>
                        </a:rPr>
                        <a:t> </a:t>
                      </a:r>
                      <a:r>
                        <a:rPr sz="900" spc="-40" dirty="0">
                          <a:latin typeface="Verdana"/>
                          <a:cs typeface="Verdana"/>
                        </a:rPr>
                        <a:t>from</a:t>
                      </a:r>
                      <a:r>
                        <a:rPr sz="900" spc="-75" dirty="0">
                          <a:latin typeface="Verdana"/>
                          <a:cs typeface="Verdana"/>
                        </a:rPr>
                        <a:t> </a:t>
                      </a:r>
                      <a:r>
                        <a:rPr sz="900" spc="-25" dirty="0">
                          <a:latin typeface="Verdana"/>
                          <a:cs typeface="Verdana"/>
                        </a:rPr>
                        <a:t>others’</a:t>
                      </a:r>
                      <a:r>
                        <a:rPr sz="900" spc="-65" dirty="0">
                          <a:latin typeface="Verdana"/>
                          <a:cs typeface="Verdana"/>
                        </a:rPr>
                        <a:t> </a:t>
                      </a:r>
                      <a:r>
                        <a:rPr sz="900" spc="-10" dirty="0">
                          <a:latin typeface="Verdana"/>
                          <a:cs typeface="Verdana"/>
                        </a:rPr>
                        <a:t>point</a:t>
                      </a:r>
                      <a:r>
                        <a:rPr sz="900" spc="-65" dirty="0">
                          <a:latin typeface="Verdana"/>
                          <a:cs typeface="Verdana"/>
                        </a:rPr>
                        <a:t> </a:t>
                      </a:r>
                      <a:r>
                        <a:rPr sz="900" dirty="0">
                          <a:latin typeface="Verdana"/>
                          <a:cs typeface="Verdana"/>
                        </a:rPr>
                        <a:t>of</a:t>
                      </a:r>
                      <a:r>
                        <a:rPr sz="900" spc="-55" dirty="0">
                          <a:latin typeface="Verdana"/>
                          <a:cs typeface="Verdana"/>
                        </a:rPr>
                        <a:t> </a:t>
                      </a:r>
                      <a:r>
                        <a:rPr sz="900" spc="-30" dirty="0">
                          <a:latin typeface="Verdana"/>
                          <a:cs typeface="Verdana"/>
                        </a:rPr>
                        <a:t>view.</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60" dirty="0">
                          <a:latin typeface="Verdana"/>
                          <a:cs typeface="Verdana"/>
                        </a:rPr>
                        <a:t>Expresses </a:t>
                      </a:r>
                      <a:r>
                        <a:rPr sz="900" spc="70" dirty="0">
                          <a:latin typeface="Verdana"/>
                          <a:cs typeface="Verdana"/>
                        </a:rPr>
                        <a:t>a</a:t>
                      </a:r>
                      <a:r>
                        <a:rPr sz="900" spc="-60" dirty="0">
                          <a:latin typeface="Verdana"/>
                          <a:cs typeface="Verdana"/>
                        </a:rPr>
                        <a:t> </a:t>
                      </a:r>
                      <a:r>
                        <a:rPr sz="900" spc="10" dirty="0">
                          <a:latin typeface="Verdana"/>
                          <a:cs typeface="Verdana"/>
                        </a:rPr>
                        <a:t>wide</a:t>
                      </a:r>
                      <a:r>
                        <a:rPr sz="900" spc="-65" dirty="0">
                          <a:latin typeface="Verdana"/>
                          <a:cs typeface="Verdana"/>
                        </a:rPr>
                        <a:t> </a:t>
                      </a:r>
                      <a:r>
                        <a:rPr sz="900" dirty="0">
                          <a:latin typeface="Verdana"/>
                          <a:cs typeface="Verdana"/>
                        </a:rPr>
                        <a:t>range</a:t>
                      </a:r>
                      <a:r>
                        <a:rPr sz="900" spc="-55" dirty="0">
                          <a:latin typeface="Verdana"/>
                          <a:cs typeface="Verdana"/>
                        </a:rPr>
                        <a:t> </a:t>
                      </a:r>
                      <a:r>
                        <a:rPr sz="900" dirty="0">
                          <a:latin typeface="Verdana"/>
                          <a:cs typeface="Verdana"/>
                        </a:rPr>
                        <a:t>of</a:t>
                      </a:r>
                      <a:r>
                        <a:rPr sz="900" spc="-65" dirty="0">
                          <a:latin typeface="Verdana"/>
                          <a:cs typeface="Verdana"/>
                        </a:rPr>
                        <a:t> </a:t>
                      </a:r>
                      <a:r>
                        <a:rPr sz="900" spc="-25" dirty="0">
                          <a:latin typeface="Verdana"/>
                          <a:cs typeface="Verdana"/>
                        </a:rPr>
                        <a:t>feelings</a:t>
                      </a:r>
                      <a:r>
                        <a:rPr sz="900" spc="-60" dirty="0">
                          <a:latin typeface="Verdana"/>
                          <a:cs typeface="Verdana"/>
                        </a:rPr>
                        <a:t> </a:t>
                      </a:r>
                      <a:r>
                        <a:rPr sz="900" spc="-50" dirty="0">
                          <a:latin typeface="Verdana"/>
                          <a:cs typeface="Verdana"/>
                        </a:rPr>
                        <a:t>in </a:t>
                      </a:r>
                      <a:r>
                        <a:rPr sz="900" spc="-45" dirty="0">
                          <a:latin typeface="Verdana"/>
                          <a:cs typeface="Verdana"/>
                        </a:rPr>
                        <a:t>their</a:t>
                      </a:r>
                      <a:r>
                        <a:rPr sz="900" spc="-75" dirty="0">
                          <a:latin typeface="Verdana"/>
                          <a:cs typeface="Verdana"/>
                        </a:rPr>
                        <a:t> </a:t>
                      </a:r>
                      <a:r>
                        <a:rPr sz="900" spc="-25" dirty="0">
                          <a:latin typeface="Verdana"/>
                          <a:cs typeface="Verdana"/>
                        </a:rPr>
                        <a:t>interactions</a:t>
                      </a:r>
                      <a:r>
                        <a:rPr sz="900" spc="-70" dirty="0">
                          <a:latin typeface="Verdana"/>
                          <a:cs typeface="Verdana"/>
                        </a:rPr>
                        <a:t> </a:t>
                      </a:r>
                      <a:r>
                        <a:rPr sz="900" spc="-35" dirty="0">
                          <a:latin typeface="Verdana"/>
                          <a:cs typeface="Verdana"/>
                        </a:rPr>
                        <a:t>with</a:t>
                      </a:r>
                      <a:r>
                        <a:rPr sz="900" spc="-60" dirty="0">
                          <a:latin typeface="Verdana"/>
                          <a:cs typeface="Verdana"/>
                        </a:rPr>
                        <a:t> </a:t>
                      </a:r>
                      <a:r>
                        <a:rPr sz="900" spc="-40" dirty="0">
                          <a:latin typeface="Verdana"/>
                          <a:cs typeface="Verdana"/>
                        </a:rPr>
                        <a:t>others</a:t>
                      </a:r>
                      <a:r>
                        <a:rPr sz="900" spc="-55" dirty="0">
                          <a:latin typeface="Verdana"/>
                          <a:cs typeface="Verdana"/>
                        </a:rPr>
                        <a:t> </a:t>
                      </a:r>
                      <a:r>
                        <a:rPr sz="900" spc="30" dirty="0">
                          <a:latin typeface="Verdana"/>
                          <a:cs typeface="Verdana"/>
                        </a:rPr>
                        <a:t>and</a:t>
                      </a:r>
                      <a:r>
                        <a:rPr sz="900" spc="-60" dirty="0">
                          <a:latin typeface="Verdana"/>
                          <a:cs typeface="Verdana"/>
                        </a:rPr>
                        <a:t> </a:t>
                      </a:r>
                      <a:r>
                        <a:rPr sz="900" spc="-25" dirty="0">
                          <a:latin typeface="Verdana"/>
                          <a:cs typeface="Verdana"/>
                        </a:rPr>
                        <a:t>through</a:t>
                      </a:r>
                      <a:r>
                        <a:rPr sz="900" spc="-60" dirty="0">
                          <a:latin typeface="Verdana"/>
                          <a:cs typeface="Verdana"/>
                        </a:rPr>
                        <a:t> </a:t>
                      </a:r>
                      <a:r>
                        <a:rPr sz="900" spc="-45" dirty="0">
                          <a:latin typeface="Verdana"/>
                          <a:cs typeface="Verdana"/>
                        </a:rPr>
                        <a:t>their</a:t>
                      </a:r>
                      <a:r>
                        <a:rPr sz="900" spc="-50" dirty="0">
                          <a:latin typeface="Verdana"/>
                          <a:cs typeface="Verdana"/>
                        </a:rPr>
                        <a:t> </a:t>
                      </a:r>
                      <a:r>
                        <a:rPr sz="900" spc="-10" dirty="0">
                          <a:latin typeface="Verdana"/>
                          <a:cs typeface="Verdana"/>
                        </a:rPr>
                        <a:t>behaviour</a:t>
                      </a:r>
                      <a:r>
                        <a:rPr sz="900" spc="-55"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play,</a:t>
                      </a:r>
                      <a:r>
                        <a:rPr sz="900" spc="-70" dirty="0">
                          <a:latin typeface="Verdana"/>
                          <a:cs typeface="Verdana"/>
                        </a:rPr>
                        <a:t> </a:t>
                      </a:r>
                      <a:r>
                        <a:rPr sz="900" spc="-10" dirty="0">
                          <a:latin typeface="Verdana"/>
                          <a:cs typeface="Verdana"/>
                        </a:rPr>
                        <a:t>including</a:t>
                      </a:r>
                      <a:r>
                        <a:rPr sz="900" spc="-60" dirty="0">
                          <a:latin typeface="Verdana"/>
                          <a:cs typeface="Verdana"/>
                        </a:rPr>
                        <a:t> </a:t>
                      </a:r>
                      <a:r>
                        <a:rPr sz="900" spc="-5" dirty="0">
                          <a:latin typeface="Verdana"/>
                          <a:cs typeface="Verdana"/>
                        </a:rPr>
                        <a:t>excitement</a:t>
                      </a:r>
                      <a:r>
                        <a:rPr sz="900" spc="-65"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anxiety</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0" dirty="0">
                          <a:latin typeface="Verdana"/>
                          <a:cs typeface="Verdana"/>
                        </a:rPr>
                        <a:t> </a:t>
                      </a:r>
                      <a:r>
                        <a:rPr sz="900" spc="70" dirty="0">
                          <a:latin typeface="Verdana"/>
                          <a:cs typeface="Verdana"/>
                        </a:rPr>
                        <a:t>a</a:t>
                      </a:r>
                      <a:r>
                        <a:rPr sz="900" spc="-65" dirty="0">
                          <a:latin typeface="Verdana"/>
                          <a:cs typeface="Verdana"/>
                        </a:rPr>
                        <a:t> </a:t>
                      </a:r>
                      <a:r>
                        <a:rPr sz="900" spc="-35" dirty="0">
                          <a:latin typeface="Verdana"/>
                          <a:cs typeface="Verdana"/>
                        </a:rPr>
                        <a:t>sense</a:t>
                      </a:r>
                      <a:r>
                        <a:rPr sz="900" spc="-60" dirty="0">
                          <a:latin typeface="Verdana"/>
                          <a:cs typeface="Verdana"/>
                        </a:rPr>
                        <a:t> </a:t>
                      </a:r>
                      <a:r>
                        <a:rPr sz="900" spc="-5" dirty="0">
                          <a:latin typeface="Verdana"/>
                          <a:cs typeface="Verdana"/>
                        </a:rPr>
                        <a:t>of</a:t>
                      </a:r>
                      <a:r>
                        <a:rPr sz="900" spc="-60" dirty="0">
                          <a:latin typeface="Verdana"/>
                          <a:cs typeface="Verdana"/>
                        </a:rPr>
                        <a:t> </a:t>
                      </a:r>
                      <a:r>
                        <a:rPr sz="900" dirty="0">
                          <a:latin typeface="Verdana"/>
                          <a:cs typeface="Verdana"/>
                        </a:rPr>
                        <a:t>belonging</a:t>
                      </a:r>
                      <a:r>
                        <a:rPr sz="900" spc="-70" dirty="0">
                          <a:latin typeface="Verdana"/>
                          <a:cs typeface="Verdana"/>
                        </a:rPr>
                        <a:t> </a:t>
                      </a:r>
                      <a:r>
                        <a:rPr sz="900" spc="-25" dirty="0">
                          <a:latin typeface="Verdana"/>
                          <a:cs typeface="Verdana"/>
                        </a:rPr>
                        <a:t>through</a:t>
                      </a:r>
                      <a:r>
                        <a:rPr sz="900" spc="-70" dirty="0">
                          <a:latin typeface="Verdana"/>
                          <a:cs typeface="Verdana"/>
                        </a:rPr>
                        <a:t> </a:t>
                      </a:r>
                      <a:r>
                        <a:rPr sz="900" spc="10" dirty="0">
                          <a:latin typeface="Verdana"/>
                          <a:cs typeface="Verdana"/>
                        </a:rPr>
                        <a:t>being</a:t>
                      </a:r>
                      <a:r>
                        <a:rPr sz="900" spc="-65" dirty="0">
                          <a:latin typeface="Verdana"/>
                          <a:cs typeface="Verdana"/>
                        </a:rPr>
                        <a:t> </a:t>
                      </a:r>
                      <a:r>
                        <a:rPr sz="900" spc="-15" dirty="0">
                          <a:latin typeface="Verdana"/>
                          <a:cs typeface="Verdana"/>
                        </a:rPr>
                        <a:t>involved</a:t>
                      </a:r>
                      <a:r>
                        <a:rPr sz="900" spc="-70" dirty="0">
                          <a:latin typeface="Verdana"/>
                          <a:cs typeface="Verdana"/>
                        </a:rPr>
                        <a:t> </a:t>
                      </a:r>
                      <a:r>
                        <a:rPr sz="900" spc="-40" dirty="0">
                          <a:latin typeface="Verdana"/>
                          <a:cs typeface="Verdana"/>
                        </a:rPr>
                        <a:t>in</a:t>
                      </a:r>
                      <a:r>
                        <a:rPr sz="900" spc="-75" dirty="0">
                          <a:latin typeface="Verdana"/>
                          <a:cs typeface="Verdana"/>
                        </a:rPr>
                        <a:t> </a:t>
                      </a:r>
                      <a:r>
                        <a:rPr sz="900" spc="-15" dirty="0">
                          <a:latin typeface="Verdana"/>
                          <a:cs typeface="Verdana"/>
                        </a:rPr>
                        <a:t>daily</a:t>
                      </a:r>
                      <a:r>
                        <a:rPr sz="900" spc="-70" dirty="0">
                          <a:latin typeface="Verdana"/>
                          <a:cs typeface="Verdana"/>
                        </a:rPr>
                        <a:t> </a:t>
                      </a:r>
                      <a:r>
                        <a:rPr sz="900" spc="-65" dirty="0">
                          <a:latin typeface="Verdana"/>
                          <a:cs typeface="Verdana"/>
                        </a:rPr>
                        <a:t>tasks</a:t>
                      </a:r>
                      <a:endParaRPr sz="900" dirty="0">
                        <a:latin typeface="Verdana"/>
                        <a:cs typeface="Verdana"/>
                      </a:endParaRP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See</a:t>
                      </a:r>
                      <a:r>
                        <a:rPr sz="900" spc="-60" dirty="0">
                          <a:latin typeface="Verdana"/>
                          <a:cs typeface="Verdana"/>
                        </a:rPr>
                        <a:t> </a:t>
                      </a:r>
                      <a:r>
                        <a:rPr sz="900" spc="-30" dirty="0">
                          <a:latin typeface="Verdana"/>
                          <a:cs typeface="Verdana"/>
                        </a:rPr>
                        <a:t>adults</a:t>
                      </a:r>
                      <a:r>
                        <a:rPr sz="900" spc="-60" dirty="0">
                          <a:latin typeface="Verdana"/>
                          <a:cs typeface="Verdana"/>
                        </a:rPr>
                        <a:t> </a:t>
                      </a:r>
                      <a:r>
                        <a:rPr sz="900" spc="-30" dirty="0">
                          <a:latin typeface="Verdana"/>
                          <a:cs typeface="Verdana"/>
                        </a:rPr>
                        <a:t>as</a:t>
                      </a:r>
                      <a:r>
                        <a:rPr sz="900" spc="-60" dirty="0">
                          <a:latin typeface="Verdana"/>
                          <a:cs typeface="Verdana"/>
                        </a:rPr>
                        <a:t> </a:t>
                      </a:r>
                      <a:r>
                        <a:rPr sz="900" spc="-45" dirty="0">
                          <a:latin typeface="Verdana"/>
                          <a:cs typeface="Verdana"/>
                        </a:rPr>
                        <a:t>roles</a:t>
                      </a:r>
                      <a:r>
                        <a:rPr sz="900" spc="-55" dirty="0">
                          <a:latin typeface="Verdana"/>
                          <a:cs typeface="Verdana"/>
                        </a:rPr>
                        <a:t> </a:t>
                      </a:r>
                      <a:r>
                        <a:rPr sz="900" spc="-20" dirty="0">
                          <a:latin typeface="Verdana"/>
                          <a:cs typeface="Verdana"/>
                        </a:rPr>
                        <a:t>models</a:t>
                      </a:r>
                      <a:r>
                        <a:rPr sz="900" spc="-60" dirty="0">
                          <a:latin typeface="Verdana"/>
                          <a:cs typeface="Verdana"/>
                        </a:rPr>
                        <a:t> </a:t>
                      </a:r>
                      <a:r>
                        <a:rPr sz="900" spc="35" dirty="0">
                          <a:latin typeface="Verdana"/>
                          <a:cs typeface="Verdana"/>
                        </a:rPr>
                        <a:t>and</a:t>
                      </a:r>
                      <a:r>
                        <a:rPr sz="900" spc="-65" dirty="0">
                          <a:latin typeface="Verdana"/>
                          <a:cs typeface="Verdana"/>
                        </a:rPr>
                        <a:t> </a:t>
                      </a:r>
                      <a:r>
                        <a:rPr sz="900" spc="-20" dirty="0">
                          <a:latin typeface="Verdana"/>
                          <a:cs typeface="Verdana"/>
                        </a:rPr>
                        <a:t>mimic</a:t>
                      </a:r>
                      <a:r>
                        <a:rPr sz="900" spc="-55" dirty="0">
                          <a:latin typeface="Verdana"/>
                          <a:cs typeface="Verdana"/>
                        </a:rPr>
                        <a:t> </a:t>
                      </a:r>
                      <a:r>
                        <a:rPr sz="900" spc="-45" dirty="0">
                          <a:latin typeface="Verdana"/>
                          <a:cs typeface="Verdana"/>
                        </a:rPr>
                        <a:t>their</a:t>
                      </a:r>
                      <a:r>
                        <a:rPr sz="900" spc="-55" dirty="0">
                          <a:latin typeface="Verdana"/>
                          <a:cs typeface="Verdana"/>
                        </a:rPr>
                        <a:t> </a:t>
                      </a:r>
                      <a:r>
                        <a:rPr sz="900" spc="-10" dirty="0">
                          <a:latin typeface="Verdana"/>
                          <a:cs typeface="Verdana"/>
                        </a:rPr>
                        <a:t>behaviour</a:t>
                      </a:r>
                      <a:r>
                        <a:rPr sz="900" spc="-60" dirty="0">
                          <a:latin typeface="Verdana"/>
                          <a:cs typeface="Verdana"/>
                        </a:rPr>
                        <a:t> </a:t>
                      </a:r>
                      <a:r>
                        <a:rPr sz="900" spc="-50" dirty="0">
                          <a:latin typeface="Verdana"/>
                          <a:cs typeface="Verdana"/>
                        </a:rPr>
                        <a:t>in</a:t>
                      </a:r>
                      <a:r>
                        <a:rPr sz="900" spc="-65"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5" dirty="0">
                          <a:latin typeface="Verdana"/>
                          <a:cs typeface="Verdana"/>
                        </a:rPr>
                        <a:t> </a:t>
                      </a:r>
                      <a:r>
                        <a:rPr sz="900" spc="-15" dirty="0">
                          <a:latin typeface="Verdana"/>
                          <a:cs typeface="Verdana"/>
                        </a:rPr>
                        <a:t>interaction</a:t>
                      </a:r>
                      <a:r>
                        <a:rPr sz="900" spc="-55" dirty="0">
                          <a:latin typeface="Verdana"/>
                          <a:cs typeface="Verdana"/>
                        </a:rPr>
                        <a:t> </a:t>
                      </a:r>
                      <a:r>
                        <a:rPr sz="900" spc="-40" dirty="0">
                          <a:latin typeface="Verdana"/>
                          <a:cs typeface="Verdana"/>
                        </a:rPr>
                        <a:t>with</a:t>
                      </a:r>
                      <a:r>
                        <a:rPr sz="900" spc="-60" dirty="0">
                          <a:latin typeface="Verdana"/>
                          <a:cs typeface="Verdana"/>
                        </a:rPr>
                        <a:t> </a:t>
                      </a:r>
                      <a:r>
                        <a:rPr sz="900" spc="-40" dirty="0">
                          <a:latin typeface="Verdana"/>
                          <a:cs typeface="Verdana"/>
                        </a:rPr>
                        <a:t>others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Share</a:t>
                      </a:r>
                      <a:r>
                        <a:rPr sz="900" spc="-50" dirty="0">
                          <a:latin typeface="Verdana"/>
                          <a:cs typeface="Verdana"/>
                        </a:rPr>
                        <a:t> </a:t>
                      </a:r>
                      <a:r>
                        <a:rPr sz="900" spc="-25" dirty="0">
                          <a:latin typeface="Verdana"/>
                          <a:cs typeface="Verdana"/>
                        </a:rPr>
                        <a:t>self-aware</a:t>
                      </a:r>
                      <a:r>
                        <a:rPr sz="900" spc="-65" dirty="0">
                          <a:latin typeface="Verdana"/>
                          <a:cs typeface="Verdana"/>
                        </a:rPr>
                        <a:t> </a:t>
                      </a:r>
                      <a:r>
                        <a:rPr sz="900" spc="-25" dirty="0">
                          <a:latin typeface="Verdana"/>
                          <a:cs typeface="Verdana"/>
                        </a:rPr>
                        <a:t>emotions</a:t>
                      </a:r>
                      <a:r>
                        <a:rPr sz="900" spc="-50" dirty="0">
                          <a:latin typeface="Verdana"/>
                          <a:cs typeface="Verdana"/>
                        </a:rPr>
                        <a:t> </a:t>
                      </a:r>
                      <a:r>
                        <a:rPr sz="900" dirty="0">
                          <a:latin typeface="Verdana"/>
                          <a:cs typeface="Verdana"/>
                        </a:rPr>
                        <a:t>of</a:t>
                      </a:r>
                      <a:r>
                        <a:rPr sz="900" spc="-50" dirty="0">
                          <a:latin typeface="Verdana"/>
                          <a:cs typeface="Verdana"/>
                        </a:rPr>
                        <a:t> </a:t>
                      </a:r>
                      <a:r>
                        <a:rPr sz="900" spc="-10" dirty="0">
                          <a:latin typeface="Verdana"/>
                          <a:cs typeface="Verdana"/>
                        </a:rPr>
                        <a:t>pride</a:t>
                      </a:r>
                      <a:r>
                        <a:rPr sz="900" spc="-60" dirty="0">
                          <a:latin typeface="Verdana"/>
                          <a:cs typeface="Verdana"/>
                        </a:rPr>
                        <a:t> </a:t>
                      </a:r>
                      <a:r>
                        <a:rPr sz="900" spc="30" dirty="0">
                          <a:latin typeface="Verdana"/>
                          <a:cs typeface="Verdana"/>
                        </a:rPr>
                        <a:t>and</a:t>
                      </a:r>
                      <a:r>
                        <a:rPr sz="900" spc="-50" dirty="0">
                          <a:latin typeface="Verdana"/>
                          <a:cs typeface="Verdana"/>
                        </a:rPr>
                        <a:t> </a:t>
                      </a:r>
                      <a:r>
                        <a:rPr sz="900" spc="-30" dirty="0">
                          <a:latin typeface="Verdana"/>
                          <a:cs typeface="Verdana"/>
                        </a:rPr>
                        <a:t>embarrassment</a:t>
                      </a:r>
                      <a:r>
                        <a:rPr sz="900" spc="-55" dirty="0">
                          <a:latin typeface="Verdana"/>
                          <a:cs typeface="Verdana"/>
                        </a:rPr>
                        <a:t> </a:t>
                      </a:r>
                      <a:r>
                        <a:rPr sz="900" spc="-35" dirty="0">
                          <a:latin typeface="Verdana"/>
                          <a:cs typeface="Verdana"/>
                        </a:rPr>
                        <a:t>with</a:t>
                      </a:r>
                      <a:r>
                        <a:rPr sz="900" spc="-60" dirty="0">
                          <a:latin typeface="Verdana"/>
                          <a:cs typeface="Verdana"/>
                        </a:rPr>
                        <a:t> </a:t>
                      </a:r>
                      <a:r>
                        <a:rPr sz="900" spc="-35" dirty="0">
                          <a:latin typeface="Verdana"/>
                          <a:cs typeface="Verdana"/>
                        </a:rPr>
                        <a:t>familiar</a:t>
                      </a:r>
                      <a:r>
                        <a:rPr sz="900" spc="-50" dirty="0">
                          <a:latin typeface="Verdana"/>
                          <a:cs typeface="Verdana"/>
                        </a:rPr>
                        <a:t> </a:t>
                      </a:r>
                      <a:r>
                        <a:rPr sz="900" spc="-30" dirty="0">
                          <a:latin typeface="Verdana"/>
                          <a:cs typeface="Verdana"/>
                        </a:rPr>
                        <a:t>adults</a:t>
                      </a:r>
                      <a:r>
                        <a:rPr sz="900" spc="-60" dirty="0">
                          <a:latin typeface="Verdana"/>
                          <a:cs typeface="Verdana"/>
                        </a:rPr>
                        <a:t> </a:t>
                      </a:r>
                      <a:r>
                        <a:rPr sz="900" spc="30" dirty="0">
                          <a:latin typeface="Verdana"/>
                          <a:cs typeface="Verdana"/>
                        </a:rPr>
                        <a:t>and</a:t>
                      </a:r>
                      <a:r>
                        <a:rPr sz="900" spc="-55" dirty="0">
                          <a:latin typeface="Verdana"/>
                          <a:cs typeface="Verdana"/>
                        </a:rPr>
                        <a:t> </a:t>
                      </a:r>
                      <a:r>
                        <a:rPr sz="900" spc="-5" dirty="0">
                          <a:latin typeface="Verdana"/>
                          <a:cs typeface="Verdana"/>
                        </a:rPr>
                        <a:t>beginning</a:t>
                      </a:r>
                      <a:r>
                        <a:rPr sz="900" spc="-65" dirty="0">
                          <a:latin typeface="Verdana"/>
                          <a:cs typeface="Verdana"/>
                        </a:rPr>
                        <a:t> </a:t>
                      </a:r>
                      <a:r>
                        <a:rPr sz="900" spc="-5" dirty="0">
                          <a:latin typeface="Verdana"/>
                          <a:cs typeface="Verdana"/>
                        </a:rPr>
                        <a:t>to</a:t>
                      </a:r>
                      <a:r>
                        <a:rPr sz="900" spc="-65" dirty="0">
                          <a:latin typeface="Verdana"/>
                          <a:cs typeface="Verdana"/>
                        </a:rPr>
                        <a:t> </a:t>
                      </a:r>
                      <a:r>
                        <a:rPr sz="900" spc="-35" dirty="0">
                          <a:latin typeface="Verdana"/>
                          <a:cs typeface="Verdana"/>
                        </a:rPr>
                        <a:t>with</a:t>
                      </a:r>
                      <a:r>
                        <a:rPr sz="900" spc="-60" dirty="0">
                          <a:latin typeface="Verdana"/>
                          <a:cs typeface="Verdana"/>
                        </a:rPr>
                        <a:t> </a:t>
                      </a:r>
                      <a:r>
                        <a:rPr sz="900" spc="-20" dirty="0">
                          <a:latin typeface="Verdana"/>
                          <a:cs typeface="Verdana"/>
                        </a:rPr>
                        <a:t>peers</a:t>
                      </a:r>
                      <a:r>
                        <a:rPr sz="900" spc="-55" dirty="0">
                          <a:latin typeface="Verdana"/>
                          <a:cs typeface="Verdana"/>
                        </a:rPr>
                        <a:t> </a:t>
                      </a:r>
                      <a:r>
                        <a:rPr sz="900" spc="5" dirty="0">
                          <a:latin typeface="Verdana"/>
                          <a:cs typeface="Verdana"/>
                        </a:rPr>
                        <a:t>who</a:t>
                      </a:r>
                      <a:r>
                        <a:rPr sz="900" spc="-60" dirty="0">
                          <a:latin typeface="Verdana"/>
                          <a:cs typeface="Verdana"/>
                        </a:rPr>
                        <a:t> </a:t>
                      </a:r>
                      <a:r>
                        <a:rPr sz="900" spc="-5" dirty="0">
                          <a:latin typeface="Verdana"/>
                          <a:cs typeface="Verdana"/>
                        </a:rPr>
                        <a:t>are</a:t>
                      </a:r>
                      <a:r>
                        <a:rPr sz="900" spc="-65" dirty="0">
                          <a:latin typeface="Verdana"/>
                          <a:cs typeface="Verdana"/>
                        </a:rPr>
                        <a:t> </a:t>
                      </a:r>
                      <a:r>
                        <a:rPr sz="900" spc="-25" dirty="0">
                          <a:latin typeface="Verdana"/>
                          <a:cs typeface="Verdana"/>
                        </a:rPr>
                        <a:t>important</a:t>
                      </a:r>
                      <a:r>
                        <a:rPr sz="900" spc="-60" dirty="0">
                          <a:latin typeface="Verdana"/>
                          <a:cs typeface="Verdana"/>
                        </a:rPr>
                        <a:t> </a:t>
                      </a:r>
                      <a:r>
                        <a:rPr sz="900" spc="-5" dirty="0">
                          <a:latin typeface="Verdana"/>
                          <a:cs typeface="Verdana"/>
                        </a:rPr>
                        <a:t>to</a:t>
                      </a:r>
                      <a:r>
                        <a:rPr sz="900" spc="-50" dirty="0">
                          <a:latin typeface="Verdana"/>
                          <a:cs typeface="Verdana"/>
                        </a:rPr>
                        <a:t> </a:t>
                      </a:r>
                      <a:r>
                        <a:rPr sz="900" spc="-30" dirty="0">
                          <a:latin typeface="Verdana"/>
                          <a:cs typeface="Verdana"/>
                        </a:rPr>
                        <a:t>them.</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Makes</a:t>
                      </a:r>
                      <a:r>
                        <a:rPr sz="900" spc="-65" dirty="0">
                          <a:latin typeface="Verdana"/>
                          <a:cs typeface="Verdana"/>
                        </a:rPr>
                        <a:t> </a:t>
                      </a:r>
                      <a:r>
                        <a:rPr sz="900" spc="10" dirty="0">
                          <a:latin typeface="Verdana"/>
                          <a:cs typeface="Verdana"/>
                        </a:rPr>
                        <a:t>choices</a:t>
                      </a:r>
                      <a:r>
                        <a:rPr sz="900" spc="-65"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decisions</a:t>
                      </a:r>
                      <a:r>
                        <a:rPr sz="900" spc="-65" dirty="0">
                          <a:latin typeface="Verdana"/>
                          <a:cs typeface="Verdana"/>
                        </a:rPr>
                        <a:t> </a:t>
                      </a:r>
                      <a:r>
                        <a:rPr sz="900" spc="15" dirty="0">
                          <a:latin typeface="Verdana"/>
                          <a:cs typeface="Verdana"/>
                        </a:rPr>
                        <a:t>based</a:t>
                      </a:r>
                      <a:r>
                        <a:rPr sz="900" spc="-65" dirty="0">
                          <a:latin typeface="Verdana"/>
                          <a:cs typeface="Verdana"/>
                        </a:rPr>
                        <a:t> </a:t>
                      </a:r>
                      <a:r>
                        <a:rPr sz="900" spc="10" dirty="0">
                          <a:latin typeface="Verdana"/>
                          <a:cs typeface="Verdana"/>
                        </a:rPr>
                        <a:t>on</a:t>
                      </a:r>
                      <a:r>
                        <a:rPr sz="900" spc="-60" dirty="0">
                          <a:latin typeface="Verdana"/>
                          <a:cs typeface="Verdana"/>
                        </a:rPr>
                        <a:t> </a:t>
                      </a:r>
                      <a:r>
                        <a:rPr sz="900" spc="-45" dirty="0">
                          <a:latin typeface="Verdana"/>
                          <a:cs typeface="Verdana"/>
                        </a:rPr>
                        <a:t>their</a:t>
                      </a:r>
                      <a:r>
                        <a:rPr sz="900" spc="-60" dirty="0">
                          <a:latin typeface="Verdana"/>
                          <a:cs typeface="Verdana"/>
                        </a:rPr>
                        <a:t> </a:t>
                      </a:r>
                      <a:r>
                        <a:rPr sz="900" spc="5" dirty="0">
                          <a:latin typeface="Verdana"/>
                          <a:cs typeface="Verdana"/>
                        </a:rPr>
                        <a:t>own</a:t>
                      </a:r>
                      <a:r>
                        <a:rPr sz="900" spc="-70" dirty="0">
                          <a:latin typeface="Verdana"/>
                          <a:cs typeface="Verdana"/>
                        </a:rPr>
                        <a:t> </a:t>
                      </a:r>
                      <a:r>
                        <a:rPr sz="900" spc="-10" dirty="0">
                          <a:latin typeface="Verdana"/>
                          <a:cs typeface="Verdana"/>
                        </a:rPr>
                        <a:t>ideas/preferences,</a:t>
                      </a:r>
                      <a:r>
                        <a:rPr sz="900" spc="-75" dirty="0">
                          <a:latin typeface="Verdana"/>
                          <a:cs typeface="Verdana"/>
                        </a:rPr>
                        <a:t> </a:t>
                      </a:r>
                      <a:r>
                        <a:rPr sz="900" spc="30" dirty="0">
                          <a:latin typeface="Verdana"/>
                          <a:cs typeface="Verdana"/>
                        </a:rPr>
                        <a:t>and</a:t>
                      </a:r>
                      <a:r>
                        <a:rPr sz="900" spc="-70" dirty="0">
                          <a:latin typeface="Verdana"/>
                          <a:cs typeface="Verdana"/>
                        </a:rPr>
                        <a:t> </a:t>
                      </a:r>
                      <a:r>
                        <a:rPr sz="900" spc="-25" dirty="0">
                          <a:latin typeface="Verdana"/>
                          <a:cs typeface="Verdana"/>
                        </a:rPr>
                        <a:t>feels</a:t>
                      </a:r>
                      <a:r>
                        <a:rPr sz="900" spc="-65" dirty="0">
                          <a:latin typeface="Verdana"/>
                          <a:cs typeface="Verdana"/>
                        </a:rPr>
                        <a:t> </a:t>
                      </a:r>
                      <a:r>
                        <a:rPr sz="900" spc="70" dirty="0">
                          <a:latin typeface="Verdana"/>
                          <a:cs typeface="Verdana"/>
                        </a:rPr>
                        <a:t>a</a:t>
                      </a:r>
                      <a:r>
                        <a:rPr sz="900" spc="-65" dirty="0">
                          <a:latin typeface="Verdana"/>
                          <a:cs typeface="Verdana"/>
                        </a:rPr>
                        <a:t> </a:t>
                      </a:r>
                      <a:r>
                        <a:rPr sz="900" spc="-40" dirty="0">
                          <a:latin typeface="Verdana"/>
                          <a:cs typeface="Verdana"/>
                        </a:rPr>
                        <a:t>sense</a:t>
                      </a:r>
                      <a:r>
                        <a:rPr sz="900" spc="-60" dirty="0">
                          <a:latin typeface="Verdana"/>
                          <a:cs typeface="Verdana"/>
                        </a:rPr>
                        <a:t> </a:t>
                      </a:r>
                      <a:r>
                        <a:rPr sz="900" dirty="0">
                          <a:latin typeface="Verdana"/>
                          <a:cs typeface="Verdana"/>
                        </a:rPr>
                        <a:t>of</a:t>
                      </a:r>
                      <a:r>
                        <a:rPr sz="900" spc="-60" dirty="0">
                          <a:latin typeface="Verdana"/>
                          <a:cs typeface="Verdana"/>
                        </a:rPr>
                        <a:t> </a:t>
                      </a:r>
                      <a:r>
                        <a:rPr sz="900" spc="5" dirty="0">
                          <a:latin typeface="Verdana"/>
                          <a:cs typeface="Verdana"/>
                        </a:rPr>
                        <a:t>achievement</a:t>
                      </a:r>
                      <a:r>
                        <a:rPr sz="900" spc="-70" dirty="0">
                          <a:latin typeface="Verdana"/>
                          <a:cs typeface="Verdana"/>
                        </a:rPr>
                        <a:t> </a:t>
                      </a:r>
                      <a:r>
                        <a:rPr sz="900" spc="-40" dirty="0">
                          <a:latin typeface="Verdana"/>
                          <a:cs typeface="Verdana"/>
                        </a:rPr>
                        <a:t>in</a:t>
                      </a:r>
                      <a:r>
                        <a:rPr sz="900" spc="-65" dirty="0">
                          <a:latin typeface="Verdana"/>
                          <a:cs typeface="Verdana"/>
                        </a:rPr>
                        <a:t> </a:t>
                      </a:r>
                      <a:r>
                        <a:rPr sz="900" spc="5" dirty="0">
                          <a:latin typeface="Verdana"/>
                          <a:cs typeface="Verdana"/>
                        </a:rPr>
                        <a:t>doing</a:t>
                      </a:r>
                      <a:r>
                        <a:rPr sz="900" spc="-70" dirty="0">
                          <a:latin typeface="Verdana"/>
                          <a:cs typeface="Verdana"/>
                        </a:rPr>
                        <a:t> </a:t>
                      </a:r>
                      <a:r>
                        <a:rPr sz="900" spc="-60" dirty="0">
                          <a:latin typeface="Verdana"/>
                          <a:cs typeface="Verdana"/>
                        </a:rPr>
                        <a:t>so.</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65" dirty="0">
                          <a:latin typeface="Verdana"/>
                          <a:cs typeface="Verdana"/>
                        </a:rPr>
                        <a:t>Invites</a:t>
                      </a:r>
                      <a:r>
                        <a:rPr sz="900" spc="-70" dirty="0">
                          <a:latin typeface="Verdana"/>
                          <a:cs typeface="Verdana"/>
                        </a:rPr>
                        <a:t> </a:t>
                      </a:r>
                      <a:r>
                        <a:rPr sz="900" spc="-20" dirty="0">
                          <a:latin typeface="Verdana"/>
                          <a:cs typeface="Verdana"/>
                        </a:rPr>
                        <a:t>preferred</a:t>
                      </a:r>
                      <a:r>
                        <a:rPr sz="900" spc="-70" dirty="0">
                          <a:latin typeface="Verdana"/>
                          <a:cs typeface="Verdana"/>
                        </a:rPr>
                        <a:t> </a:t>
                      </a:r>
                      <a:r>
                        <a:rPr sz="900" spc="-20" dirty="0">
                          <a:latin typeface="Verdana"/>
                          <a:cs typeface="Verdana"/>
                        </a:rPr>
                        <a:t>peers</a:t>
                      </a:r>
                      <a:r>
                        <a:rPr sz="900" spc="-65" dirty="0">
                          <a:latin typeface="Verdana"/>
                          <a:cs typeface="Verdana"/>
                        </a:rPr>
                        <a:t> </a:t>
                      </a:r>
                      <a:r>
                        <a:rPr sz="900" spc="-10" dirty="0">
                          <a:latin typeface="Verdana"/>
                          <a:cs typeface="Verdana"/>
                        </a:rPr>
                        <a:t>to</a:t>
                      </a:r>
                      <a:r>
                        <a:rPr sz="900" spc="-70" dirty="0">
                          <a:latin typeface="Verdana"/>
                          <a:cs typeface="Verdana"/>
                        </a:rPr>
                        <a:t> </a:t>
                      </a:r>
                      <a:r>
                        <a:rPr sz="900" spc="-5" dirty="0">
                          <a:latin typeface="Verdana"/>
                          <a:cs typeface="Verdana"/>
                        </a:rPr>
                        <a:t>play</a:t>
                      </a:r>
                      <a:r>
                        <a:rPr sz="900" spc="-65" dirty="0">
                          <a:latin typeface="Verdana"/>
                          <a:cs typeface="Verdana"/>
                        </a:rPr>
                        <a:t> </a:t>
                      </a:r>
                      <a:r>
                        <a:rPr sz="900" spc="30" dirty="0">
                          <a:latin typeface="Verdana"/>
                          <a:cs typeface="Verdana"/>
                        </a:rPr>
                        <a:t>and</a:t>
                      </a:r>
                      <a:r>
                        <a:rPr sz="900" spc="-70" dirty="0">
                          <a:latin typeface="Verdana"/>
                          <a:cs typeface="Verdana"/>
                        </a:rPr>
                        <a:t> </a:t>
                      </a:r>
                      <a:r>
                        <a:rPr sz="900" spc="-5" dirty="0">
                          <a:latin typeface="Verdana"/>
                          <a:cs typeface="Verdana"/>
                        </a:rPr>
                        <a:t>attempt</a:t>
                      </a:r>
                      <a:r>
                        <a:rPr sz="900" spc="-50" dirty="0">
                          <a:latin typeface="Verdana"/>
                          <a:cs typeface="Verdana"/>
                        </a:rPr>
                        <a:t> </a:t>
                      </a:r>
                      <a:r>
                        <a:rPr sz="900" spc="-10" dirty="0">
                          <a:latin typeface="Verdana"/>
                          <a:cs typeface="Verdana"/>
                        </a:rPr>
                        <a:t>to</a:t>
                      </a:r>
                      <a:r>
                        <a:rPr sz="900" spc="-65" dirty="0">
                          <a:latin typeface="Verdana"/>
                          <a:cs typeface="Verdana"/>
                        </a:rPr>
                        <a:t> </a:t>
                      </a:r>
                      <a:r>
                        <a:rPr sz="900" spc="-40" dirty="0">
                          <a:latin typeface="Verdana"/>
                          <a:cs typeface="Verdana"/>
                        </a:rPr>
                        <a:t>join</a:t>
                      </a:r>
                      <a:r>
                        <a:rPr sz="900" spc="-70" dirty="0">
                          <a:latin typeface="Verdana"/>
                          <a:cs typeface="Verdana"/>
                        </a:rPr>
                        <a:t> </a:t>
                      </a:r>
                      <a:r>
                        <a:rPr sz="900" spc="-25" dirty="0">
                          <a:latin typeface="Verdana"/>
                          <a:cs typeface="Verdana"/>
                        </a:rPr>
                        <a:t>others’</a:t>
                      </a:r>
                      <a:r>
                        <a:rPr sz="900" spc="-70" dirty="0">
                          <a:latin typeface="Verdana"/>
                          <a:cs typeface="Verdana"/>
                        </a:rPr>
                        <a:t> </a:t>
                      </a:r>
                      <a:r>
                        <a:rPr sz="900" spc="-5" dirty="0">
                          <a:latin typeface="Verdana"/>
                          <a:cs typeface="Verdana"/>
                        </a:rPr>
                        <a:t>play</a:t>
                      </a:r>
                      <a:endParaRPr sz="900" dirty="0">
                        <a:latin typeface="Verdana"/>
                        <a:cs typeface="Verdana"/>
                      </a:endParaRPr>
                    </a:p>
                    <a:p>
                      <a:pPr marL="525780" marR="136525" indent="-228600">
                        <a:lnSpc>
                          <a:spcPct val="102200"/>
                        </a:lnSpc>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Demonstrates</a:t>
                      </a:r>
                      <a:r>
                        <a:rPr sz="900" spc="-45" dirty="0">
                          <a:latin typeface="Verdana"/>
                          <a:cs typeface="Verdana"/>
                        </a:rPr>
                        <a:t> </a:t>
                      </a:r>
                      <a:r>
                        <a:rPr sz="900" spc="-20" dirty="0">
                          <a:latin typeface="Verdana"/>
                          <a:cs typeface="Verdana"/>
                        </a:rPr>
                        <a:t>more</a:t>
                      </a:r>
                      <a:r>
                        <a:rPr sz="900" spc="-60" dirty="0">
                          <a:latin typeface="Verdana"/>
                          <a:cs typeface="Verdana"/>
                        </a:rPr>
                        <a:t> </a:t>
                      </a:r>
                      <a:r>
                        <a:rPr sz="900" spc="5" dirty="0">
                          <a:latin typeface="Verdana"/>
                          <a:cs typeface="Verdana"/>
                        </a:rPr>
                        <a:t>independent</a:t>
                      </a:r>
                      <a:r>
                        <a:rPr sz="900" spc="-65" dirty="0">
                          <a:latin typeface="Verdana"/>
                          <a:cs typeface="Verdana"/>
                        </a:rPr>
                        <a:t> </a:t>
                      </a:r>
                      <a:r>
                        <a:rPr sz="900" spc="-35" dirty="0">
                          <a:latin typeface="Verdana"/>
                          <a:cs typeface="Verdana"/>
                        </a:rPr>
                        <a:t>impulse</a:t>
                      </a:r>
                      <a:r>
                        <a:rPr sz="900" spc="-50" dirty="0">
                          <a:latin typeface="Verdana"/>
                          <a:cs typeface="Verdana"/>
                        </a:rPr>
                        <a:t> </a:t>
                      </a:r>
                      <a:r>
                        <a:rPr sz="900" spc="-10" dirty="0">
                          <a:latin typeface="Verdana"/>
                          <a:cs typeface="Verdana"/>
                        </a:rPr>
                        <a:t>control</a:t>
                      </a:r>
                      <a:r>
                        <a:rPr sz="900" spc="-70"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favourable</a:t>
                      </a:r>
                      <a:r>
                        <a:rPr sz="900" spc="-55" dirty="0">
                          <a:latin typeface="Verdana"/>
                          <a:cs typeface="Verdana"/>
                        </a:rPr>
                        <a:t> </a:t>
                      </a:r>
                      <a:r>
                        <a:rPr sz="900" spc="-15" dirty="0">
                          <a:latin typeface="Verdana"/>
                          <a:cs typeface="Verdana"/>
                        </a:rPr>
                        <a:t>conditions</a:t>
                      </a:r>
                      <a:r>
                        <a:rPr sz="900" spc="-55" dirty="0">
                          <a:latin typeface="Verdana"/>
                          <a:cs typeface="Verdana"/>
                        </a:rPr>
                        <a:t> </a:t>
                      </a:r>
                      <a:r>
                        <a:rPr sz="900" spc="-25" dirty="0">
                          <a:latin typeface="Verdana"/>
                          <a:cs typeface="Verdana"/>
                        </a:rPr>
                        <a:t>e.g.</a:t>
                      </a:r>
                      <a:r>
                        <a:rPr sz="900" spc="-65" dirty="0">
                          <a:latin typeface="Verdana"/>
                          <a:cs typeface="Verdana"/>
                        </a:rPr>
                        <a:t> </a:t>
                      </a:r>
                      <a:r>
                        <a:rPr sz="900" spc="-45" dirty="0">
                          <a:latin typeface="Verdana"/>
                          <a:cs typeface="Verdana"/>
                        </a:rPr>
                        <a:t>shares</a:t>
                      </a:r>
                      <a:r>
                        <a:rPr sz="900" spc="-60" dirty="0">
                          <a:latin typeface="Verdana"/>
                          <a:cs typeface="Verdana"/>
                        </a:rPr>
                        <a:t> </a:t>
                      </a:r>
                      <a:r>
                        <a:rPr sz="900" spc="70" dirty="0">
                          <a:latin typeface="Verdana"/>
                          <a:cs typeface="Verdana"/>
                        </a:rPr>
                        <a:t>a</a:t>
                      </a:r>
                      <a:r>
                        <a:rPr sz="900" spc="-60" dirty="0">
                          <a:latin typeface="Verdana"/>
                          <a:cs typeface="Verdana"/>
                        </a:rPr>
                        <a:t> </a:t>
                      </a:r>
                      <a:r>
                        <a:rPr sz="900" spc="-25" dirty="0">
                          <a:latin typeface="Verdana"/>
                          <a:cs typeface="Verdana"/>
                        </a:rPr>
                        <a:t>toy</a:t>
                      </a:r>
                      <a:r>
                        <a:rPr sz="900" spc="-65" dirty="0">
                          <a:latin typeface="Verdana"/>
                          <a:cs typeface="Verdana"/>
                        </a:rPr>
                        <a:t> </a:t>
                      </a:r>
                      <a:r>
                        <a:rPr sz="900" spc="-35" dirty="0">
                          <a:latin typeface="Verdana"/>
                          <a:cs typeface="Verdana"/>
                        </a:rPr>
                        <a:t>with</a:t>
                      </a:r>
                      <a:r>
                        <a:rPr sz="900" spc="-60" dirty="0">
                          <a:latin typeface="Verdana"/>
                          <a:cs typeface="Verdana"/>
                        </a:rPr>
                        <a:t> </a:t>
                      </a:r>
                      <a:r>
                        <a:rPr sz="900" spc="-5" dirty="0">
                          <a:latin typeface="Verdana"/>
                          <a:cs typeface="Verdana"/>
                        </a:rPr>
                        <a:t>someone</a:t>
                      </a:r>
                      <a:r>
                        <a:rPr sz="900" spc="-50" dirty="0">
                          <a:latin typeface="Verdana"/>
                          <a:cs typeface="Verdana"/>
                        </a:rPr>
                        <a:t> </a:t>
                      </a:r>
                      <a:r>
                        <a:rPr sz="900" spc="-25" dirty="0">
                          <a:latin typeface="Verdana"/>
                          <a:cs typeface="Verdana"/>
                        </a:rPr>
                        <a:t>else</a:t>
                      </a:r>
                      <a:r>
                        <a:rPr sz="900" spc="-55" dirty="0">
                          <a:latin typeface="Verdana"/>
                          <a:cs typeface="Verdana"/>
                        </a:rPr>
                        <a:t> </a:t>
                      </a:r>
                      <a:r>
                        <a:rPr sz="900" dirty="0">
                          <a:latin typeface="Verdana"/>
                          <a:cs typeface="Verdana"/>
                        </a:rPr>
                        <a:t>when</a:t>
                      </a:r>
                      <a:r>
                        <a:rPr sz="900" spc="-60" dirty="0">
                          <a:latin typeface="Verdana"/>
                          <a:cs typeface="Verdana"/>
                        </a:rPr>
                        <a:t> </a:t>
                      </a:r>
                      <a:r>
                        <a:rPr sz="900" spc="-20" dirty="0">
                          <a:latin typeface="Verdana"/>
                          <a:cs typeface="Verdana"/>
                        </a:rPr>
                        <a:t>they</a:t>
                      </a:r>
                      <a:r>
                        <a:rPr sz="900" spc="-60" dirty="0">
                          <a:latin typeface="Verdana"/>
                          <a:cs typeface="Verdana"/>
                        </a:rPr>
                        <a:t> </a:t>
                      </a:r>
                      <a:r>
                        <a:rPr sz="900" spc="10" dirty="0">
                          <a:latin typeface="Verdana"/>
                          <a:cs typeface="Verdana"/>
                        </a:rPr>
                        <a:t>have</a:t>
                      </a:r>
                      <a:r>
                        <a:rPr sz="900" spc="-55" dirty="0">
                          <a:latin typeface="Verdana"/>
                          <a:cs typeface="Verdana"/>
                        </a:rPr>
                        <a:t> </a:t>
                      </a:r>
                      <a:r>
                        <a:rPr sz="900" spc="-25" dirty="0">
                          <a:latin typeface="Verdana"/>
                          <a:cs typeface="Verdana"/>
                        </a:rPr>
                        <a:t>finished</a:t>
                      </a:r>
                      <a:r>
                        <a:rPr sz="900" spc="-65" dirty="0">
                          <a:latin typeface="Verdana"/>
                          <a:cs typeface="Verdana"/>
                        </a:rPr>
                        <a:t> </a:t>
                      </a:r>
                      <a:r>
                        <a:rPr sz="900" spc="-40" dirty="0">
                          <a:latin typeface="Verdana"/>
                          <a:cs typeface="Verdana"/>
                        </a:rPr>
                        <a:t>with</a:t>
                      </a:r>
                      <a:r>
                        <a:rPr sz="900" spc="-60" dirty="0">
                          <a:latin typeface="Verdana"/>
                          <a:cs typeface="Verdana"/>
                        </a:rPr>
                        <a:t> </a:t>
                      </a:r>
                      <a:r>
                        <a:rPr sz="900" spc="-65" dirty="0">
                          <a:latin typeface="Verdana"/>
                          <a:cs typeface="Verdana"/>
                        </a:rPr>
                        <a:t>it,</a:t>
                      </a:r>
                      <a:r>
                        <a:rPr sz="900" spc="-70" dirty="0">
                          <a:latin typeface="Verdana"/>
                          <a:cs typeface="Verdana"/>
                        </a:rPr>
                        <a:t> </a:t>
                      </a:r>
                      <a:r>
                        <a:rPr sz="900" spc="-30" dirty="0">
                          <a:latin typeface="Verdana"/>
                          <a:cs typeface="Verdana"/>
                        </a:rPr>
                        <a:t>takes</a:t>
                      </a:r>
                      <a:r>
                        <a:rPr sz="900" spc="-60" dirty="0">
                          <a:latin typeface="Verdana"/>
                          <a:cs typeface="Verdana"/>
                        </a:rPr>
                        <a:t> </a:t>
                      </a:r>
                      <a:r>
                        <a:rPr sz="900" spc="-70" dirty="0">
                          <a:latin typeface="Verdana"/>
                          <a:cs typeface="Verdana"/>
                        </a:rPr>
                        <a:t>turns</a:t>
                      </a:r>
                      <a:r>
                        <a:rPr sz="900" spc="-65" dirty="0">
                          <a:latin typeface="Verdana"/>
                          <a:cs typeface="Verdana"/>
                        </a:rPr>
                        <a:t> </a:t>
                      </a:r>
                      <a:r>
                        <a:rPr sz="900" spc="-50" dirty="0">
                          <a:latin typeface="Verdana"/>
                          <a:cs typeface="Verdana"/>
                        </a:rPr>
                        <a:t>in</a:t>
                      </a:r>
                      <a:r>
                        <a:rPr sz="900" spc="-60" dirty="0">
                          <a:latin typeface="Verdana"/>
                          <a:cs typeface="Verdana"/>
                        </a:rPr>
                        <a:t> </a:t>
                      </a:r>
                      <a:r>
                        <a:rPr sz="900" spc="70" dirty="0">
                          <a:latin typeface="Verdana"/>
                          <a:cs typeface="Verdana"/>
                        </a:rPr>
                        <a:t>a</a:t>
                      </a:r>
                      <a:r>
                        <a:rPr sz="900" spc="-60" dirty="0">
                          <a:latin typeface="Verdana"/>
                          <a:cs typeface="Verdana"/>
                        </a:rPr>
                        <a:t> </a:t>
                      </a:r>
                      <a:r>
                        <a:rPr sz="900" spc="-40" dirty="0">
                          <a:latin typeface="Verdana"/>
                          <a:cs typeface="Verdana"/>
                        </a:rPr>
                        <a:t>simple </a:t>
                      </a:r>
                      <a:r>
                        <a:rPr sz="900" spc="-35" dirty="0">
                          <a:latin typeface="Verdana"/>
                          <a:cs typeface="Verdana"/>
                        </a:rPr>
                        <a:t> </a:t>
                      </a:r>
                      <a:r>
                        <a:rPr sz="900" spc="25" dirty="0">
                          <a:latin typeface="Verdana"/>
                          <a:cs typeface="Verdana"/>
                        </a:rPr>
                        <a:t>game</a:t>
                      </a:r>
                      <a:r>
                        <a:rPr sz="900" spc="-60" dirty="0">
                          <a:latin typeface="Verdana"/>
                          <a:cs typeface="Verdana"/>
                        </a:rPr>
                        <a:t> </a:t>
                      </a:r>
                      <a:r>
                        <a:rPr sz="900" spc="-40" dirty="0">
                          <a:latin typeface="Verdana"/>
                          <a:cs typeface="Verdana"/>
                        </a:rPr>
                        <a:t>(ie</a:t>
                      </a:r>
                      <a:r>
                        <a:rPr sz="900" spc="-70" dirty="0">
                          <a:latin typeface="Verdana"/>
                          <a:cs typeface="Verdana"/>
                        </a:rPr>
                        <a:t> </a:t>
                      </a:r>
                      <a:r>
                        <a:rPr sz="900" spc="-10" dirty="0">
                          <a:latin typeface="Verdana"/>
                          <a:cs typeface="Verdana"/>
                        </a:rPr>
                        <a:t>ball</a:t>
                      </a:r>
                      <a:r>
                        <a:rPr sz="900" spc="-70" dirty="0">
                          <a:latin typeface="Verdana"/>
                          <a:cs typeface="Verdana"/>
                        </a:rPr>
                        <a:t> </a:t>
                      </a:r>
                      <a:r>
                        <a:rPr sz="900" spc="-15" dirty="0">
                          <a:latin typeface="Verdana"/>
                          <a:cs typeface="Verdana"/>
                        </a:rPr>
                        <a:t>games)</a:t>
                      </a:r>
                      <a:endParaRPr sz="900" dirty="0">
                        <a:latin typeface="Verdana"/>
                        <a:cs typeface="Verdana"/>
                      </a:endParaRPr>
                    </a:p>
                  </a:txBody>
                  <a:tcPr marL="0" marR="0" marT="3175" marB="0">
                    <a:lnL w="12700">
                      <a:solidFill>
                        <a:srgbClr val="00AF50"/>
                      </a:solidFill>
                      <a:prstDash val="solid"/>
                    </a:lnL>
                    <a:lnR w="12700">
                      <a:solidFill>
                        <a:srgbClr val="00AF50"/>
                      </a:solidFill>
                      <a:prstDash val="solid"/>
                    </a:lnR>
                    <a:lnB w="12700">
                      <a:solidFill>
                        <a:srgbClr val="00AF50"/>
                      </a:solidFill>
                      <a:prstDash val="solid"/>
                    </a:lnB>
                  </a:tcPr>
                </a:tc>
                <a:extLst>
                  <a:ext uri="{0D108BD9-81ED-4DB2-BD59-A6C34878D82A}">
                    <a16:rowId xmlns:a16="http://schemas.microsoft.com/office/drawing/2014/main" val="10004"/>
                  </a:ext>
                </a:extLst>
              </a:tr>
            </a:tbl>
          </a:graphicData>
        </a:graphic>
      </p:graphicFrame>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8</a:t>
            </a:fld>
            <a:endParaRPr dirty="0"/>
          </a:p>
        </p:txBody>
      </p:sp>
      <p:pic>
        <p:nvPicPr>
          <p:cNvPr id="7" name="Picture 6" descr="C:\Users\RLWCGRIFFITHS\AppData\Local\Microsoft\Windows\INetCache\Content.MSO\D0413950.tmp">
            <a:extLst>
              <a:ext uri="{FF2B5EF4-FFF2-40B4-BE49-F238E27FC236}">
                <a16:creationId xmlns:a16="http://schemas.microsoft.com/office/drawing/2014/main" id="{E0CB8A8D-9900-C26D-B354-8772DCC952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0" y="189546"/>
            <a:ext cx="1036458" cy="8267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410"/>
              </a:lnSpc>
            </a:pPr>
            <a:fld id="{81D60167-4931-47E6-BA6A-407CBD079E47}" type="slidenum">
              <a:rPr dirty="0"/>
              <a:t>9</a:t>
            </a:fld>
            <a:endParaRPr dirty="0"/>
          </a:p>
        </p:txBody>
      </p:sp>
      <p:graphicFrame>
        <p:nvGraphicFramePr>
          <p:cNvPr id="2" name="object 2"/>
          <p:cNvGraphicFramePr>
            <a:graphicFrameLocks noGrp="1"/>
          </p:cNvGraphicFramePr>
          <p:nvPr>
            <p:extLst>
              <p:ext uri="{D42A27DB-BD31-4B8C-83A1-F6EECF244321}">
                <p14:modId xmlns:p14="http://schemas.microsoft.com/office/powerpoint/2010/main" val="3267544012"/>
              </p:ext>
            </p:extLst>
          </p:nvPr>
        </p:nvGraphicFramePr>
        <p:xfrm>
          <a:off x="464819" y="457199"/>
          <a:ext cx="9742805" cy="6228714"/>
        </p:xfrm>
        <a:graphic>
          <a:graphicData uri="http://schemas.openxmlformats.org/drawingml/2006/table">
            <a:tbl>
              <a:tblPr firstRow="1" bandRow="1">
                <a:tableStyleId>{2D5ABB26-0587-4C30-8999-92F81FD0307C}</a:tableStyleId>
              </a:tblPr>
              <a:tblGrid>
                <a:gridCol w="9742805">
                  <a:extLst>
                    <a:ext uri="{9D8B030D-6E8A-4147-A177-3AD203B41FA5}">
                      <a16:colId xmlns:a16="http://schemas.microsoft.com/office/drawing/2014/main" val="20000"/>
                    </a:ext>
                  </a:extLst>
                </a:gridCol>
              </a:tblGrid>
              <a:tr h="1688464">
                <a:tc>
                  <a:txBody>
                    <a:bodyPr/>
                    <a:lstStyle/>
                    <a:p>
                      <a:pPr marL="297180">
                        <a:lnSpc>
                          <a:spcPct val="100000"/>
                        </a:lnSpc>
                        <a:spcBef>
                          <a:spcPts val="6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Seek</a:t>
                      </a:r>
                      <a:r>
                        <a:rPr sz="900" spc="-55" dirty="0">
                          <a:latin typeface="Verdana"/>
                          <a:cs typeface="Verdana"/>
                        </a:rPr>
                        <a:t> </a:t>
                      </a:r>
                      <a:r>
                        <a:rPr sz="900" spc="-10" dirty="0">
                          <a:latin typeface="Verdana"/>
                          <a:cs typeface="Verdana"/>
                        </a:rPr>
                        <a:t>out</a:t>
                      </a:r>
                      <a:r>
                        <a:rPr sz="900" spc="-65" dirty="0">
                          <a:latin typeface="Verdana"/>
                          <a:cs typeface="Verdana"/>
                        </a:rPr>
                        <a:t> </a:t>
                      </a:r>
                      <a:r>
                        <a:rPr sz="900" dirty="0">
                          <a:latin typeface="Verdana"/>
                          <a:cs typeface="Verdana"/>
                        </a:rPr>
                        <a:t>companionship</a:t>
                      </a:r>
                      <a:r>
                        <a:rPr sz="900" spc="-60" dirty="0">
                          <a:latin typeface="Verdana"/>
                          <a:cs typeface="Verdana"/>
                        </a:rPr>
                        <a:t> </a:t>
                      </a:r>
                      <a:r>
                        <a:rPr sz="900" spc="-45" dirty="0">
                          <a:latin typeface="Verdana"/>
                          <a:cs typeface="Verdana"/>
                        </a:rPr>
                        <a:t>with</a:t>
                      </a:r>
                      <a:r>
                        <a:rPr sz="900" spc="-60" dirty="0">
                          <a:latin typeface="Verdana"/>
                          <a:cs typeface="Verdana"/>
                        </a:rPr>
                        <a:t> </a:t>
                      </a:r>
                      <a:r>
                        <a:rPr sz="900" spc="-30" dirty="0">
                          <a:latin typeface="Verdana"/>
                          <a:cs typeface="Verdana"/>
                        </a:rPr>
                        <a:t>familiar</a:t>
                      </a:r>
                      <a:r>
                        <a:rPr sz="900" spc="-55" dirty="0">
                          <a:latin typeface="Verdana"/>
                          <a:cs typeface="Verdana"/>
                        </a:rPr>
                        <a:t> </a:t>
                      </a:r>
                      <a:r>
                        <a:rPr sz="900" spc="-30" dirty="0">
                          <a:latin typeface="Verdana"/>
                          <a:cs typeface="Verdana"/>
                        </a:rPr>
                        <a:t>adults</a:t>
                      </a:r>
                      <a:r>
                        <a:rPr sz="900" spc="-55" dirty="0">
                          <a:latin typeface="Verdana"/>
                          <a:cs typeface="Verdana"/>
                        </a:rPr>
                        <a:t> </a:t>
                      </a:r>
                      <a:r>
                        <a:rPr sz="900" spc="30" dirty="0">
                          <a:latin typeface="Verdana"/>
                          <a:cs typeface="Verdana"/>
                        </a:rPr>
                        <a:t>and</a:t>
                      </a:r>
                      <a:r>
                        <a:rPr sz="900" spc="-60" dirty="0">
                          <a:latin typeface="Verdana"/>
                          <a:cs typeface="Verdana"/>
                        </a:rPr>
                        <a:t> </a:t>
                      </a:r>
                      <a:r>
                        <a:rPr sz="900" spc="-20" dirty="0">
                          <a:latin typeface="Verdana"/>
                          <a:cs typeface="Verdana"/>
                        </a:rPr>
                        <a:t>children,</a:t>
                      </a:r>
                      <a:r>
                        <a:rPr sz="900" spc="-70" dirty="0">
                          <a:latin typeface="Verdana"/>
                          <a:cs typeface="Verdana"/>
                        </a:rPr>
                        <a:t> </a:t>
                      </a:r>
                      <a:r>
                        <a:rPr sz="900" spc="-35" dirty="0">
                          <a:latin typeface="Verdana"/>
                          <a:cs typeface="Verdana"/>
                        </a:rPr>
                        <a:t>sharing</a:t>
                      </a:r>
                      <a:r>
                        <a:rPr sz="900" spc="-65" dirty="0">
                          <a:latin typeface="Verdana"/>
                          <a:cs typeface="Verdana"/>
                        </a:rPr>
                        <a:t> </a:t>
                      </a:r>
                      <a:r>
                        <a:rPr sz="900" spc="-10" dirty="0">
                          <a:latin typeface="Verdana"/>
                          <a:cs typeface="Verdana"/>
                        </a:rPr>
                        <a:t>experiences</a:t>
                      </a:r>
                      <a:r>
                        <a:rPr sz="900" spc="-60"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simple</a:t>
                      </a:r>
                      <a:r>
                        <a:rPr sz="900" spc="-50" dirty="0">
                          <a:latin typeface="Verdana"/>
                          <a:cs typeface="Verdana"/>
                        </a:rPr>
                        <a:t> </a:t>
                      </a:r>
                      <a:r>
                        <a:rPr sz="900" spc="-5" dirty="0">
                          <a:latin typeface="Verdana"/>
                          <a:cs typeface="Verdana"/>
                        </a:rPr>
                        <a:t>play</a:t>
                      </a:r>
                      <a:r>
                        <a:rPr sz="900" spc="-60" dirty="0">
                          <a:latin typeface="Verdana"/>
                          <a:cs typeface="Verdana"/>
                        </a:rPr>
                        <a:t> </a:t>
                      </a:r>
                      <a:r>
                        <a:rPr sz="900" spc="-5" dirty="0">
                          <a:latin typeface="Verdana"/>
                          <a:cs typeface="Verdana"/>
                        </a:rPr>
                        <a:t>ideas</a:t>
                      </a:r>
                      <a:r>
                        <a:rPr sz="900" spc="-60" dirty="0">
                          <a:latin typeface="Verdana"/>
                          <a:cs typeface="Verdana"/>
                        </a:rPr>
                        <a:t> </a:t>
                      </a:r>
                      <a:r>
                        <a:rPr sz="900" spc="-20" dirty="0">
                          <a:latin typeface="Verdana"/>
                          <a:cs typeface="Verdana"/>
                        </a:rPr>
                        <a:t>e.g.</a:t>
                      </a:r>
                      <a:r>
                        <a:rPr sz="900" spc="-70" dirty="0">
                          <a:latin typeface="Verdana"/>
                          <a:cs typeface="Verdana"/>
                        </a:rPr>
                        <a:t> </a:t>
                      </a:r>
                      <a:r>
                        <a:rPr sz="900" spc="10" dirty="0">
                          <a:latin typeface="Verdana"/>
                          <a:cs typeface="Verdana"/>
                        </a:rPr>
                        <a:t>new</a:t>
                      </a:r>
                      <a:r>
                        <a:rPr sz="900" spc="-65" dirty="0">
                          <a:latin typeface="Verdana"/>
                          <a:cs typeface="Verdana"/>
                        </a:rPr>
                        <a:t> </a:t>
                      </a:r>
                      <a:r>
                        <a:rPr sz="900" spc="5" dirty="0">
                          <a:latin typeface="Verdana"/>
                          <a:cs typeface="Verdana"/>
                        </a:rPr>
                        <a:t>baby,</a:t>
                      </a:r>
                      <a:r>
                        <a:rPr sz="900" spc="-70" dirty="0">
                          <a:latin typeface="Verdana"/>
                          <a:cs typeface="Verdana"/>
                        </a:rPr>
                        <a:t> </a:t>
                      </a:r>
                      <a:r>
                        <a:rPr sz="900" spc="-20" dirty="0">
                          <a:latin typeface="Verdana"/>
                          <a:cs typeface="Verdana"/>
                        </a:rPr>
                        <a:t>birthday</a:t>
                      </a:r>
                      <a:r>
                        <a:rPr sz="900" spc="-55" dirty="0">
                          <a:latin typeface="Verdana"/>
                          <a:cs typeface="Verdana"/>
                        </a:rPr>
                        <a:t> </a:t>
                      </a:r>
                      <a:r>
                        <a:rPr sz="900" spc="-35" dirty="0">
                          <a:latin typeface="Verdana"/>
                          <a:cs typeface="Verdana"/>
                        </a:rPr>
                        <a:t>parties,</a:t>
                      </a:r>
                      <a:r>
                        <a:rPr sz="900" spc="-70" dirty="0">
                          <a:latin typeface="Verdana"/>
                          <a:cs typeface="Verdana"/>
                        </a:rPr>
                        <a:t> </a:t>
                      </a:r>
                      <a:r>
                        <a:rPr sz="900" spc="-10" dirty="0">
                          <a:latin typeface="Verdana"/>
                          <a:cs typeface="Verdana"/>
                        </a:rPr>
                        <a:t>playing</a:t>
                      </a:r>
                      <a:r>
                        <a:rPr sz="900" spc="-65" dirty="0">
                          <a:latin typeface="Verdana"/>
                          <a:cs typeface="Verdana"/>
                        </a:rPr>
                        <a:t> </a:t>
                      </a:r>
                      <a:r>
                        <a:rPr sz="900" spc="20" dirty="0">
                          <a:latin typeface="Verdana"/>
                          <a:cs typeface="Verdana"/>
                        </a:rPr>
                        <a:t>‘babies’</a:t>
                      </a:r>
                      <a:endParaRPr sz="900" dirty="0">
                        <a:latin typeface="Verdana"/>
                        <a:cs typeface="Verdana"/>
                      </a:endParaRPr>
                    </a:p>
                    <a:p>
                      <a:pPr marL="525780" marR="267970" indent="-228600">
                        <a:lnSpc>
                          <a:spcPts val="1110"/>
                        </a:lnSpc>
                        <a:spcBef>
                          <a:spcPts val="3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5" dirty="0">
                          <a:latin typeface="Verdana"/>
                          <a:cs typeface="Verdana"/>
                        </a:rPr>
                        <a:t>empathy</a:t>
                      </a:r>
                      <a:r>
                        <a:rPr sz="900" spc="-60" dirty="0">
                          <a:latin typeface="Verdana"/>
                          <a:cs typeface="Verdana"/>
                        </a:rPr>
                        <a:t> </a:t>
                      </a:r>
                      <a:r>
                        <a:rPr sz="900" spc="30" dirty="0">
                          <a:latin typeface="Verdana"/>
                          <a:cs typeface="Verdana"/>
                        </a:rPr>
                        <a:t>and</a:t>
                      </a:r>
                      <a:r>
                        <a:rPr sz="900" spc="-70" dirty="0">
                          <a:latin typeface="Verdana"/>
                          <a:cs typeface="Verdana"/>
                        </a:rPr>
                        <a:t> </a:t>
                      </a:r>
                      <a:r>
                        <a:rPr sz="900" spc="20" dirty="0">
                          <a:latin typeface="Verdana"/>
                          <a:cs typeface="Verdana"/>
                        </a:rPr>
                        <a:t>concern</a:t>
                      </a:r>
                      <a:r>
                        <a:rPr sz="900" spc="-60" dirty="0">
                          <a:latin typeface="Verdana"/>
                          <a:cs typeface="Verdana"/>
                        </a:rPr>
                        <a:t> </a:t>
                      </a:r>
                      <a:r>
                        <a:rPr sz="900" spc="-35" dirty="0">
                          <a:latin typeface="Verdana"/>
                          <a:cs typeface="Verdana"/>
                        </a:rPr>
                        <a:t>for</a:t>
                      </a:r>
                      <a:r>
                        <a:rPr sz="900" spc="-70" dirty="0">
                          <a:latin typeface="Verdana"/>
                          <a:cs typeface="Verdana"/>
                        </a:rPr>
                        <a:t> </a:t>
                      </a:r>
                      <a:r>
                        <a:rPr sz="900" spc="25" dirty="0">
                          <a:latin typeface="Verdana"/>
                          <a:cs typeface="Verdana"/>
                        </a:rPr>
                        <a:t>people</a:t>
                      </a:r>
                      <a:r>
                        <a:rPr sz="900" spc="-60" dirty="0">
                          <a:latin typeface="Verdana"/>
                          <a:cs typeface="Verdana"/>
                        </a:rPr>
                        <a:t> </a:t>
                      </a:r>
                      <a:r>
                        <a:rPr sz="900" spc="5" dirty="0">
                          <a:latin typeface="Verdana"/>
                          <a:cs typeface="Verdana"/>
                        </a:rPr>
                        <a:t>who</a:t>
                      </a:r>
                      <a:r>
                        <a:rPr sz="900" spc="-60" dirty="0">
                          <a:latin typeface="Verdana"/>
                          <a:cs typeface="Verdana"/>
                        </a:rPr>
                        <a:t> </a:t>
                      </a:r>
                      <a:r>
                        <a:rPr sz="900" dirty="0">
                          <a:latin typeface="Verdana"/>
                          <a:cs typeface="Verdana"/>
                        </a:rPr>
                        <a:t>are</a:t>
                      </a:r>
                      <a:r>
                        <a:rPr sz="900" spc="-75" dirty="0">
                          <a:latin typeface="Verdana"/>
                          <a:cs typeface="Verdana"/>
                        </a:rPr>
                        <a:t> </a:t>
                      </a:r>
                      <a:r>
                        <a:rPr sz="900" dirty="0">
                          <a:latin typeface="Verdana"/>
                          <a:cs typeface="Verdana"/>
                        </a:rPr>
                        <a:t>special</a:t>
                      </a:r>
                      <a:r>
                        <a:rPr sz="900" spc="-60" dirty="0">
                          <a:latin typeface="Verdana"/>
                          <a:cs typeface="Verdana"/>
                        </a:rPr>
                        <a:t> </a:t>
                      </a:r>
                      <a:r>
                        <a:rPr sz="900" spc="-10" dirty="0">
                          <a:latin typeface="Verdana"/>
                          <a:cs typeface="Verdana"/>
                        </a:rPr>
                        <a:t>to</a:t>
                      </a:r>
                      <a:r>
                        <a:rPr sz="900" spc="-65" dirty="0">
                          <a:latin typeface="Verdana"/>
                          <a:cs typeface="Verdana"/>
                        </a:rPr>
                        <a:t> </a:t>
                      </a:r>
                      <a:r>
                        <a:rPr sz="900" spc="-15" dirty="0">
                          <a:latin typeface="Verdana"/>
                          <a:cs typeface="Verdana"/>
                        </a:rPr>
                        <a:t>them</a:t>
                      </a:r>
                      <a:r>
                        <a:rPr sz="900" spc="-75" dirty="0">
                          <a:latin typeface="Verdana"/>
                          <a:cs typeface="Verdana"/>
                        </a:rPr>
                        <a:t> </a:t>
                      </a:r>
                      <a:r>
                        <a:rPr sz="900" spc="-5" dirty="0">
                          <a:latin typeface="Verdana"/>
                          <a:cs typeface="Verdana"/>
                        </a:rPr>
                        <a:t>by</a:t>
                      </a:r>
                      <a:r>
                        <a:rPr sz="900" spc="-65" dirty="0">
                          <a:latin typeface="Verdana"/>
                          <a:cs typeface="Verdana"/>
                        </a:rPr>
                        <a:t> </a:t>
                      </a:r>
                      <a:r>
                        <a:rPr sz="900" spc="-30" dirty="0">
                          <a:latin typeface="Verdana"/>
                          <a:cs typeface="Verdana"/>
                        </a:rPr>
                        <a:t>partially</a:t>
                      </a:r>
                      <a:r>
                        <a:rPr sz="900" spc="-60" dirty="0">
                          <a:latin typeface="Verdana"/>
                          <a:cs typeface="Verdana"/>
                        </a:rPr>
                        <a:t> </a:t>
                      </a:r>
                      <a:r>
                        <a:rPr sz="900" spc="5" dirty="0">
                          <a:latin typeface="Verdana"/>
                          <a:cs typeface="Verdana"/>
                        </a:rPr>
                        <a:t>matching</a:t>
                      </a:r>
                      <a:r>
                        <a:rPr sz="900" spc="-65" dirty="0">
                          <a:latin typeface="Verdana"/>
                          <a:cs typeface="Verdana"/>
                        </a:rPr>
                        <a:t> </a:t>
                      </a:r>
                      <a:r>
                        <a:rPr sz="900" spc="-25" dirty="0">
                          <a:latin typeface="Verdana"/>
                          <a:cs typeface="Verdana"/>
                        </a:rPr>
                        <a:t>others’</a:t>
                      </a:r>
                      <a:r>
                        <a:rPr sz="900" spc="-70" dirty="0">
                          <a:latin typeface="Verdana"/>
                          <a:cs typeface="Verdana"/>
                        </a:rPr>
                        <a:t> </a:t>
                      </a:r>
                      <a:r>
                        <a:rPr sz="900" spc="-25" dirty="0">
                          <a:latin typeface="Verdana"/>
                          <a:cs typeface="Verdana"/>
                        </a:rPr>
                        <a:t>feelings</a:t>
                      </a:r>
                      <a:r>
                        <a:rPr sz="900" spc="-60" dirty="0">
                          <a:latin typeface="Verdana"/>
                          <a:cs typeface="Verdana"/>
                        </a:rPr>
                        <a:t> </a:t>
                      </a:r>
                      <a:r>
                        <a:rPr sz="900" spc="-35" dirty="0">
                          <a:latin typeface="Verdana"/>
                          <a:cs typeface="Verdana"/>
                        </a:rPr>
                        <a:t>with</a:t>
                      </a:r>
                      <a:r>
                        <a:rPr sz="900" spc="-65" dirty="0">
                          <a:latin typeface="Verdana"/>
                          <a:cs typeface="Verdana"/>
                        </a:rPr>
                        <a:t> </a:t>
                      </a:r>
                      <a:r>
                        <a:rPr sz="900" spc="-45" dirty="0">
                          <a:latin typeface="Verdana"/>
                          <a:cs typeface="Verdana"/>
                        </a:rPr>
                        <a:t>their</a:t>
                      </a:r>
                      <a:r>
                        <a:rPr sz="900" spc="-55" dirty="0">
                          <a:latin typeface="Verdana"/>
                          <a:cs typeface="Verdana"/>
                        </a:rPr>
                        <a:t> </a:t>
                      </a:r>
                      <a:r>
                        <a:rPr sz="900" spc="-15" dirty="0">
                          <a:latin typeface="Verdana"/>
                          <a:cs typeface="Verdana"/>
                        </a:rPr>
                        <a:t>own,</a:t>
                      </a:r>
                      <a:r>
                        <a:rPr sz="900" spc="-70" dirty="0">
                          <a:latin typeface="Verdana"/>
                          <a:cs typeface="Verdana"/>
                        </a:rPr>
                        <a:t> </a:t>
                      </a:r>
                      <a:r>
                        <a:rPr sz="900" spc="-35" dirty="0">
                          <a:latin typeface="Verdana"/>
                          <a:cs typeface="Verdana"/>
                        </a:rPr>
                        <a:t>e.g.,</a:t>
                      </a:r>
                      <a:r>
                        <a:rPr sz="900" spc="-60" dirty="0">
                          <a:latin typeface="Verdana"/>
                          <a:cs typeface="Verdana"/>
                        </a:rPr>
                        <a:t> </a:t>
                      </a:r>
                      <a:r>
                        <a:rPr sz="900" spc="-10" dirty="0">
                          <a:latin typeface="Verdana"/>
                          <a:cs typeface="Verdana"/>
                        </a:rPr>
                        <a:t>may</a:t>
                      </a:r>
                      <a:r>
                        <a:rPr sz="900" spc="-15" dirty="0">
                          <a:latin typeface="Verdana"/>
                          <a:cs typeface="Verdana"/>
                        </a:rPr>
                        <a:t> </a:t>
                      </a:r>
                      <a:r>
                        <a:rPr sz="900" spc="-20" dirty="0">
                          <a:latin typeface="Verdana"/>
                          <a:cs typeface="Verdana"/>
                        </a:rPr>
                        <a:t>offer</a:t>
                      </a:r>
                      <a:r>
                        <a:rPr sz="900" spc="-55" dirty="0">
                          <a:latin typeface="Verdana"/>
                          <a:cs typeface="Verdana"/>
                        </a:rPr>
                        <a:t> </a:t>
                      </a:r>
                      <a:r>
                        <a:rPr sz="900" spc="70" dirty="0">
                          <a:latin typeface="Verdana"/>
                          <a:cs typeface="Verdana"/>
                        </a:rPr>
                        <a:t>a</a:t>
                      </a:r>
                      <a:r>
                        <a:rPr sz="900" spc="-75" dirty="0">
                          <a:latin typeface="Verdana"/>
                          <a:cs typeface="Verdana"/>
                        </a:rPr>
                        <a:t> </a:t>
                      </a:r>
                      <a:r>
                        <a:rPr sz="900" dirty="0">
                          <a:latin typeface="Verdana"/>
                          <a:cs typeface="Verdana"/>
                        </a:rPr>
                        <a:t>child</a:t>
                      </a:r>
                      <a:r>
                        <a:rPr sz="900" spc="-65" dirty="0">
                          <a:latin typeface="Verdana"/>
                          <a:cs typeface="Verdana"/>
                        </a:rPr>
                        <a:t> </a:t>
                      </a:r>
                      <a:r>
                        <a:rPr sz="900" spc="70" dirty="0">
                          <a:latin typeface="Verdana"/>
                          <a:cs typeface="Verdana"/>
                        </a:rPr>
                        <a:t>a</a:t>
                      </a:r>
                      <a:r>
                        <a:rPr sz="900" spc="-65" dirty="0">
                          <a:latin typeface="Verdana"/>
                          <a:cs typeface="Verdana"/>
                        </a:rPr>
                        <a:t> </a:t>
                      </a:r>
                      <a:r>
                        <a:rPr sz="900" spc="-25" dirty="0">
                          <a:latin typeface="Verdana"/>
                          <a:cs typeface="Verdana"/>
                        </a:rPr>
                        <a:t>toy</a:t>
                      </a:r>
                      <a:r>
                        <a:rPr sz="900" spc="-65" dirty="0">
                          <a:latin typeface="Verdana"/>
                          <a:cs typeface="Verdana"/>
                        </a:rPr>
                        <a:t> </a:t>
                      </a:r>
                      <a:r>
                        <a:rPr sz="900" spc="-20" dirty="0">
                          <a:latin typeface="Verdana"/>
                          <a:cs typeface="Verdana"/>
                        </a:rPr>
                        <a:t>they</a:t>
                      </a:r>
                      <a:r>
                        <a:rPr sz="900" spc="-60" dirty="0">
                          <a:latin typeface="Verdana"/>
                          <a:cs typeface="Verdana"/>
                        </a:rPr>
                        <a:t> </a:t>
                      </a:r>
                      <a:r>
                        <a:rPr sz="900" spc="-15" dirty="0">
                          <a:latin typeface="Verdana"/>
                          <a:cs typeface="Verdana"/>
                        </a:rPr>
                        <a:t>know</a:t>
                      </a:r>
                      <a:r>
                        <a:rPr sz="900" spc="-55" dirty="0">
                          <a:latin typeface="Verdana"/>
                          <a:cs typeface="Verdana"/>
                        </a:rPr>
                        <a:t> </a:t>
                      </a:r>
                      <a:r>
                        <a:rPr sz="900" spc="-25" dirty="0">
                          <a:latin typeface="Verdana"/>
                          <a:cs typeface="Verdana"/>
                        </a:rPr>
                        <a:t>they </a:t>
                      </a:r>
                      <a:r>
                        <a:rPr sz="900" spc="-20" dirty="0">
                          <a:latin typeface="Verdana"/>
                          <a:cs typeface="Verdana"/>
                        </a:rPr>
                        <a:t> </a:t>
                      </a:r>
                      <a:r>
                        <a:rPr sz="900" spc="-45" dirty="0">
                          <a:latin typeface="Verdana"/>
                          <a:cs typeface="Verdana"/>
                        </a:rPr>
                        <a:t>like</a:t>
                      </a:r>
                      <a:endParaRPr sz="900" dirty="0">
                        <a:latin typeface="Verdana"/>
                        <a:cs typeface="Verdana"/>
                      </a:endParaRPr>
                    </a:p>
                    <a:p>
                      <a:pPr marL="297180">
                        <a:lnSpc>
                          <a:spcPts val="1060"/>
                        </a:lnSpc>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5" dirty="0">
                          <a:latin typeface="Verdana"/>
                          <a:cs typeface="Verdana"/>
                        </a:rPr>
                        <a:t>confidence</a:t>
                      </a:r>
                      <a:r>
                        <a:rPr sz="900" spc="-65" dirty="0">
                          <a:latin typeface="Verdana"/>
                          <a:cs typeface="Verdana"/>
                        </a:rPr>
                        <a:t> </a:t>
                      </a:r>
                      <a:r>
                        <a:rPr sz="900" spc="30" dirty="0">
                          <a:latin typeface="Verdana"/>
                          <a:cs typeface="Verdana"/>
                        </a:rPr>
                        <a:t>and</a:t>
                      </a:r>
                      <a:r>
                        <a:rPr sz="900" spc="-75" dirty="0">
                          <a:latin typeface="Verdana"/>
                          <a:cs typeface="Verdana"/>
                        </a:rPr>
                        <a:t> </a:t>
                      </a:r>
                      <a:r>
                        <a:rPr sz="900" spc="25" dirty="0">
                          <a:latin typeface="Verdana"/>
                          <a:cs typeface="Verdana"/>
                        </a:rPr>
                        <a:t>independence</a:t>
                      </a:r>
                      <a:r>
                        <a:rPr sz="900" spc="-70" dirty="0">
                          <a:latin typeface="Verdana"/>
                          <a:cs typeface="Verdana"/>
                        </a:rPr>
                        <a:t> </a:t>
                      </a:r>
                      <a:r>
                        <a:rPr sz="900" spc="-50" dirty="0">
                          <a:latin typeface="Verdana"/>
                          <a:cs typeface="Verdana"/>
                        </a:rPr>
                        <a:t>in</a:t>
                      </a:r>
                      <a:r>
                        <a:rPr sz="900" spc="-65" dirty="0">
                          <a:latin typeface="Verdana"/>
                          <a:cs typeface="Verdana"/>
                        </a:rPr>
                        <a:t> </a:t>
                      </a:r>
                      <a:r>
                        <a:rPr sz="900" spc="35" dirty="0">
                          <a:latin typeface="Verdana"/>
                          <a:cs typeface="Verdana"/>
                        </a:rPr>
                        <a:t>choice</a:t>
                      </a:r>
                      <a:r>
                        <a:rPr sz="900" spc="-60" dirty="0">
                          <a:latin typeface="Verdana"/>
                          <a:cs typeface="Verdana"/>
                        </a:rPr>
                        <a:t> </a:t>
                      </a:r>
                      <a:r>
                        <a:rPr sz="900" spc="-5" dirty="0">
                          <a:latin typeface="Verdana"/>
                          <a:cs typeface="Verdana"/>
                        </a:rPr>
                        <a:t>of</a:t>
                      </a:r>
                      <a:r>
                        <a:rPr sz="900" spc="-60" dirty="0">
                          <a:latin typeface="Verdana"/>
                          <a:cs typeface="Verdana"/>
                        </a:rPr>
                        <a:t> </a:t>
                      </a:r>
                      <a:r>
                        <a:rPr sz="900" spc="-20" dirty="0">
                          <a:latin typeface="Verdana"/>
                          <a:cs typeface="Verdana"/>
                        </a:rPr>
                        <a:t>resource</a:t>
                      </a:r>
                      <a:r>
                        <a:rPr sz="900" spc="-60" dirty="0">
                          <a:latin typeface="Verdana"/>
                          <a:cs typeface="Verdana"/>
                        </a:rPr>
                        <a:t> </a:t>
                      </a:r>
                      <a:r>
                        <a:rPr sz="900" spc="30" dirty="0">
                          <a:latin typeface="Verdana"/>
                          <a:cs typeface="Verdana"/>
                        </a:rPr>
                        <a:t>and</a:t>
                      </a:r>
                      <a:r>
                        <a:rPr sz="900" spc="-70" dirty="0">
                          <a:latin typeface="Verdana"/>
                          <a:cs typeface="Verdana"/>
                        </a:rPr>
                        <a:t> </a:t>
                      </a:r>
                      <a:r>
                        <a:rPr sz="900" spc="-20" dirty="0">
                          <a:latin typeface="Verdana"/>
                          <a:cs typeface="Verdana"/>
                        </a:rPr>
                        <a:t>activity</a:t>
                      </a:r>
                      <a:r>
                        <a:rPr sz="900" spc="-65" dirty="0">
                          <a:latin typeface="Verdana"/>
                          <a:cs typeface="Verdana"/>
                        </a:rPr>
                        <a:t> </a:t>
                      </a:r>
                      <a:r>
                        <a:rPr sz="900" spc="-15" dirty="0">
                          <a:latin typeface="Verdana"/>
                          <a:cs typeface="Verdana"/>
                        </a:rPr>
                        <a:t>selection</a:t>
                      </a:r>
                      <a:r>
                        <a:rPr sz="900" spc="-65" dirty="0">
                          <a:latin typeface="Verdana"/>
                          <a:cs typeface="Verdana"/>
                        </a:rPr>
                        <a:t> </a:t>
                      </a:r>
                      <a:r>
                        <a:rPr sz="900" spc="-50" dirty="0">
                          <a:latin typeface="Verdana"/>
                          <a:cs typeface="Verdana"/>
                        </a:rPr>
                        <a:t>in</a:t>
                      </a:r>
                      <a:r>
                        <a:rPr sz="900" spc="-65" dirty="0">
                          <a:latin typeface="Verdana"/>
                          <a:cs typeface="Verdana"/>
                        </a:rPr>
                        <a:t> </a:t>
                      </a:r>
                      <a:r>
                        <a:rPr sz="900" spc="-10" dirty="0">
                          <a:latin typeface="Verdana"/>
                          <a:cs typeface="Verdana"/>
                        </a:rPr>
                        <a:t>the</a:t>
                      </a:r>
                      <a:r>
                        <a:rPr sz="900" spc="-55" dirty="0">
                          <a:latin typeface="Verdana"/>
                          <a:cs typeface="Verdana"/>
                        </a:rPr>
                        <a:t> </a:t>
                      </a:r>
                      <a:r>
                        <a:rPr sz="900" spc="-35" dirty="0">
                          <a:latin typeface="Verdana"/>
                          <a:cs typeface="Verdana"/>
                        </a:rPr>
                        <a:t>setting</a:t>
                      </a:r>
                      <a:r>
                        <a:rPr sz="900" spc="-70" dirty="0">
                          <a:latin typeface="Verdana"/>
                          <a:cs typeface="Verdana"/>
                        </a:rPr>
                        <a:t> </a:t>
                      </a:r>
                      <a:r>
                        <a:rPr sz="900" spc="30" dirty="0">
                          <a:latin typeface="Verdana"/>
                          <a:cs typeface="Verdana"/>
                        </a:rPr>
                        <a:t>and</a:t>
                      </a:r>
                      <a:r>
                        <a:rPr sz="900" spc="-70" dirty="0">
                          <a:latin typeface="Verdana"/>
                          <a:cs typeface="Verdana"/>
                        </a:rPr>
                        <a:t> </a:t>
                      </a:r>
                      <a:r>
                        <a:rPr sz="900" spc="-40" dirty="0">
                          <a:latin typeface="Verdana"/>
                          <a:cs typeface="Verdana"/>
                        </a:rPr>
                        <a:t>stay</a:t>
                      </a:r>
                      <a:r>
                        <a:rPr sz="900" spc="-60" dirty="0">
                          <a:latin typeface="Verdana"/>
                          <a:cs typeface="Verdana"/>
                        </a:rPr>
                        <a:t> </a:t>
                      </a:r>
                      <a:r>
                        <a:rPr sz="900" spc="5" dirty="0">
                          <a:latin typeface="Verdana"/>
                          <a:cs typeface="Verdana"/>
                        </a:rPr>
                        <a:t>at</a:t>
                      </a:r>
                      <a:r>
                        <a:rPr sz="900" spc="-70" dirty="0">
                          <a:latin typeface="Verdana"/>
                          <a:cs typeface="Verdana"/>
                        </a:rPr>
                        <a:t> </a:t>
                      </a:r>
                      <a:r>
                        <a:rPr sz="900" spc="70" dirty="0">
                          <a:latin typeface="Verdana"/>
                          <a:cs typeface="Verdana"/>
                        </a:rPr>
                        <a:t>a</a:t>
                      </a:r>
                      <a:r>
                        <a:rPr sz="900" spc="-65" dirty="0">
                          <a:latin typeface="Verdana"/>
                          <a:cs typeface="Verdana"/>
                        </a:rPr>
                        <a:t> </a:t>
                      </a:r>
                      <a:r>
                        <a:rPr sz="900" spc="-20" dirty="0">
                          <a:latin typeface="Verdana"/>
                          <a:cs typeface="Verdana"/>
                        </a:rPr>
                        <a:t>self-chosen</a:t>
                      </a:r>
                      <a:r>
                        <a:rPr sz="900" spc="-60" dirty="0">
                          <a:latin typeface="Verdana"/>
                          <a:cs typeface="Verdana"/>
                        </a:rPr>
                        <a:t> </a:t>
                      </a:r>
                      <a:r>
                        <a:rPr sz="900" spc="-20" dirty="0">
                          <a:latin typeface="Verdana"/>
                          <a:cs typeface="Verdana"/>
                        </a:rPr>
                        <a:t>activity</a:t>
                      </a:r>
                      <a:r>
                        <a:rPr sz="900" spc="-65" dirty="0">
                          <a:latin typeface="Verdana"/>
                          <a:cs typeface="Verdana"/>
                        </a:rPr>
                        <a:t> </a:t>
                      </a:r>
                      <a:r>
                        <a:rPr sz="900" spc="-40" dirty="0">
                          <a:latin typeface="Verdana"/>
                          <a:cs typeface="Verdana"/>
                        </a:rPr>
                        <a:t>for</a:t>
                      </a:r>
                      <a:r>
                        <a:rPr sz="900" spc="-55" dirty="0">
                          <a:latin typeface="Verdana"/>
                          <a:cs typeface="Verdana"/>
                        </a:rPr>
                        <a:t> </a:t>
                      </a:r>
                      <a:r>
                        <a:rPr sz="900" spc="-135" dirty="0">
                          <a:latin typeface="Verdana"/>
                          <a:cs typeface="Verdana"/>
                        </a:rPr>
                        <a:t>5+</a:t>
                      </a:r>
                      <a:r>
                        <a:rPr sz="900" spc="-60" dirty="0">
                          <a:latin typeface="Verdana"/>
                          <a:cs typeface="Verdana"/>
                        </a:rPr>
                        <a:t> </a:t>
                      </a:r>
                      <a:r>
                        <a:rPr sz="900" spc="-45" dirty="0">
                          <a:latin typeface="Verdana"/>
                          <a:cs typeface="Verdana"/>
                        </a:rPr>
                        <a:t>minutes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5" dirty="0">
                          <a:latin typeface="Verdana"/>
                          <a:cs typeface="Verdana"/>
                        </a:rPr>
                        <a:t> </a:t>
                      </a:r>
                      <a:r>
                        <a:rPr sz="900" spc="70" dirty="0">
                          <a:latin typeface="Verdana"/>
                          <a:cs typeface="Verdana"/>
                        </a:rPr>
                        <a:t>a</a:t>
                      </a:r>
                      <a:r>
                        <a:rPr sz="900" spc="-70" dirty="0">
                          <a:latin typeface="Verdana"/>
                          <a:cs typeface="Verdana"/>
                        </a:rPr>
                        <a:t> </a:t>
                      </a:r>
                      <a:r>
                        <a:rPr sz="900" spc="55" dirty="0">
                          <a:latin typeface="Verdana"/>
                          <a:cs typeface="Verdana"/>
                        </a:rPr>
                        <a:t>‘can</a:t>
                      </a:r>
                      <a:r>
                        <a:rPr sz="900" spc="-70" dirty="0">
                          <a:latin typeface="Verdana"/>
                          <a:cs typeface="Verdana"/>
                        </a:rPr>
                        <a:t> </a:t>
                      </a:r>
                      <a:r>
                        <a:rPr sz="900" spc="50" dirty="0">
                          <a:latin typeface="Verdana"/>
                          <a:cs typeface="Verdana"/>
                        </a:rPr>
                        <a:t>do’</a:t>
                      </a:r>
                      <a:r>
                        <a:rPr sz="900" spc="-70" dirty="0">
                          <a:latin typeface="Verdana"/>
                          <a:cs typeface="Verdana"/>
                        </a:rPr>
                        <a:t> </a:t>
                      </a:r>
                      <a:r>
                        <a:rPr sz="900" spc="-10" dirty="0">
                          <a:latin typeface="Verdana"/>
                          <a:cs typeface="Verdana"/>
                        </a:rPr>
                        <a:t>attitude</a:t>
                      </a:r>
                      <a:r>
                        <a:rPr sz="900" spc="-70" dirty="0">
                          <a:latin typeface="Verdana"/>
                          <a:cs typeface="Verdana"/>
                        </a:rPr>
                        <a:t> </a:t>
                      </a:r>
                      <a:r>
                        <a:rPr sz="900" spc="-5" dirty="0">
                          <a:latin typeface="Verdana"/>
                          <a:cs typeface="Verdana"/>
                        </a:rPr>
                        <a:t>to</a:t>
                      </a:r>
                      <a:r>
                        <a:rPr sz="900" spc="-75" dirty="0">
                          <a:latin typeface="Verdana"/>
                          <a:cs typeface="Verdana"/>
                        </a:rPr>
                        <a:t> </a:t>
                      </a:r>
                      <a:r>
                        <a:rPr sz="900" spc="10" dirty="0">
                          <a:latin typeface="Verdana"/>
                          <a:cs typeface="Verdana"/>
                        </a:rPr>
                        <a:t>new</a:t>
                      </a:r>
                      <a:r>
                        <a:rPr sz="900" spc="-75" dirty="0">
                          <a:latin typeface="Verdana"/>
                          <a:cs typeface="Verdana"/>
                        </a:rPr>
                        <a:t> </a:t>
                      </a:r>
                      <a:r>
                        <a:rPr sz="900" spc="-30" dirty="0">
                          <a:latin typeface="Verdana"/>
                          <a:cs typeface="Verdana"/>
                        </a:rPr>
                        <a:t>resources</a:t>
                      </a:r>
                      <a:r>
                        <a:rPr sz="900" spc="-7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activities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5" dirty="0">
                          <a:latin typeface="Verdana"/>
                          <a:cs typeface="Verdana"/>
                        </a:rPr>
                        <a:t>Shows</a:t>
                      </a:r>
                      <a:r>
                        <a:rPr sz="900" spc="-60" dirty="0">
                          <a:latin typeface="Verdana"/>
                          <a:cs typeface="Verdana"/>
                        </a:rPr>
                        <a:t> </a:t>
                      </a:r>
                      <a:r>
                        <a:rPr sz="900" spc="-45" dirty="0">
                          <a:latin typeface="Verdana"/>
                          <a:cs typeface="Verdana"/>
                        </a:rPr>
                        <a:t>interest</a:t>
                      </a:r>
                      <a:r>
                        <a:rPr sz="900" spc="-65" dirty="0">
                          <a:latin typeface="Verdana"/>
                          <a:cs typeface="Verdana"/>
                        </a:rPr>
                        <a:t> </a:t>
                      </a:r>
                      <a:r>
                        <a:rPr sz="900" spc="30" dirty="0">
                          <a:latin typeface="Verdana"/>
                          <a:cs typeface="Verdana"/>
                        </a:rPr>
                        <a:t>and</a:t>
                      </a:r>
                      <a:r>
                        <a:rPr sz="900" spc="-75" dirty="0">
                          <a:latin typeface="Verdana"/>
                          <a:cs typeface="Verdana"/>
                        </a:rPr>
                        <a:t> </a:t>
                      </a:r>
                      <a:r>
                        <a:rPr sz="900" spc="-40" dirty="0">
                          <a:latin typeface="Verdana"/>
                          <a:cs typeface="Verdana"/>
                        </a:rPr>
                        <a:t>initiates</a:t>
                      </a:r>
                      <a:r>
                        <a:rPr sz="900" spc="-45" dirty="0">
                          <a:latin typeface="Verdana"/>
                          <a:cs typeface="Verdana"/>
                        </a:rPr>
                        <a:t> </a:t>
                      </a:r>
                      <a:r>
                        <a:rPr sz="900" spc="-40" dirty="0">
                          <a:latin typeface="Verdana"/>
                          <a:cs typeface="Verdana"/>
                        </a:rPr>
                        <a:t>simple</a:t>
                      </a:r>
                      <a:r>
                        <a:rPr sz="900" spc="-55" dirty="0">
                          <a:latin typeface="Verdana"/>
                          <a:cs typeface="Verdana"/>
                        </a:rPr>
                        <a:t> </a:t>
                      </a:r>
                      <a:r>
                        <a:rPr sz="900" spc="-15" dirty="0">
                          <a:latin typeface="Verdana"/>
                          <a:cs typeface="Verdana"/>
                        </a:rPr>
                        <a:t>interaction</a:t>
                      </a:r>
                      <a:r>
                        <a:rPr sz="900" spc="-70" dirty="0">
                          <a:latin typeface="Verdana"/>
                          <a:cs typeface="Verdana"/>
                        </a:rPr>
                        <a:t> </a:t>
                      </a:r>
                      <a:r>
                        <a:rPr sz="900" spc="-35" dirty="0">
                          <a:latin typeface="Verdana"/>
                          <a:cs typeface="Verdana"/>
                        </a:rPr>
                        <a:t>with</a:t>
                      </a:r>
                      <a:r>
                        <a:rPr sz="900" spc="-60" dirty="0">
                          <a:latin typeface="Verdana"/>
                          <a:cs typeface="Verdana"/>
                        </a:rPr>
                        <a:t> </a:t>
                      </a:r>
                      <a:r>
                        <a:rPr sz="900" spc="70" dirty="0">
                          <a:latin typeface="Verdana"/>
                          <a:cs typeface="Verdana"/>
                        </a:rPr>
                        <a:t>a</a:t>
                      </a:r>
                      <a:r>
                        <a:rPr sz="900" spc="-70" dirty="0">
                          <a:latin typeface="Verdana"/>
                          <a:cs typeface="Verdana"/>
                        </a:rPr>
                        <a:t> </a:t>
                      </a:r>
                      <a:r>
                        <a:rPr sz="900" spc="-30" dirty="0">
                          <a:latin typeface="Verdana"/>
                          <a:cs typeface="Verdana"/>
                        </a:rPr>
                        <a:t>unfamiliar</a:t>
                      </a:r>
                      <a:r>
                        <a:rPr sz="900" spc="-50" dirty="0">
                          <a:latin typeface="Verdana"/>
                          <a:cs typeface="Verdana"/>
                        </a:rPr>
                        <a:t> </a:t>
                      </a:r>
                      <a:r>
                        <a:rPr sz="900" spc="-5" dirty="0">
                          <a:latin typeface="Verdana"/>
                          <a:cs typeface="Verdana"/>
                        </a:rPr>
                        <a:t>adult</a:t>
                      </a:r>
                      <a:r>
                        <a:rPr sz="900" spc="-65" dirty="0">
                          <a:latin typeface="Verdana"/>
                          <a:cs typeface="Verdana"/>
                        </a:rPr>
                        <a:t> </a:t>
                      </a:r>
                      <a:r>
                        <a:rPr sz="900" spc="-45" dirty="0">
                          <a:latin typeface="Verdana"/>
                          <a:cs typeface="Verdana"/>
                        </a:rPr>
                        <a:t>in</a:t>
                      </a:r>
                      <a:r>
                        <a:rPr sz="900" spc="-60" dirty="0">
                          <a:latin typeface="Verdana"/>
                          <a:cs typeface="Verdana"/>
                        </a:rPr>
                        <a:t> </a:t>
                      </a:r>
                      <a:r>
                        <a:rPr sz="900" spc="70" dirty="0">
                          <a:latin typeface="Verdana"/>
                          <a:cs typeface="Verdana"/>
                        </a:rPr>
                        <a:t>a</a:t>
                      </a:r>
                      <a:r>
                        <a:rPr sz="900" spc="-60" dirty="0">
                          <a:latin typeface="Verdana"/>
                          <a:cs typeface="Verdana"/>
                        </a:rPr>
                        <a:t> </a:t>
                      </a:r>
                      <a:r>
                        <a:rPr sz="900" spc="-35" dirty="0">
                          <a:latin typeface="Verdana"/>
                          <a:cs typeface="Verdana"/>
                        </a:rPr>
                        <a:t>familiar</a:t>
                      </a:r>
                      <a:r>
                        <a:rPr sz="900" spc="-55" dirty="0">
                          <a:latin typeface="Verdana"/>
                          <a:cs typeface="Verdana"/>
                        </a:rPr>
                        <a:t> </a:t>
                      </a:r>
                      <a:r>
                        <a:rPr sz="900" spc="-35" dirty="0">
                          <a:latin typeface="Verdana"/>
                          <a:cs typeface="Verdana"/>
                        </a:rPr>
                        <a:t>setting</a:t>
                      </a:r>
                      <a:r>
                        <a:rPr lang="en-GB" sz="900" spc="-65" dirty="0">
                          <a:latin typeface="Verdana"/>
                          <a:cs typeface="Verdana"/>
                        </a:rPr>
                        <a:t>.</a:t>
                      </a:r>
                      <a:endParaRPr sz="900" dirty="0">
                        <a:latin typeface="Verdana"/>
                        <a:cs typeface="Verdana"/>
                      </a:endParaRPr>
                    </a:p>
                    <a:p>
                      <a:pPr marL="525780" marR="650240" indent="-228600">
                        <a:lnSpc>
                          <a:spcPct val="102200"/>
                        </a:lnSpc>
                        <a:spcBef>
                          <a:spcPts val="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Participates</a:t>
                      </a:r>
                      <a:r>
                        <a:rPr sz="900" spc="-60" dirty="0">
                          <a:latin typeface="Verdana"/>
                          <a:cs typeface="Verdana"/>
                        </a:rPr>
                        <a:t> </a:t>
                      </a:r>
                      <a:r>
                        <a:rPr sz="900" spc="-5" dirty="0">
                          <a:latin typeface="Verdana"/>
                          <a:cs typeface="Verdana"/>
                        </a:rPr>
                        <a:t>independently</a:t>
                      </a:r>
                      <a:r>
                        <a:rPr sz="900" spc="-70" dirty="0">
                          <a:latin typeface="Verdana"/>
                          <a:cs typeface="Verdana"/>
                        </a:rPr>
                        <a:t> </a:t>
                      </a:r>
                      <a:r>
                        <a:rPr sz="900" spc="-50" dirty="0">
                          <a:latin typeface="Verdana"/>
                          <a:cs typeface="Verdana"/>
                        </a:rPr>
                        <a:t>in</a:t>
                      </a:r>
                      <a:r>
                        <a:rPr sz="900" spc="-35" dirty="0">
                          <a:latin typeface="Verdana"/>
                          <a:cs typeface="Verdana"/>
                        </a:rPr>
                        <a:t> </a:t>
                      </a:r>
                      <a:r>
                        <a:rPr sz="900" spc="5" dirty="0">
                          <a:latin typeface="Verdana"/>
                          <a:cs typeface="Verdana"/>
                        </a:rPr>
                        <a:t>collective</a:t>
                      </a:r>
                      <a:r>
                        <a:rPr sz="900" spc="-65" dirty="0">
                          <a:latin typeface="Verdana"/>
                          <a:cs typeface="Verdana"/>
                        </a:rPr>
                        <a:t> </a:t>
                      </a:r>
                      <a:r>
                        <a:rPr sz="900" spc="10" dirty="0">
                          <a:latin typeface="Verdana"/>
                          <a:cs typeface="Verdana"/>
                        </a:rPr>
                        <a:t>cooperation</a:t>
                      </a:r>
                      <a:r>
                        <a:rPr sz="900" spc="-50" dirty="0">
                          <a:latin typeface="Verdana"/>
                          <a:cs typeface="Verdana"/>
                        </a:rPr>
                        <a:t> </a:t>
                      </a:r>
                      <a:r>
                        <a:rPr sz="900" spc="-25" dirty="0">
                          <a:latin typeface="Verdana"/>
                          <a:cs typeface="Verdana"/>
                        </a:rPr>
                        <a:t>e.g.</a:t>
                      </a:r>
                      <a:r>
                        <a:rPr sz="900" spc="-65" dirty="0">
                          <a:latin typeface="Verdana"/>
                          <a:cs typeface="Verdana"/>
                        </a:rPr>
                        <a:t> </a:t>
                      </a:r>
                      <a:r>
                        <a:rPr sz="900" spc="-50" dirty="0">
                          <a:latin typeface="Verdana"/>
                          <a:cs typeface="Verdana"/>
                        </a:rPr>
                        <a:t>sitting</a:t>
                      </a:r>
                      <a:r>
                        <a:rPr sz="900" spc="-60" dirty="0">
                          <a:latin typeface="Verdana"/>
                          <a:cs typeface="Verdana"/>
                        </a:rPr>
                        <a:t> </a:t>
                      </a:r>
                      <a:r>
                        <a:rPr sz="900" spc="-35" dirty="0">
                          <a:latin typeface="Verdana"/>
                          <a:cs typeface="Verdana"/>
                        </a:rPr>
                        <a:t>for</a:t>
                      </a:r>
                      <a:r>
                        <a:rPr sz="900" spc="-55" dirty="0">
                          <a:latin typeface="Verdana"/>
                          <a:cs typeface="Verdana"/>
                        </a:rPr>
                        <a:t> </a:t>
                      </a:r>
                      <a:r>
                        <a:rPr sz="900" spc="70" dirty="0">
                          <a:latin typeface="Verdana"/>
                          <a:cs typeface="Verdana"/>
                        </a:rPr>
                        <a:t>a</a:t>
                      </a:r>
                      <a:r>
                        <a:rPr sz="900" spc="-55" dirty="0">
                          <a:latin typeface="Verdana"/>
                          <a:cs typeface="Verdana"/>
                        </a:rPr>
                        <a:t> </a:t>
                      </a:r>
                      <a:r>
                        <a:rPr sz="900" spc="-80" dirty="0">
                          <a:latin typeface="Verdana"/>
                          <a:cs typeface="Verdana"/>
                        </a:rPr>
                        <a:t>10</a:t>
                      </a:r>
                      <a:r>
                        <a:rPr sz="900" spc="-55" dirty="0">
                          <a:latin typeface="Verdana"/>
                          <a:cs typeface="Verdana"/>
                        </a:rPr>
                        <a:t> </a:t>
                      </a:r>
                      <a:r>
                        <a:rPr sz="900" spc="-40" dirty="0">
                          <a:latin typeface="Verdana"/>
                          <a:cs typeface="Verdana"/>
                        </a:rPr>
                        <a:t>minutes</a:t>
                      </a:r>
                      <a:r>
                        <a:rPr sz="900" spc="-55" dirty="0">
                          <a:latin typeface="Verdana"/>
                          <a:cs typeface="Verdana"/>
                        </a:rPr>
                        <a:t> </a:t>
                      </a:r>
                      <a:r>
                        <a:rPr sz="900" spc="-5" dirty="0">
                          <a:latin typeface="Verdana"/>
                          <a:cs typeface="Verdana"/>
                        </a:rPr>
                        <a:t>group</a:t>
                      </a:r>
                      <a:r>
                        <a:rPr sz="900" spc="-60" dirty="0">
                          <a:latin typeface="Verdana"/>
                          <a:cs typeface="Verdana"/>
                        </a:rPr>
                        <a:t> </a:t>
                      </a:r>
                      <a:r>
                        <a:rPr sz="900" spc="-40" dirty="0">
                          <a:latin typeface="Verdana"/>
                          <a:cs typeface="Verdana"/>
                        </a:rPr>
                        <a:t>time,</a:t>
                      </a:r>
                      <a:r>
                        <a:rPr sz="900" spc="-65" dirty="0">
                          <a:latin typeface="Verdana"/>
                          <a:cs typeface="Verdana"/>
                        </a:rPr>
                        <a:t> </a:t>
                      </a:r>
                      <a:r>
                        <a:rPr sz="900" spc="-20" dirty="0">
                          <a:latin typeface="Verdana"/>
                          <a:cs typeface="Verdana"/>
                        </a:rPr>
                        <a:t>reminding</a:t>
                      </a:r>
                      <a:r>
                        <a:rPr sz="900" spc="-65" dirty="0">
                          <a:latin typeface="Verdana"/>
                          <a:cs typeface="Verdana"/>
                        </a:rPr>
                        <a:t> </a:t>
                      </a:r>
                      <a:r>
                        <a:rPr sz="900" spc="-20" dirty="0">
                          <a:latin typeface="Verdana"/>
                          <a:cs typeface="Verdana"/>
                        </a:rPr>
                        <a:t>other</a:t>
                      </a:r>
                      <a:r>
                        <a:rPr sz="900" spc="-60" dirty="0">
                          <a:latin typeface="Verdana"/>
                          <a:cs typeface="Verdana"/>
                        </a:rPr>
                        <a:t> </a:t>
                      </a:r>
                      <a:r>
                        <a:rPr sz="900" spc="-15" dirty="0">
                          <a:latin typeface="Verdana"/>
                          <a:cs typeface="Verdana"/>
                        </a:rPr>
                        <a:t>children</a:t>
                      </a:r>
                      <a:r>
                        <a:rPr sz="900" spc="-60" dirty="0">
                          <a:latin typeface="Verdana"/>
                          <a:cs typeface="Verdana"/>
                        </a:rPr>
                        <a:t> </a:t>
                      </a:r>
                      <a:r>
                        <a:rPr sz="900" dirty="0">
                          <a:latin typeface="Verdana"/>
                          <a:cs typeface="Verdana"/>
                        </a:rPr>
                        <a:t>of</a:t>
                      </a:r>
                      <a:r>
                        <a:rPr sz="900" spc="-60" dirty="0">
                          <a:latin typeface="Verdana"/>
                          <a:cs typeface="Verdana"/>
                        </a:rPr>
                        <a:t> </a:t>
                      </a:r>
                      <a:r>
                        <a:rPr sz="900" spc="-10" dirty="0">
                          <a:latin typeface="Verdana"/>
                          <a:cs typeface="Verdana"/>
                        </a:rPr>
                        <a:t>the</a:t>
                      </a:r>
                      <a:r>
                        <a:rPr sz="900" spc="-55" dirty="0">
                          <a:latin typeface="Verdana"/>
                          <a:cs typeface="Verdana"/>
                        </a:rPr>
                        <a:t> </a:t>
                      </a:r>
                      <a:r>
                        <a:rPr sz="900" spc="-65" dirty="0">
                          <a:latin typeface="Verdana"/>
                          <a:cs typeface="Verdana"/>
                        </a:rPr>
                        <a:t>rules,</a:t>
                      </a:r>
                      <a:r>
                        <a:rPr sz="900" spc="-70" dirty="0">
                          <a:latin typeface="Verdana"/>
                          <a:cs typeface="Verdana"/>
                        </a:rPr>
                        <a:t> </a:t>
                      </a:r>
                      <a:r>
                        <a:rPr sz="900" spc="-15" dirty="0">
                          <a:latin typeface="Verdana"/>
                          <a:cs typeface="Verdana"/>
                        </a:rPr>
                        <a:t>self-checking</a:t>
                      </a:r>
                      <a:r>
                        <a:rPr sz="900" spc="-60" dirty="0">
                          <a:latin typeface="Verdana"/>
                          <a:cs typeface="Verdana"/>
                        </a:rPr>
                        <a:t> </a:t>
                      </a:r>
                      <a:r>
                        <a:rPr sz="900" spc="5" dirty="0">
                          <a:latin typeface="Verdana"/>
                          <a:cs typeface="Verdana"/>
                        </a:rPr>
                        <a:t>own</a:t>
                      </a:r>
                      <a:r>
                        <a:rPr sz="900" spc="-60" dirty="0">
                          <a:latin typeface="Verdana"/>
                          <a:cs typeface="Verdana"/>
                        </a:rPr>
                        <a:t> </a:t>
                      </a:r>
                      <a:r>
                        <a:rPr sz="900" spc="-40" dirty="0">
                          <a:latin typeface="Verdana"/>
                          <a:cs typeface="Verdana"/>
                        </a:rPr>
                        <a:t>simple </a:t>
                      </a:r>
                      <a:r>
                        <a:rPr sz="900" spc="-35" dirty="0">
                          <a:latin typeface="Verdana"/>
                          <a:cs typeface="Verdana"/>
                        </a:rPr>
                        <a:t> </a:t>
                      </a:r>
                      <a:r>
                        <a:rPr sz="900" spc="-20" dirty="0">
                          <a:latin typeface="Verdana"/>
                          <a:cs typeface="Verdana"/>
                        </a:rPr>
                        <a:t>behaviours</a:t>
                      </a:r>
                      <a:r>
                        <a:rPr sz="900" spc="-75" dirty="0">
                          <a:latin typeface="Verdana"/>
                          <a:cs typeface="Verdana"/>
                        </a:rPr>
                        <a:t> </a:t>
                      </a:r>
                      <a:r>
                        <a:rPr sz="900" dirty="0">
                          <a:latin typeface="Verdana"/>
                          <a:cs typeface="Verdana"/>
                        </a:rPr>
                        <a:t>when</a:t>
                      </a:r>
                      <a:r>
                        <a:rPr sz="900" spc="-70" dirty="0">
                          <a:latin typeface="Verdana"/>
                          <a:cs typeface="Verdana"/>
                        </a:rPr>
                        <a:t> </a:t>
                      </a:r>
                      <a:r>
                        <a:rPr sz="900" dirty="0">
                          <a:latin typeface="Verdana"/>
                          <a:cs typeface="Verdana"/>
                        </a:rPr>
                        <a:t>whole</a:t>
                      </a:r>
                      <a:r>
                        <a:rPr sz="900" spc="-65" dirty="0">
                          <a:latin typeface="Verdana"/>
                          <a:cs typeface="Verdana"/>
                        </a:rPr>
                        <a:t> </a:t>
                      </a:r>
                      <a:r>
                        <a:rPr sz="900" spc="-5" dirty="0">
                          <a:latin typeface="Verdana"/>
                          <a:cs typeface="Verdana"/>
                        </a:rPr>
                        <a:t>group</a:t>
                      </a:r>
                      <a:r>
                        <a:rPr sz="900" spc="-70" dirty="0">
                          <a:latin typeface="Verdana"/>
                          <a:cs typeface="Verdana"/>
                        </a:rPr>
                        <a:t> </a:t>
                      </a:r>
                      <a:r>
                        <a:rPr sz="900" spc="-90" dirty="0">
                          <a:latin typeface="Verdana"/>
                          <a:cs typeface="Verdana"/>
                        </a:rPr>
                        <a:t>is</a:t>
                      </a:r>
                      <a:r>
                        <a:rPr sz="900" spc="-85" dirty="0">
                          <a:latin typeface="Verdana"/>
                          <a:cs typeface="Verdana"/>
                        </a:rPr>
                        <a:t> </a:t>
                      </a:r>
                      <a:r>
                        <a:rPr sz="900" spc="-20" dirty="0">
                          <a:latin typeface="Verdana"/>
                          <a:cs typeface="Verdana"/>
                        </a:rPr>
                        <a:t>address</a:t>
                      </a:r>
                      <a:endParaRPr sz="900" dirty="0">
                        <a:latin typeface="Verdana"/>
                        <a:cs typeface="Verdana"/>
                      </a:endParaRPr>
                    </a:p>
                    <a:p>
                      <a:pPr marL="525780" marR="250825" indent="-228600">
                        <a:lnSpc>
                          <a:spcPct val="102200"/>
                        </a:lnSpc>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15" dirty="0">
                          <a:latin typeface="Verdana"/>
                          <a:cs typeface="Verdana"/>
                        </a:rPr>
                        <a:t>understanding</a:t>
                      </a:r>
                      <a:r>
                        <a:rPr sz="900" spc="-65" dirty="0">
                          <a:latin typeface="Verdana"/>
                          <a:cs typeface="Verdana"/>
                        </a:rPr>
                        <a:t> </a:t>
                      </a:r>
                      <a:r>
                        <a:rPr sz="900" dirty="0">
                          <a:latin typeface="Verdana"/>
                          <a:cs typeface="Verdana"/>
                        </a:rPr>
                        <a:t>of</a:t>
                      </a:r>
                      <a:r>
                        <a:rPr sz="900" spc="-40" dirty="0">
                          <a:latin typeface="Verdana"/>
                          <a:cs typeface="Verdana"/>
                        </a:rPr>
                        <a:t> </a:t>
                      </a:r>
                      <a:r>
                        <a:rPr sz="900" spc="70" dirty="0">
                          <a:latin typeface="Verdana"/>
                          <a:cs typeface="Verdana"/>
                        </a:rPr>
                        <a:t>a</a:t>
                      </a:r>
                      <a:r>
                        <a:rPr sz="900" spc="-60" dirty="0">
                          <a:latin typeface="Verdana"/>
                          <a:cs typeface="Verdana"/>
                        </a:rPr>
                        <a:t> </a:t>
                      </a:r>
                      <a:r>
                        <a:rPr sz="900" spc="-15" dirty="0">
                          <a:latin typeface="Verdana"/>
                          <a:cs typeface="Verdana"/>
                        </a:rPr>
                        <a:t>greater</a:t>
                      </a:r>
                      <a:r>
                        <a:rPr sz="900" spc="-55" dirty="0">
                          <a:latin typeface="Verdana"/>
                          <a:cs typeface="Verdana"/>
                        </a:rPr>
                        <a:t> </a:t>
                      </a:r>
                      <a:r>
                        <a:rPr sz="900" dirty="0">
                          <a:latin typeface="Verdana"/>
                          <a:cs typeface="Verdana"/>
                        </a:rPr>
                        <a:t>range</a:t>
                      </a:r>
                      <a:r>
                        <a:rPr sz="900" spc="-60" dirty="0">
                          <a:latin typeface="Verdana"/>
                          <a:cs typeface="Verdana"/>
                        </a:rPr>
                        <a:t> </a:t>
                      </a:r>
                      <a:r>
                        <a:rPr sz="900" dirty="0">
                          <a:latin typeface="Verdana"/>
                          <a:cs typeface="Verdana"/>
                        </a:rPr>
                        <a:t>of</a:t>
                      </a:r>
                      <a:r>
                        <a:rPr sz="900" spc="-50" dirty="0">
                          <a:latin typeface="Verdana"/>
                          <a:cs typeface="Verdana"/>
                        </a:rPr>
                        <a:t> </a:t>
                      </a:r>
                      <a:r>
                        <a:rPr sz="900" spc="-25" dirty="0">
                          <a:latin typeface="Verdana"/>
                          <a:cs typeface="Verdana"/>
                        </a:rPr>
                        <a:t>feelings</a:t>
                      </a:r>
                      <a:r>
                        <a:rPr sz="900" spc="-60" dirty="0">
                          <a:latin typeface="Verdana"/>
                          <a:cs typeface="Verdana"/>
                        </a:rPr>
                        <a:t> </a:t>
                      </a:r>
                      <a:r>
                        <a:rPr sz="900" spc="-25" dirty="0">
                          <a:latin typeface="Verdana"/>
                          <a:cs typeface="Verdana"/>
                        </a:rPr>
                        <a:t>e.g.</a:t>
                      </a:r>
                      <a:r>
                        <a:rPr sz="900" spc="-45" dirty="0">
                          <a:latin typeface="Verdana"/>
                          <a:cs typeface="Verdana"/>
                        </a:rPr>
                        <a:t> </a:t>
                      </a:r>
                      <a:r>
                        <a:rPr sz="900" spc="-10" dirty="0">
                          <a:latin typeface="Verdana"/>
                          <a:cs typeface="Verdana"/>
                        </a:rPr>
                        <a:t>excitement</a:t>
                      </a:r>
                      <a:r>
                        <a:rPr sz="900" spc="-50" dirty="0">
                          <a:latin typeface="Verdana"/>
                          <a:cs typeface="Verdana"/>
                        </a:rPr>
                        <a:t> </a:t>
                      </a:r>
                      <a:r>
                        <a:rPr sz="900" spc="-30" dirty="0">
                          <a:latin typeface="Verdana"/>
                          <a:cs typeface="Verdana"/>
                        </a:rPr>
                        <a:t>makes</a:t>
                      </a:r>
                      <a:r>
                        <a:rPr sz="900" spc="-60" dirty="0">
                          <a:latin typeface="Verdana"/>
                          <a:cs typeface="Verdana"/>
                        </a:rPr>
                        <a:t> </a:t>
                      </a:r>
                      <a:r>
                        <a:rPr sz="900" spc="-40" dirty="0">
                          <a:latin typeface="Verdana"/>
                          <a:cs typeface="Verdana"/>
                        </a:rPr>
                        <a:t>their</a:t>
                      </a:r>
                      <a:r>
                        <a:rPr sz="900" spc="-55" dirty="0">
                          <a:latin typeface="Verdana"/>
                          <a:cs typeface="Verdana"/>
                        </a:rPr>
                        <a:t> </a:t>
                      </a:r>
                      <a:r>
                        <a:rPr sz="900" spc="-45" dirty="0">
                          <a:latin typeface="Verdana"/>
                          <a:cs typeface="Verdana"/>
                        </a:rPr>
                        <a:t>tummy</a:t>
                      </a:r>
                      <a:r>
                        <a:rPr sz="900" spc="-55" dirty="0">
                          <a:latin typeface="Verdana"/>
                          <a:cs typeface="Verdana"/>
                        </a:rPr>
                        <a:t> </a:t>
                      </a:r>
                      <a:r>
                        <a:rPr sz="900" spc="-5" dirty="0">
                          <a:latin typeface="Verdana"/>
                          <a:cs typeface="Verdana"/>
                        </a:rPr>
                        <a:t>feel</a:t>
                      </a:r>
                      <a:r>
                        <a:rPr sz="900" spc="-60" dirty="0">
                          <a:latin typeface="Verdana"/>
                          <a:cs typeface="Verdana"/>
                        </a:rPr>
                        <a:t> </a:t>
                      </a:r>
                      <a:r>
                        <a:rPr sz="900" spc="-40" dirty="0">
                          <a:latin typeface="Verdana"/>
                          <a:cs typeface="Verdana"/>
                        </a:rPr>
                        <a:t>funny,</a:t>
                      </a:r>
                      <a:r>
                        <a:rPr sz="900" spc="-70" dirty="0">
                          <a:latin typeface="Verdana"/>
                          <a:cs typeface="Verdana"/>
                        </a:rPr>
                        <a:t> </a:t>
                      </a:r>
                      <a:r>
                        <a:rPr sz="900" spc="-30" dirty="0">
                          <a:latin typeface="Verdana"/>
                          <a:cs typeface="Verdana"/>
                        </a:rPr>
                        <a:t>embarrassment</a:t>
                      </a:r>
                      <a:r>
                        <a:rPr sz="900" spc="-65" dirty="0">
                          <a:latin typeface="Verdana"/>
                          <a:cs typeface="Verdana"/>
                        </a:rPr>
                        <a:t> </a:t>
                      </a:r>
                      <a:r>
                        <a:rPr sz="900" spc="-30" dirty="0">
                          <a:latin typeface="Verdana"/>
                          <a:cs typeface="Verdana"/>
                        </a:rPr>
                        <a:t>makes</a:t>
                      </a:r>
                      <a:r>
                        <a:rPr sz="900" spc="-60" dirty="0">
                          <a:latin typeface="Verdana"/>
                          <a:cs typeface="Verdana"/>
                        </a:rPr>
                        <a:t> </a:t>
                      </a:r>
                      <a:r>
                        <a:rPr sz="900" spc="-15" dirty="0">
                          <a:latin typeface="Verdana"/>
                          <a:cs typeface="Verdana"/>
                        </a:rPr>
                        <a:t>them</a:t>
                      </a:r>
                      <a:r>
                        <a:rPr sz="900" spc="-75" dirty="0">
                          <a:latin typeface="Verdana"/>
                          <a:cs typeface="Verdana"/>
                        </a:rPr>
                        <a:t> </a:t>
                      </a:r>
                      <a:r>
                        <a:rPr sz="900" dirty="0">
                          <a:latin typeface="Verdana"/>
                          <a:cs typeface="Verdana"/>
                        </a:rPr>
                        <a:t>want</a:t>
                      </a:r>
                      <a:r>
                        <a:rPr sz="900" spc="-65" dirty="0">
                          <a:latin typeface="Verdana"/>
                          <a:cs typeface="Verdana"/>
                        </a:rPr>
                        <a:t> </a:t>
                      </a:r>
                      <a:r>
                        <a:rPr sz="900" spc="-5" dirty="0">
                          <a:latin typeface="Verdana"/>
                          <a:cs typeface="Verdana"/>
                        </a:rPr>
                        <a:t>to</a:t>
                      </a:r>
                      <a:r>
                        <a:rPr sz="900" spc="-60" dirty="0">
                          <a:latin typeface="Verdana"/>
                          <a:cs typeface="Verdana"/>
                        </a:rPr>
                        <a:t> </a:t>
                      </a:r>
                      <a:r>
                        <a:rPr sz="900" spc="-15" dirty="0">
                          <a:latin typeface="Verdana"/>
                          <a:cs typeface="Verdana"/>
                        </a:rPr>
                        <a:t>hide.</a:t>
                      </a:r>
                      <a:r>
                        <a:rPr sz="900" spc="-70" dirty="0">
                          <a:latin typeface="Verdana"/>
                          <a:cs typeface="Verdana"/>
                        </a:rPr>
                        <a:t> </a:t>
                      </a:r>
                      <a:r>
                        <a:rPr sz="900" spc="25" dirty="0">
                          <a:latin typeface="Verdana"/>
                          <a:cs typeface="Verdana"/>
                        </a:rPr>
                        <a:t>May</a:t>
                      </a:r>
                      <a:r>
                        <a:rPr sz="900" spc="-60" dirty="0">
                          <a:latin typeface="Verdana"/>
                          <a:cs typeface="Verdana"/>
                        </a:rPr>
                        <a:t> </a:t>
                      </a:r>
                      <a:r>
                        <a:rPr sz="900" spc="30" dirty="0">
                          <a:latin typeface="Verdana"/>
                          <a:cs typeface="Verdana"/>
                        </a:rPr>
                        <a:t>need</a:t>
                      </a:r>
                      <a:r>
                        <a:rPr sz="900" spc="-65" dirty="0">
                          <a:latin typeface="Verdana"/>
                          <a:cs typeface="Verdana"/>
                        </a:rPr>
                        <a:t> </a:t>
                      </a:r>
                      <a:r>
                        <a:rPr sz="900" spc="-25" dirty="0">
                          <a:latin typeface="Verdana"/>
                          <a:cs typeface="Verdana"/>
                        </a:rPr>
                        <a:t>support</a:t>
                      </a:r>
                      <a:r>
                        <a:rPr sz="900" spc="-60" dirty="0">
                          <a:latin typeface="Verdana"/>
                          <a:cs typeface="Verdana"/>
                        </a:rPr>
                        <a:t> </a:t>
                      </a:r>
                      <a:r>
                        <a:rPr sz="900" spc="-5" dirty="0">
                          <a:latin typeface="Verdana"/>
                          <a:cs typeface="Verdana"/>
                        </a:rPr>
                        <a:t>to </a:t>
                      </a:r>
                      <a:r>
                        <a:rPr sz="900" dirty="0">
                          <a:latin typeface="Verdana"/>
                          <a:cs typeface="Verdana"/>
                        </a:rPr>
                        <a:t> </a:t>
                      </a:r>
                      <a:r>
                        <a:rPr sz="900" spc="10" dirty="0">
                          <a:latin typeface="Verdana"/>
                          <a:cs typeface="Verdana"/>
                        </a:rPr>
                        <a:t>name</a:t>
                      </a:r>
                      <a:r>
                        <a:rPr sz="900" spc="-75" dirty="0">
                          <a:latin typeface="Verdana"/>
                          <a:cs typeface="Verdana"/>
                        </a:rPr>
                        <a:t> </a:t>
                      </a:r>
                      <a:r>
                        <a:rPr sz="900" spc="-20" dirty="0">
                          <a:latin typeface="Verdana"/>
                          <a:cs typeface="Verdana"/>
                        </a:rPr>
                        <a:t>these</a:t>
                      </a:r>
                      <a:r>
                        <a:rPr sz="900" spc="-65" dirty="0">
                          <a:latin typeface="Verdana"/>
                          <a:cs typeface="Verdana"/>
                        </a:rPr>
                        <a:t> </a:t>
                      </a:r>
                      <a:r>
                        <a:rPr sz="900" spc="-30" dirty="0">
                          <a:latin typeface="Verdana"/>
                          <a:cs typeface="Verdana"/>
                        </a:rPr>
                        <a:t>feelings.</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With</a:t>
                      </a:r>
                      <a:r>
                        <a:rPr sz="900" spc="-60" dirty="0">
                          <a:latin typeface="Verdana"/>
                          <a:cs typeface="Verdana"/>
                        </a:rPr>
                        <a:t> </a:t>
                      </a:r>
                      <a:r>
                        <a:rPr sz="900" spc="-20" dirty="0">
                          <a:latin typeface="Verdana"/>
                          <a:cs typeface="Verdana"/>
                        </a:rPr>
                        <a:t>prompting,</a:t>
                      </a:r>
                      <a:r>
                        <a:rPr sz="900" spc="-65" dirty="0">
                          <a:latin typeface="Verdana"/>
                          <a:cs typeface="Verdana"/>
                        </a:rPr>
                        <a:t> </a:t>
                      </a:r>
                      <a:r>
                        <a:rPr sz="900" dirty="0">
                          <a:latin typeface="Verdana"/>
                          <a:cs typeface="Verdana"/>
                        </a:rPr>
                        <a:t>participate</a:t>
                      </a:r>
                      <a:r>
                        <a:rPr sz="900" spc="-55" dirty="0">
                          <a:latin typeface="Verdana"/>
                          <a:cs typeface="Verdana"/>
                        </a:rPr>
                        <a:t> </a:t>
                      </a:r>
                      <a:r>
                        <a:rPr sz="900" spc="-40" dirty="0">
                          <a:latin typeface="Verdana"/>
                          <a:cs typeface="Verdana"/>
                        </a:rPr>
                        <a:t>in</a:t>
                      </a:r>
                      <a:r>
                        <a:rPr sz="900" spc="-70" dirty="0">
                          <a:latin typeface="Verdana"/>
                          <a:cs typeface="Verdana"/>
                        </a:rPr>
                        <a:t> </a:t>
                      </a:r>
                      <a:r>
                        <a:rPr sz="900" spc="70" dirty="0">
                          <a:latin typeface="Verdana"/>
                          <a:cs typeface="Verdana"/>
                        </a:rPr>
                        <a:t>a</a:t>
                      </a:r>
                      <a:r>
                        <a:rPr sz="900" spc="-55" dirty="0">
                          <a:latin typeface="Verdana"/>
                          <a:cs typeface="Verdana"/>
                        </a:rPr>
                        <a:t> </a:t>
                      </a:r>
                      <a:r>
                        <a:rPr sz="900" spc="-15" dirty="0">
                          <a:latin typeface="Verdana"/>
                          <a:cs typeface="Verdana"/>
                        </a:rPr>
                        <a:t>wider</a:t>
                      </a:r>
                      <a:r>
                        <a:rPr sz="900" spc="-50" dirty="0">
                          <a:latin typeface="Verdana"/>
                          <a:cs typeface="Verdana"/>
                        </a:rPr>
                        <a:t> </a:t>
                      </a:r>
                      <a:r>
                        <a:rPr sz="900" spc="-35" dirty="0">
                          <a:latin typeface="Verdana"/>
                          <a:cs typeface="Verdana"/>
                        </a:rPr>
                        <a:t>variety</a:t>
                      </a:r>
                      <a:r>
                        <a:rPr sz="900" spc="-55" dirty="0">
                          <a:latin typeface="Verdana"/>
                          <a:cs typeface="Verdana"/>
                        </a:rPr>
                        <a:t> </a:t>
                      </a:r>
                      <a:r>
                        <a:rPr sz="900" dirty="0">
                          <a:latin typeface="Verdana"/>
                          <a:cs typeface="Verdana"/>
                        </a:rPr>
                        <a:t>of</a:t>
                      </a:r>
                      <a:r>
                        <a:rPr sz="900" spc="-50" dirty="0">
                          <a:latin typeface="Verdana"/>
                          <a:cs typeface="Verdana"/>
                        </a:rPr>
                        <a:t> </a:t>
                      </a:r>
                      <a:r>
                        <a:rPr sz="900" spc="-20" dirty="0">
                          <a:latin typeface="Verdana"/>
                          <a:cs typeface="Verdana"/>
                        </a:rPr>
                        <a:t>personal</a:t>
                      </a:r>
                      <a:r>
                        <a:rPr sz="900" spc="-60" dirty="0">
                          <a:latin typeface="Verdana"/>
                          <a:cs typeface="Verdana"/>
                        </a:rPr>
                        <a:t> </a:t>
                      </a:r>
                      <a:r>
                        <a:rPr sz="900" spc="25" dirty="0">
                          <a:latin typeface="Verdana"/>
                          <a:cs typeface="Verdana"/>
                        </a:rPr>
                        <a:t>care</a:t>
                      </a:r>
                      <a:r>
                        <a:rPr sz="900" spc="-55" dirty="0">
                          <a:latin typeface="Verdana"/>
                          <a:cs typeface="Verdana"/>
                        </a:rPr>
                        <a:t> </a:t>
                      </a:r>
                      <a:r>
                        <a:rPr sz="900" spc="30" dirty="0">
                          <a:latin typeface="Verdana"/>
                          <a:cs typeface="Verdana"/>
                        </a:rPr>
                        <a:t>and</a:t>
                      </a:r>
                      <a:r>
                        <a:rPr sz="900" spc="-60" dirty="0">
                          <a:latin typeface="Verdana"/>
                          <a:cs typeface="Verdana"/>
                        </a:rPr>
                        <a:t> </a:t>
                      </a:r>
                      <a:r>
                        <a:rPr sz="900" spc="-45" dirty="0">
                          <a:latin typeface="Verdana"/>
                          <a:cs typeface="Verdana"/>
                        </a:rPr>
                        <a:t>responsibilities</a:t>
                      </a:r>
                      <a:r>
                        <a:rPr sz="900" spc="-55" dirty="0">
                          <a:latin typeface="Verdana"/>
                          <a:cs typeface="Verdana"/>
                        </a:rPr>
                        <a:t> </a:t>
                      </a:r>
                      <a:r>
                        <a:rPr sz="900" spc="-20" dirty="0">
                          <a:latin typeface="Verdana"/>
                          <a:cs typeface="Verdana"/>
                        </a:rPr>
                        <a:t>e.g.</a:t>
                      </a:r>
                      <a:r>
                        <a:rPr sz="900" spc="-70" dirty="0">
                          <a:latin typeface="Verdana"/>
                          <a:cs typeface="Verdana"/>
                        </a:rPr>
                        <a:t> </a:t>
                      </a:r>
                      <a:r>
                        <a:rPr sz="900" spc="-30" dirty="0">
                          <a:latin typeface="Verdana"/>
                          <a:cs typeface="Verdana"/>
                        </a:rPr>
                        <a:t>toileting,</a:t>
                      </a:r>
                      <a:r>
                        <a:rPr sz="900" spc="-65" dirty="0">
                          <a:latin typeface="Verdana"/>
                          <a:cs typeface="Verdana"/>
                        </a:rPr>
                        <a:t> </a:t>
                      </a:r>
                      <a:r>
                        <a:rPr sz="900" spc="-20" dirty="0">
                          <a:latin typeface="Verdana"/>
                          <a:cs typeface="Verdana"/>
                        </a:rPr>
                        <a:t>unzipping</a:t>
                      </a:r>
                      <a:r>
                        <a:rPr sz="900" spc="-60" dirty="0">
                          <a:latin typeface="Verdana"/>
                          <a:cs typeface="Verdana"/>
                        </a:rPr>
                        <a:t> </a:t>
                      </a:r>
                      <a:r>
                        <a:rPr sz="900" spc="5" dirty="0">
                          <a:latin typeface="Verdana"/>
                          <a:cs typeface="Verdana"/>
                        </a:rPr>
                        <a:t>own</a:t>
                      </a:r>
                      <a:r>
                        <a:rPr sz="900" spc="-60" dirty="0">
                          <a:latin typeface="Verdana"/>
                          <a:cs typeface="Verdana"/>
                        </a:rPr>
                        <a:t> </a:t>
                      </a:r>
                      <a:r>
                        <a:rPr sz="900" spc="15" dirty="0">
                          <a:latin typeface="Verdana"/>
                          <a:cs typeface="Verdana"/>
                        </a:rPr>
                        <a:t>coat,</a:t>
                      </a:r>
                      <a:r>
                        <a:rPr sz="900" spc="-70" dirty="0">
                          <a:latin typeface="Verdana"/>
                          <a:cs typeface="Verdana"/>
                        </a:rPr>
                        <a:t> </a:t>
                      </a:r>
                      <a:r>
                        <a:rPr sz="900" spc="-5" dirty="0">
                          <a:latin typeface="Verdana"/>
                          <a:cs typeface="Verdana"/>
                        </a:rPr>
                        <a:t>washing</a:t>
                      </a:r>
                      <a:r>
                        <a:rPr sz="900" spc="-60" dirty="0">
                          <a:latin typeface="Verdana"/>
                          <a:cs typeface="Verdana"/>
                        </a:rPr>
                        <a:t> </a:t>
                      </a:r>
                      <a:r>
                        <a:rPr sz="900" spc="30" dirty="0">
                          <a:latin typeface="Verdana"/>
                          <a:cs typeface="Verdana"/>
                        </a:rPr>
                        <a:t>and</a:t>
                      </a:r>
                      <a:r>
                        <a:rPr sz="900" spc="-60" dirty="0">
                          <a:latin typeface="Verdana"/>
                          <a:cs typeface="Verdana"/>
                        </a:rPr>
                        <a:t> </a:t>
                      </a:r>
                      <a:r>
                        <a:rPr sz="900" spc="-30" dirty="0">
                          <a:latin typeface="Verdana"/>
                          <a:cs typeface="Verdana"/>
                        </a:rPr>
                        <a:t>drying</a:t>
                      </a:r>
                      <a:r>
                        <a:rPr sz="900" spc="-65" dirty="0">
                          <a:latin typeface="Verdana"/>
                          <a:cs typeface="Verdana"/>
                        </a:rPr>
                        <a:t> </a:t>
                      </a:r>
                      <a:r>
                        <a:rPr sz="900" spc="-15" dirty="0">
                          <a:latin typeface="Verdana"/>
                          <a:cs typeface="Verdana"/>
                        </a:rPr>
                        <a:t>hands</a:t>
                      </a:r>
                      <a:endParaRPr sz="900" dirty="0">
                        <a:latin typeface="Verdana"/>
                        <a:cs typeface="Verdana"/>
                      </a:endParaRPr>
                    </a:p>
                    <a:p>
                      <a:pPr marL="297180">
                        <a:lnSpc>
                          <a:spcPts val="990"/>
                        </a:lnSpc>
                        <a:spcBef>
                          <a:spcPts val="25"/>
                        </a:spcBef>
                        <a:tabLst>
                          <a:tab pos="525145" algn="l"/>
                        </a:tabLst>
                      </a:pPr>
                      <a:r>
                        <a:rPr sz="900" dirty="0">
                          <a:latin typeface="Symbol"/>
                          <a:cs typeface="Symbol"/>
                        </a:rPr>
                        <a:t></a:t>
                      </a:r>
                      <a:r>
                        <a:rPr sz="900" dirty="0">
                          <a:latin typeface="Times New Roman"/>
                          <a:cs typeface="Times New Roman"/>
                        </a:rPr>
                        <a:t>	</a:t>
                      </a:r>
                      <a:r>
                        <a:rPr sz="900" spc="-30" dirty="0">
                          <a:latin typeface="Verdana"/>
                          <a:cs typeface="Verdana"/>
                        </a:rPr>
                        <a:t>Be</a:t>
                      </a:r>
                      <a:r>
                        <a:rPr sz="900" spc="-60" dirty="0">
                          <a:latin typeface="Verdana"/>
                          <a:cs typeface="Verdana"/>
                        </a:rPr>
                        <a:t> </a:t>
                      </a:r>
                      <a:r>
                        <a:rPr sz="900" spc="-35" dirty="0">
                          <a:latin typeface="Verdana"/>
                          <a:cs typeface="Verdana"/>
                        </a:rPr>
                        <a:t>willing</a:t>
                      </a:r>
                      <a:r>
                        <a:rPr sz="900" spc="-65" dirty="0">
                          <a:latin typeface="Verdana"/>
                          <a:cs typeface="Verdana"/>
                        </a:rPr>
                        <a:t> </a:t>
                      </a:r>
                      <a:r>
                        <a:rPr sz="900" spc="-5" dirty="0">
                          <a:latin typeface="Verdana"/>
                          <a:cs typeface="Verdana"/>
                        </a:rPr>
                        <a:t>to</a:t>
                      </a:r>
                      <a:r>
                        <a:rPr sz="900" spc="-70" dirty="0">
                          <a:latin typeface="Verdana"/>
                          <a:cs typeface="Verdana"/>
                        </a:rPr>
                        <a:t> </a:t>
                      </a:r>
                      <a:r>
                        <a:rPr sz="900" spc="-75" dirty="0">
                          <a:latin typeface="Verdana"/>
                          <a:cs typeface="Verdana"/>
                        </a:rPr>
                        <a:t>try</a:t>
                      </a:r>
                      <a:r>
                        <a:rPr sz="900" spc="-65" dirty="0">
                          <a:latin typeface="Verdana"/>
                          <a:cs typeface="Verdana"/>
                        </a:rPr>
                        <a:t> </a:t>
                      </a:r>
                      <a:r>
                        <a:rPr sz="900" spc="10" dirty="0">
                          <a:latin typeface="Verdana"/>
                          <a:cs typeface="Verdana"/>
                        </a:rPr>
                        <a:t>new</a:t>
                      </a:r>
                      <a:r>
                        <a:rPr sz="900" spc="-70" dirty="0">
                          <a:latin typeface="Verdana"/>
                          <a:cs typeface="Verdana"/>
                        </a:rPr>
                        <a:t> </a:t>
                      </a:r>
                      <a:r>
                        <a:rPr sz="900" spc="-5" dirty="0">
                          <a:latin typeface="Verdana"/>
                          <a:cs typeface="Verdana"/>
                        </a:rPr>
                        <a:t>foods</a:t>
                      </a:r>
                      <a:r>
                        <a:rPr sz="900" spc="-55" dirty="0">
                          <a:latin typeface="Verdana"/>
                          <a:cs typeface="Verdana"/>
                        </a:rPr>
                        <a:t> </a:t>
                      </a:r>
                      <a:r>
                        <a:rPr sz="900" spc="30" dirty="0">
                          <a:latin typeface="Verdana"/>
                          <a:cs typeface="Verdana"/>
                        </a:rPr>
                        <a:t>and</a:t>
                      </a:r>
                      <a:r>
                        <a:rPr sz="900" spc="-65" dirty="0">
                          <a:latin typeface="Verdana"/>
                          <a:cs typeface="Verdana"/>
                        </a:rPr>
                        <a:t> </a:t>
                      </a:r>
                      <a:r>
                        <a:rPr sz="900" spc="-25" dirty="0">
                          <a:latin typeface="Verdana"/>
                          <a:cs typeface="Verdana"/>
                        </a:rPr>
                        <a:t>show</a:t>
                      </a:r>
                      <a:r>
                        <a:rPr sz="900" spc="-70" dirty="0">
                          <a:latin typeface="Verdana"/>
                          <a:cs typeface="Verdana"/>
                        </a:rPr>
                        <a:t> </a:t>
                      </a:r>
                      <a:r>
                        <a:rPr sz="900" spc="20" dirty="0">
                          <a:latin typeface="Verdana"/>
                          <a:cs typeface="Verdana"/>
                        </a:rPr>
                        <a:t>an</a:t>
                      </a:r>
                      <a:r>
                        <a:rPr sz="900" spc="-60" dirty="0">
                          <a:latin typeface="Verdana"/>
                          <a:cs typeface="Verdana"/>
                        </a:rPr>
                        <a:t> </a:t>
                      </a:r>
                      <a:r>
                        <a:rPr sz="900" spc="-15" dirty="0">
                          <a:latin typeface="Verdana"/>
                          <a:cs typeface="Verdana"/>
                        </a:rPr>
                        <a:t>understanding</a:t>
                      </a:r>
                      <a:r>
                        <a:rPr sz="900" spc="-70" dirty="0">
                          <a:latin typeface="Verdana"/>
                          <a:cs typeface="Verdana"/>
                        </a:rPr>
                        <a:t> </a:t>
                      </a:r>
                      <a:r>
                        <a:rPr sz="900" spc="-15" dirty="0">
                          <a:latin typeface="Verdana"/>
                          <a:cs typeface="Verdana"/>
                        </a:rPr>
                        <a:t>that</a:t>
                      </a:r>
                      <a:r>
                        <a:rPr sz="900" spc="-65" dirty="0">
                          <a:latin typeface="Verdana"/>
                          <a:cs typeface="Verdana"/>
                        </a:rPr>
                        <a:t> </a:t>
                      </a:r>
                      <a:r>
                        <a:rPr sz="900" spc="-60" dirty="0">
                          <a:latin typeface="Verdana"/>
                          <a:cs typeface="Verdana"/>
                        </a:rPr>
                        <a:t>fruit</a:t>
                      </a:r>
                      <a:r>
                        <a:rPr sz="900" spc="-7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veg</a:t>
                      </a:r>
                      <a:r>
                        <a:rPr sz="900" spc="-70" dirty="0">
                          <a:latin typeface="Verdana"/>
                          <a:cs typeface="Verdana"/>
                        </a:rPr>
                        <a:t> </a:t>
                      </a:r>
                      <a:r>
                        <a:rPr sz="900" spc="-90" dirty="0">
                          <a:latin typeface="Verdana"/>
                          <a:cs typeface="Verdana"/>
                        </a:rPr>
                        <a:t>is</a:t>
                      </a:r>
                      <a:r>
                        <a:rPr sz="900" spc="-60" dirty="0">
                          <a:latin typeface="Verdana"/>
                          <a:cs typeface="Verdana"/>
                        </a:rPr>
                        <a:t> </a:t>
                      </a:r>
                      <a:r>
                        <a:rPr sz="900" spc="40" dirty="0">
                          <a:latin typeface="Verdana"/>
                          <a:cs typeface="Verdana"/>
                        </a:rPr>
                        <a:t>good</a:t>
                      </a:r>
                      <a:r>
                        <a:rPr sz="900" spc="-70" dirty="0">
                          <a:latin typeface="Verdana"/>
                          <a:cs typeface="Verdana"/>
                        </a:rPr>
                        <a:t> </a:t>
                      </a:r>
                      <a:r>
                        <a:rPr sz="900" spc="-35" dirty="0">
                          <a:latin typeface="Verdana"/>
                          <a:cs typeface="Verdana"/>
                        </a:rPr>
                        <a:t>for</a:t>
                      </a:r>
                      <a:r>
                        <a:rPr sz="900" spc="-65" dirty="0">
                          <a:latin typeface="Verdana"/>
                          <a:cs typeface="Verdana"/>
                        </a:rPr>
                        <a:t> </a:t>
                      </a:r>
                      <a:r>
                        <a:rPr sz="900" spc="-30" dirty="0">
                          <a:latin typeface="Verdana"/>
                          <a:cs typeface="Verdana"/>
                        </a:rPr>
                        <a:t>you,</a:t>
                      </a:r>
                      <a:r>
                        <a:rPr sz="900" spc="-75" dirty="0">
                          <a:latin typeface="Verdana"/>
                          <a:cs typeface="Verdana"/>
                        </a:rPr>
                        <a:t> </a:t>
                      </a:r>
                      <a:r>
                        <a:rPr sz="900" spc="25" dirty="0">
                          <a:latin typeface="Verdana"/>
                          <a:cs typeface="Verdana"/>
                        </a:rPr>
                        <a:t>we</a:t>
                      </a:r>
                      <a:r>
                        <a:rPr sz="900" spc="-55" dirty="0">
                          <a:latin typeface="Verdana"/>
                          <a:cs typeface="Verdana"/>
                        </a:rPr>
                        <a:t> </a:t>
                      </a:r>
                      <a:r>
                        <a:rPr sz="900" spc="30" dirty="0">
                          <a:latin typeface="Verdana"/>
                          <a:cs typeface="Verdana"/>
                        </a:rPr>
                        <a:t>need</a:t>
                      </a:r>
                      <a:r>
                        <a:rPr sz="900" spc="-70" dirty="0">
                          <a:latin typeface="Verdana"/>
                          <a:cs typeface="Verdana"/>
                        </a:rPr>
                        <a:t> </a:t>
                      </a:r>
                      <a:r>
                        <a:rPr sz="900" spc="-20" dirty="0">
                          <a:latin typeface="Verdana"/>
                          <a:cs typeface="Verdana"/>
                        </a:rPr>
                        <a:t>exercise</a:t>
                      </a:r>
                      <a:r>
                        <a:rPr sz="900" spc="-55" dirty="0">
                          <a:latin typeface="Verdana"/>
                          <a:cs typeface="Verdana"/>
                        </a:rPr>
                        <a:t> </a:t>
                      </a:r>
                      <a:r>
                        <a:rPr sz="900" spc="-10" dirty="0">
                          <a:latin typeface="Verdana"/>
                          <a:cs typeface="Verdana"/>
                        </a:rPr>
                        <a:t>to</a:t>
                      </a:r>
                      <a:r>
                        <a:rPr sz="900" spc="-65" dirty="0">
                          <a:latin typeface="Verdana"/>
                          <a:cs typeface="Verdana"/>
                        </a:rPr>
                        <a:t> </a:t>
                      </a:r>
                      <a:r>
                        <a:rPr sz="900" spc="-45" dirty="0">
                          <a:latin typeface="Verdana"/>
                          <a:cs typeface="Verdana"/>
                        </a:rPr>
                        <a:t>stay</a:t>
                      </a:r>
                      <a:r>
                        <a:rPr sz="900" spc="-60" dirty="0">
                          <a:latin typeface="Verdana"/>
                          <a:cs typeface="Verdana"/>
                        </a:rPr>
                        <a:t> </a:t>
                      </a:r>
                      <a:r>
                        <a:rPr sz="900" spc="-25" dirty="0">
                          <a:latin typeface="Verdana"/>
                          <a:cs typeface="Verdana"/>
                        </a:rPr>
                        <a:t>healthy,</a:t>
                      </a:r>
                      <a:r>
                        <a:rPr sz="900" spc="-75" dirty="0">
                          <a:latin typeface="Verdana"/>
                          <a:cs typeface="Verdana"/>
                        </a:rPr>
                        <a:t> </a:t>
                      </a:r>
                      <a:r>
                        <a:rPr sz="900" dirty="0">
                          <a:latin typeface="Verdana"/>
                          <a:cs typeface="Verdana"/>
                        </a:rPr>
                        <a:t>importance</a:t>
                      </a:r>
                      <a:r>
                        <a:rPr sz="900" spc="-60" dirty="0">
                          <a:latin typeface="Verdana"/>
                          <a:cs typeface="Verdana"/>
                        </a:rPr>
                        <a:t> </a:t>
                      </a:r>
                      <a:r>
                        <a:rPr sz="900" dirty="0">
                          <a:latin typeface="Verdana"/>
                          <a:cs typeface="Verdana"/>
                        </a:rPr>
                        <a:t>of</a:t>
                      </a:r>
                      <a:r>
                        <a:rPr sz="900" spc="-60" dirty="0">
                          <a:latin typeface="Verdana"/>
                          <a:cs typeface="Verdana"/>
                        </a:rPr>
                        <a:t> </a:t>
                      </a:r>
                      <a:r>
                        <a:rPr sz="900" spc="-40" dirty="0">
                          <a:latin typeface="Verdana"/>
                          <a:cs typeface="Verdana"/>
                        </a:rPr>
                        <a:t>brushing</a:t>
                      </a:r>
                      <a:r>
                        <a:rPr sz="900" spc="-65" dirty="0">
                          <a:latin typeface="Verdana"/>
                          <a:cs typeface="Verdana"/>
                        </a:rPr>
                        <a:t> </a:t>
                      </a:r>
                      <a:r>
                        <a:rPr sz="900" spc="-10" dirty="0">
                          <a:latin typeface="Verdana"/>
                          <a:cs typeface="Verdana"/>
                        </a:rPr>
                        <a:t>teeth</a:t>
                      </a:r>
                      <a:endParaRPr sz="900" dirty="0">
                        <a:latin typeface="Verdana"/>
                        <a:cs typeface="Verdana"/>
                      </a:endParaRPr>
                    </a:p>
                  </a:txBody>
                  <a:tcPr marL="0" marR="0" marT="7620" marB="0">
                    <a:lnL w="12700">
                      <a:solidFill>
                        <a:srgbClr val="00AF50"/>
                      </a:solidFill>
                      <a:prstDash val="solid"/>
                    </a:lnL>
                    <a:lnR w="12700">
                      <a:solidFill>
                        <a:srgbClr val="00AF50"/>
                      </a:solidFill>
                      <a:prstDash val="solid"/>
                    </a:lnR>
                    <a:lnT w="12700">
                      <a:solidFill>
                        <a:srgbClr val="00AF50"/>
                      </a:solidFill>
                      <a:prstDash val="solid"/>
                    </a:lnT>
                  </a:tcPr>
                </a:tc>
                <a:extLst>
                  <a:ext uri="{0D108BD9-81ED-4DB2-BD59-A6C34878D82A}">
                    <a16:rowId xmlns:a16="http://schemas.microsoft.com/office/drawing/2014/main" val="10000"/>
                  </a:ext>
                </a:extLst>
              </a:tr>
              <a:tr h="304165">
                <a:tc>
                  <a:txBody>
                    <a:bodyPr/>
                    <a:lstStyle/>
                    <a:p>
                      <a:pPr marL="67945">
                        <a:lnSpc>
                          <a:spcPct val="100000"/>
                        </a:lnSpc>
                        <a:spcBef>
                          <a:spcPts val="105"/>
                        </a:spcBef>
                      </a:pPr>
                      <a:r>
                        <a:rPr sz="900" b="1" spc="-10" dirty="0">
                          <a:solidFill>
                            <a:srgbClr val="FFFFFF"/>
                          </a:solidFill>
                          <a:latin typeface="Tahoma"/>
                          <a:cs typeface="Tahoma"/>
                        </a:rPr>
                        <a:t>A</a:t>
                      </a:r>
                      <a:r>
                        <a:rPr sz="900" b="1" spc="-5" dirty="0">
                          <a:solidFill>
                            <a:srgbClr val="FFFFFF"/>
                          </a:solidFill>
                          <a:latin typeface="Tahoma"/>
                          <a:cs typeface="Tahoma"/>
                        </a:rPr>
                        <a:t>u</a:t>
                      </a:r>
                      <a:r>
                        <a:rPr sz="900" b="1" spc="-10" dirty="0">
                          <a:solidFill>
                            <a:srgbClr val="FFFFFF"/>
                          </a:solidFill>
                          <a:latin typeface="Tahoma"/>
                          <a:cs typeface="Tahoma"/>
                        </a:rPr>
                        <a:t>t</a:t>
                      </a:r>
                      <a:r>
                        <a:rPr sz="900" b="1" spc="-5" dirty="0">
                          <a:solidFill>
                            <a:srgbClr val="FFFFFF"/>
                          </a:solidFill>
                          <a:latin typeface="Tahoma"/>
                          <a:cs typeface="Tahoma"/>
                        </a:rPr>
                        <a:t>u</a:t>
                      </a:r>
                      <a:r>
                        <a:rPr sz="900" b="1" spc="5" dirty="0">
                          <a:solidFill>
                            <a:srgbClr val="FFFFFF"/>
                          </a:solidFill>
                          <a:latin typeface="Tahoma"/>
                          <a:cs typeface="Tahoma"/>
                        </a:rPr>
                        <a:t>m</a:t>
                      </a:r>
                      <a:r>
                        <a:rPr sz="900" b="1" dirty="0">
                          <a:solidFill>
                            <a:srgbClr val="FFFFFF"/>
                          </a:solidFill>
                          <a:latin typeface="Tahoma"/>
                          <a:cs typeface="Tahoma"/>
                        </a:rPr>
                        <a:t>n</a:t>
                      </a:r>
                      <a:r>
                        <a:rPr sz="900" b="1" spc="-15" dirty="0">
                          <a:solidFill>
                            <a:srgbClr val="FFFFFF"/>
                          </a:solidFill>
                          <a:latin typeface="Tahoma"/>
                          <a:cs typeface="Tahoma"/>
                        </a:rPr>
                        <a:t> </a:t>
                      </a:r>
                      <a:r>
                        <a:rPr sz="900" b="1" spc="5" dirty="0">
                          <a:solidFill>
                            <a:srgbClr val="FFFFFF"/>
                          </a:solidFill>
                          <a:latin typeface="Tahoma"/>
                          <a:cs typeface="Tahoma"/>
                        </a:rPr>
                        <a:t>T</a:t>
                      </a:r>
                      <a:r>
                        <a:rPr sz="900" b="1" spc="-5" dirty="0">
                          <a:solidFill>
                            <a:srgbClr val="FFFFFF"/>
                          </a:solidFill>
                          <a:latin typeface="Tahoma"/>
                          <a:cs typeface="Tahoma"/>
                        </a:rPr>
                        <a:t>er</a:t>
                      </a:r>
                      <a:r>
                        <a:rPr sz="900" b="1" dirty="0">
                          <a:solidFill>
                            <a:srgbClr val="FFFFFF"/>
                          </a:solidFill>
                          <a:latin typeface="Tahoma"/>
                          <a:cs typeface="Tahoma"/>
                        </a:rPr>
                        <a:t>m</a:t>
                      </a:r>
                      <a:r>
                        <a:rPr sz="900" b="1" spc="-10" dirty="0">
                          <a:solidFill>
                            <a:srgbClr val="FFFFFF"/>
                          </a:solidFill>
                          <a:latin typeface="Tahoma"/>
                          <a:cs typeface="Tahoma"/>
                        </a:rPr>
                        <a:t> N</a:t>
                      </a:r>
                      <a:r>
                        <a:rPr sz="900" b="1" dirty="0">
                          <a:solidFill>
                            <a:srgbClr val="FFFFFF"/>
                          </a:solidFill>
                          <a:latin typeface="Tahoma"/>
                          <a:cs typeface="Tahoma"/>
                        </a:rPr>
                        <a:t>2</a:t>
                      </a:r>
                      <a:r>
                        <a:rPr sz="900" b="1" spc="-10" dirty="0">
                          <a:solidFill>
                            <a:srgbClr val="FFFFFF"/>
                          </a:solidFill>
                          <a:latin typeface="Tahoma"/>
                          <a:cs typeface="Tahoma"/>
                        </a:rPr>
                        <a:t> (N</a:t>
                      </a:r>
                      <a:r>
                        <a:rPr sz="900" b="1" dirty="0">
                          <a:solidFill>
                            <a:srgbClr val="FFFFFF"/>
                          </a:solidFill>
                          <a:latin typeface="Tahoma"/>
                          <a:cs typeface="Tahoma"/>
                        </a:rPr>
                        <a:t>2</a:t>
                      </a:r>
                      <a:r>
                        <a:rPr sz="900" b="1" spc="5" dirty="0">
                          <a:solidFill>
                            <a:srgbClr val="FFFFFF"/>
                          </a:solidFill>
                          <a:latin typeface="Tahoma"/>
                          <a:cs typeface="Tahoma"/>
                        </a:rPr>
                        <a:t>-</a:t>
                      </a:r>
                      <a:r>
                        <a:rPr sz="900" b="1" dirty="0">
                          <a:solidFill>
                            <a:srgbClr val="FFFFFF"/>
                          </a:solidFill>
                          <a:latin typeface="Tahoma"/>
                          <a:cs typeface="Tahoma"/>
                        </a:rPr>
                        <a:t>)</a:t>
                      </a:r>
                      <a:endParaRPr sz="900">
                        <a:latin typeface="Tahoma"/>
                        <a:cs typeface="Tahoma"/>
                      </a:endParaRPr>
                    </a:p>
                    <a:p>
                      <a:pPr marL="67945">
                        <a:lnSpc>
                          <a:spcPct val="10000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10" dirty="0">
                          <a:latin typeface="Tahoma"/>
                          <a:cs typeface="Tahoma"/>
                        </a:rPr>
                        <a:t> </a:t>
                      </a:r>
                      <a:r>
                        <a:rPr sz="900" b="1" spc="-5" dirty="0">
                          <a:latin typeface="Tahoma"/>
                          <a:cs typeface="Tahoma"/>
                        </a:rPr>
                        <a:t>o</a:t>
                      </a:r>
                      <a:r>
                        <a:rPr sz="900" b="1" dirty="0">
                          <a:latin typeface="Tahoma"/>
                          <a:cs typeface="Tahoma"/>
                        </a:rPr>
                        <a:t>f</a:t>
                      </a:r>
                      <a:r>
                        <a:rPr sz="900" b="1" spc="-15" dirty="0">
                          <a:latin typeface="Tahoma"/>
                          <a:cs typeface="Tahoma"/>
                        </a:rPr>
                        <a:t> </a:t>
                      </a:r>
                      <a:r>
                        <a:rPr sz="900" b="1" spc="-10" dirty="0">
                          <a:latin typeface="Tahoma"/>
                          <a:cs typeface="Tahoma"/>
                        </a:rPr>
                        <a:t>t</a:t>
                      </a:r>
                      <a:r>
                        <a:rPr sz="900" b="1" spc="-5" dirty="0">
                          <a:latin typeface="Tahoma"/>
                          <a:cs typeface="Tahoma"/>
                        </a:rPr>
                        <a:t>h</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u</a:t>
                      </a:r>
                      <a:r>
                        <a:rPr sz="900" b="1" spc="-10" dirty="0">
                          <a:latin typeface="Tahoma"/>
                          <a:cs typeface="Tahoma"/>
                        </a:rPr>
                        <a:t>t</a:t>
                      </a:r>
                      <a:r>
                        <a:rPr sz="900" b="1" spc="-5" dirty="0">
                          <a:latin typeface="Tahoma"/>
                          <a:cs typeface="Tahoma"/>
                        </a:rPr>
                        <a:t>u</a:t>
                      </a:r>
                      <a:r>
                        <a:rPr sz="900" b="1" spc="5" dirty="0">
                          <a:latin typeface="Tahoma"/>
                          <a:cs typeface="Tahoma"/>
                        </a:rPr>
                        <a:t>m</a:t>
                      </a:r>
                      <a:r>
                        <a:rPr sz="900" b="1" dirty="0">
                          <a:latin typeface="Tahoma"/>
                          <a:cs typeface="Tahoma"/>
                        </a:rPr>
                        <a:t>n</a:t>
                      </a:r>
                      <a:r>
                        <a:rPr sz="900" b="1" spc="-15" dirty="0">
                          <a:latin typeface="Tahoma"/>
                          <a:cs typeface="Tahoma"/>
                        </a:rPr>
                        <a:t> </a:t>
                      </a:r>
                      <a:r>
                        <a:rPr sz="900" b="1" spc="5" dirty="0">
                          <a:latin typeface="Tahoma"/>
                          <a:cs typeface="Tahoma"/>
                        </a:rPr>
                        <a:t>Te</a:t>
                      </a:r>
                      <a:r>
                        <a:rPr sz="900" b="1" dirty="0">
                          <a:latin typeface="Tahoma"/>
                          <a:cs typeface="Tahoma"/>
                        </a:rPr>
                        <a:t>rm</a:t>
                      </a:r>
                      <a:r>
                        <a:rPr sz="900" b="1" spc="-10" dirty="0">
                          <a:latin typeface="Tahoma"/>
                          <a:cs typeface="Tahoma"/>
                        </a:rPr>
                        <a:t> N</a:t>
                      </a:r>
                      <a:r>
                        <a:rPr sz="900" b="1" dirty="0">
                          <a:latin typeface="Tahoma"/>
                          <a:cs typeface="Tahoma"/>
                        </a:rPr>
                        <a:t>2</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should</a:t>
                      </a:r>
                      <a:r>
                        <a:rPr sz="900" b="1" spc="-2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spc="5" dirty="0">
                          <a:latin typeface="Tahoma"/>
                          <a:cs typeface="Tahoma"/>
                        </a:rPr>
                        <a:t>o</a:t>
                      </a:r>
                      <a:r>
                        <a:rPr sz="900" b="1" dirty="0">
                          <a:latin typeface="Tahoma"/>
                          <a:cs typeface="Tahoma"/>
                        </a:rPr>
                        <a:t>…</a:t>
                      </a:r>
                      <a:endParaRPr sz="900">
                        <a:latin typeface="Tahoma"/>
                        <a:cs typeface="Tahoma"/>
                      </a:endParaRPr>
                    </a:p>
                  </a:txBody>
                  <a:tcPr marL="0" marR="0" marT="13335" marB="0">
                    <a:solidFill>
                      <a:srgbClr val="00AF50"/>
                    </a:solidFill>
                  </a:tcPr>
                </a:tc>
                <a:extLst>
                  <a:ext uri="{0D108BD9-81ED-4DB2-BD59-A6C34878D82A}">
                    <a16:rowId xmlns:a16="http://schemas.microsoft.com/office/drawing/2014/main" val="10001"/>
                  </a:ext>
                </a:extLst>
              </a:tr>
              <a:tr h="2383790">
                <a:tc>
                  <a:txBody>
                    <a:bodyPr/>
                    <a:lstStyle/>
                    <a:p>
                      <a:pPr marL="297180">
                        <a:lnSpc>
                          <a:spcPct val="100000"/>
                        </a:lnSpc>
                        <a:spcBef>
                          <a:spcPts val="15"/>
                        </a:spcBef>
                        <a:tabLst>
                          <a:tab pos="525145" algn="l"/>
                        </a:tabLst>
                      </a:pPr>
                      <a:r>
                        <a:rPr sz="900" dirty="0">
                          <a:latin typeface="Symbol"/>
                          <a:cs typeface="Symbol"/>
                        </a:rPr>
                        <a:t></a:t>
                      </a:r>
                      <a:r>
                        <a:rPr sz="900" dirty="0">
                          <a:latin typeface="Times New Roman"/>
                          <a:cs typeface="Times New Roman"/>
                        </a:rPr>
                        <a:t>	</a:t>
                      </a:r>
                      <a:r>
                        <a:rPr sz="900" spc="-20" dirty="0">
                          <a:latin typeface="Verdana"/>
                          <a:cs typeface="Verdana"/>
                        </a:rPr>
                        <a:t>Begin</a:t>
                      </a:r>
                      <a:r>
                        <a:rPr sz="900" spc="-65" dirty="0">
                          <a:latin typeface="Verdana"/>
                          <a:cs typeface="Verdana"/>
                        </a:rPr>
                        <a:t> </a:t>
                      </a:r>
                      <a:r>
                        <a:rPr sz="900" spc="-5" dirty="0">
                          <a:latin typeface="Verdana"/>
                          <a:cs typeface="Verdana"/>
                        </a:rPr>
                        <a:t>to</a:t>
                      </a:r>
                      <a:r>
                        <a:rPr sz="900" spc="-65" dirty="0">
                          <a:latin typeface="Verdana"/>
                          <a:cs typeface="Verdana"/>
                        </a:rPr>
                        <a:t> </a:t>
                      </a:r>
                      <a:r>
                        <a:rPr sz="900" spc="-35" dirty="0">
                          <a:latin typeface="Verdana"/>
                          <a:cs typeface="Verdana"/>
                        </a:rPr>
                        <a:t>use</a:t>
                      </a:r>
                      <a:r>
                        <a:rPr sz="900" spc="-75" dirty="0">
                          <a:latin typeface="Verdana"/>
                          <a:cs typeface="Verdana"/>
                        </a:rPr>
                        <a:t> </a:t>
                      </a:r>
                      <a:r>
                        <a:rPr sz="900" spc="-30" dirty="0">
                          <a:latin typeface="Verdana"/>
                          <a:cs typeface="Verdana"/>
                        </a:rPr>
                        <a:t>manners</a:t>
                      </a:r>
                      <a:r>
                        <a:rPr sz="900" spc="-60" dirty="0">
                          <a:latin typeface="Verdana"/>
                          <a:cs typeface="Verdana"/>
                        </a:rPr>
                        <a:t> </a:t>
                      </a:r>
                      <a:r>
                        <a:rPr sz="900" spc="-40" dirty="0">
                          <a:latin typeface="Verdana"/>
                          <a:cs typeface="Verdana"/>
                        </a:rPr>
                        <a:t>using</a:t>
                      </a:r>
                      <a:r>
                        <a:rPr sz="900" spc="-80" dirty="0">
                          <a:latin typeface="Verdana"/>
                          <a:cs typeface="Verdana"/>
                        </a:rPr>
                        <a:t> </a:t>
                      </a:r>
                      <a:r>
                        <a:rPr sz="900" spc="-15" dirty="0">
                          <a:latin typeface="Verdana"/>
                          <a:cs typeface="Verdana"/>
                        </a:rPr>
                        <a:t>verbal/non-verbal</a:t>
                      </a:r>
                      <a:r>
                        <a:rPr sz="900" spc="-60" dirty="0">
                          <a:latin typeface="Verdana"/>
                          <a:cs typeface="Verdana"/>
                        </a:rPr>
                        <a:t> </a:t>
                      </a:r>
                      <a:r>
                        <a:rPr sz="900" dirty="0">
                          <a:latin typeface="Verdana"/>
                          <a:cs typeface="Verdana"/>
                        </a:rPr>
                        <a:t>communication</a:t>
                      </a:r>
                      <a:r>
                        <a:rPr sz="900" spc="-60" dirty="0">
                          <a:latin typeface="Verdana"/>
                          <a:cs typeface="Verdana"/>
                        </a:rPr>
                        <a:t> </a:t>
                      </a:r>
                      <a:r>
                        <a:rPr sz="900" spc="-25" dirty="0">
                          <a:latin typeface="Verdana"/>
                          <a:cs typeface="Verdana"/>
                        </a:rPr>
                        <a:t>e.g.</a:t>
                      </a:r>
                      <a:r>
                        <a:rPr sz="900" spc="-70" dirty="0">
                          <a:latin typeface="Verdana"/>
                          <a:cs typeface="Verdana"/>
                        </a:rPr>
                        <a:t> </a:t>
                      </a:r>
                      <a:r>
                        <a:rPr sz="900" spc="5" dirty="0">
                          <a:latin typeface="Verdana"/>
                          <a:cs typeface="Verdana"/>
                        </a:rPr>
                        <a:t>‘please’,</a:t>
                      </a:r>
                      <a:r>
                        <a:rPr sz="900" spc="-75" dirty="0">
                          <a:latin typeface="Verdana"/>
                          <a:cs typeface="Verdana"/>
                        </a:rPr>
                        <a:t> </a:t>
                      </a:r>
                      <a:r>
                        <a:rPr sz="900" spc="-10" dirty="0">
                          <a:latin typeface="Verdana"/>
                          <a:cs typeface="Verdana"/>
                        </a:rPr>
                        <a:t>‘thank</a:t>
                      </a:r>
                      <a:r>
                        <a:rPr sz="900" spc="-55" dirty="0">
                          <a:latin typeface="Verdana"/>
                          <a:cs typeface="Verdana"/>
                        </a:rPr>
                        <a:t> </a:t>
                      </a:r>
                      <a:r>
                        <a:rPr sz="900" spc="-10" dirty="0">
                          <a:latin typeface="Verdana"/>
                          <a:cs typeface="Verdana"/>
                        </a:rPr>
                        <a:t>you’,</a:t>
                      </a:r>
                      <a:r>
                        <a:rPr sz="900" spc="-75" dirty="0">
                          <a:latin typeface="Verdana"/>
                          <a:cs typeface="Verdana"/>
                        </a:rPr>
                        <a:t> </a:t>
                      </a:r>
                      <a:r>
                        <a:rPr sz="900" spc="-35" dirty="0">
                          <a:latin typeface="Verdana"/>
                          <a:cs typeface="Verdana"/>
                        </a:rPr>
                        <a:t>‘sorry’</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20" dirty="0">
                          <a:latin typeface="Verdana"/>
                          <a:cs typeface="Verdana"/>
                        </a:rPr>
                        <a:t>awareness</a:t>
                      </a:r>
                      <a:r>
                        <a:rPr sz="900" spc="-60" dirty="0">
                          <a:latin typeface="Verdana"/>
                          <a:cs typeface="Verdana"/>
                        </a:rPr>
                        <a:t> </a:t>
                      </a:r>
                      <a:r>
                        <a:rPr sz="900" dirty="0">
                          <a:latin typeface="Verdana"/>
                          <a:cs typeface="Verdana"/>
                        </a:rPr>
                        <a:t>of</a:t>
                      </a:r>
                      <a:r>
                        <a:rPr sz="900" spc="-55" dirty="0">
                          <a:latin typeface="Verdana"/>
                          <a:cs typeface="Verdana"/>
                        </a:rPr>
                        <a:t> </a:t>
                      </a:r>
                      <a:r>
                        <a:rPr sz="900" spc="-20" dirty="0">
                          <a:latin typeface="Verdana"/>
                          <a:cs typeface="Verdana"/>
                        </a:rPr>
                        <a:t>personal</a:t>
                      </a:r>
                      <a:r>
                        <a:rPr sz="900" spc="-60" dirty="0">
                          <a:latin typeface="Verdana"/>
                          <a:cs typeface="Verdana"/>
                        </a:rPr>
                        <a:t> </a:t>
                      </a:r>
                      <a:r>
                        <a:rPr sz="900" spc="-25" dirty="0">
                          <a:latin typeface="Verdana"/>
                          <a:cs typeface="Verdana"/>
                        </a:rPr>
                        <a:t>features</a:t>
                      </a:r>
                      <a:r>
                        <a:rPr sz="900" spc="-60" dirty="0">
                          <a:latin typeface="Verdana"/>
                          <a:cs typeface="Verdana"/>
                        </a:rPr>
                        <a:t> </a:t>
                      </a:r>
                      <a:r>
                        <a:rPr sz="900" dirty="0">
                          <a:latin typeface="Verdana"/>
                          <a:cs typeface="Verdana"/>
                        </a:rPr>
                        <a:t>when</a:t>
                      </a:r>
                      <a:r>
                        <a:rPr sz="900" spc="-60" dirty="0">
                          <a:latin typeface="Verdana"/>
                          <a:cs typeface="Verdana"/>
                        </a:rPr>
                        <a:t> </a:t>
                      </a:r>
                      <a:r>
                        <a:rPr sz="900" spc="-10" dirty="0">
                          <a:latin typeface="Verdana"/>
                          <a:cs typeface="Verdana"/>
                        </a:rPr>
                        <a:t>asked</a:t>
                      </a:r>
                      <a:r>
                        <a:rPr sz="900" spc="-75" dirty="0">
                          <a:latin typeface="Verdana"/>
                          <a:cs typeface="Verdana"/>
                        </a:rPr>
                        <a:t> </a:t>
                      </a:r>
                      <a:r>
                        <a:rPr sz="900" spc="-25" dirty="0">
                          <a:latin typeface="Verdana"/>
                          <a:cs typeface="Verdana"/>
                        </a:rPr>
                        <a:t>e.g.</a:t>
                      </a:r>
                      <a:r>
                        <a:rPr sz="900" spc="-70" dirty="0">
                          <a:latin typeface="Verdana"/>
                          <a:cs typeface="Verdana"/>
                        </a:rPr>
                        <a:t> </a:t>
                      </a:r>
                      <a:r>
                        <a:rPr sz="900" spc="-15" dirty="0">
                          <a:latin typeface="Verdana"/>
                          <a:cs typeface="Verdana"/>
                        </a:rPr>
                        <a:t>stand</a:t>
                      </a:r>
                      <a:r>
                        <a:rPr sz="900" spc="-65" dirty="0">
                          <a:latin typeface="Verdana"/>
                          <a:cs typeface="Verdana"/>
                        </a:rPr>
                        <a:t> </a:t>
                      </a:r>
                      <a:r>
                        <a:rPr sz="900" spc="15" dirty="0">
                          <a:latin typeface="Verdana"/>
                          <a:cs typeface="Verdana"/>
                        </a:rPr>
                        <a:t>up</a:t>
                      </a:r>
                      <a:r>
                        <a:rPr sz="900" spc="-60" dirty="0">
                          <a:latin typeface="Verdana"/>
                          <a:cs typeface="Verdana"/>
                        </a:rPr>
                        <a:t> </a:t>
                      </a:r>
                      <a:r>
                        <a:rPr sz="900" spc="-50" dirty="0">
                          <a:latin typeface="Verdana"/>
                          <a:cs typeface="Verdana"/>
                        </a:rPr>
                        <a:t>if</a:t>
                      </a:r>
                      <a:r>
                        <a:rPr sz="900" spc="-65" dirty="0">
                          <a:latin typeface="Verdana"/>
                          <a:cs typeface="Verdana"/>
                        </a:rPr>
                        <a:t> </a:t>
                      </a:r>
                      <a:r>
                        <a:rPr sz="900" spc="-15" dirty="0">
                          <a:latin typeface="Verdana"/>
                          <a:cs typeface="Verdana"/>
                        </a:rPr>
                        <a:t>you</a:t>
                      </a:r>
                      <a:r>
                        <a:rPr sz="900" spc="-55" dirty="0">
                          <a:latin typeface="Verdana"/>
                          <a:cs typeface="Verdana"/>
                        </a:rPr>
                        <a:t> </a:t>
                      </a:r>
                      <a:r>
                        <a:rPr sz="900" dirty="0">
                          <a:latin typeface="Verdana"/>
                          <a:cs typeface="Verdana"/>
                        </a:rPr>
                        <a:t>are</a:t>
                      </a:r>
                      <a:r>
                        <a:rPr sz="900" spc="-70" dirty="0">
                          <a:latin typeface="Verdana"/>
                          <a:cs typeface="Verdana"/>
                        </a:rPr>
                        <a:t> </a:t>
                      </a:r>
                      <a:r>
                        <a:rPr sz="900" spc="-5" dirty="0">
                          <a:latin typeface="Verdana"/>
                          <a:cs typeface="Verdana"/>
                        </a:rPr>
                        <a:t>wearing</a:t>
                      </a:r>
                      <a:r>
                        <a:rPr sz="900" spc="-75" dirty="0">
                          <a:latin typeface="Verdana"/>
                          <a:cs typeface="Verdana"/>
                        </a:rPr>
                        <a:t> </a:t>
                      </a:r>
                      <a:r>
                        <a:rPr sz="900" spc="70" dirty="0">
                          <a:latin typeface="Verdana"/>
                          <a:cs typeface="Verdana"/>
                        </a:rPr>
                        <a:t>a</a:t>
                      </a:r>
                      <a:r>
                        <a:rPr sz="900" spc="-60" dirty="0">
                          <a:latin typeface="Verdana"/>
                          <a:cs typeface="Verdana"/>
                        </a:rPr>
                        <a:t> </a:t>
                      </a:r>
                      <a:r>
                        <a:rPr sz="900" dirty="0">
                          <a:latin typeface="Verdana"/>
                          <a:cs typeface="Verdana"/>
                        </a:rPr>
                        <a:t>blue</a:t>
                      </a:r>
                      <a:r>
                        <a:rPr sz="900" spc="-60" dirty="0">
                          <a:latin typeface="Verdana"/>
                          <a:cs typeface="Verdana"/>
                        </a:rPr>
                        <a:t> </a:t>
                      </a:r>
                      <a:r>
                        <a:rPr sz="900" spc="-45" dirty="0">
                          <a:latin typeface="Verdana"/>
                          <a:cs typeface="Verdana"/>
                        </a:rPr>
                        <a:t>jumper,</a:t>
                      </a:r>
                      <a:r>
                        <a:rPr sz="900" spc="-70" dirty="0">
                          <a:latin typeface="Verdana"/>
                          <a:cs typeface="Verdana"/>
                        </a:rPr>
                        <a:t> </a:t>
                      </a:r>
                      <a:r>
                        <a:rPr sz="900" spc="-15" dirty="0">
                          <a:latin typeface="Verdana"/>
                          <a:cs typeface="Verdana"/>
                        </a:rPr>
                        <a:t>recognising</a:t>
                      </a:r>
                      <a:r>
                        <a:rPr sz="900" spc="-75" dirty="0">
                          <a:latin typeface="Verdana"/>
                          <a:cs typeface="Verdana"/>
                        </a:rPr>
                        <a:t> </a:t>
                      </a:r>
                      <a:r>
                        <a:rPr sz="900" dirty="0">
                          <a:latin typeface="Verdana"/>
                          <a:cs typeface="Verdana"/>
                        </a:rPr>
                        <a:t>when</a:t>
                      </a:r>
                      <a:r>
                        <a:rPr sz="900" spc="-60" dirty="0">
                          <a:latin typeface="Verdana"/>
                          <a:cs typeface="Verdana"/>
                        </a:rPr>
                        <a:t> </a:t>
                      </a:r>
                      <a:r>
                        <a:rPr sz="900" spc="-40" dirty="0">
                          <a:latin typeface="Verdana"/>
                          <a:cs typeface="Verdana"/>
                        </a:rPr>
                        <a:t>others</a:t>
                      </a:r>
                      <a:r>
                        <a:rPr sz="900" spc="-60" dirty="0">
                          <a:latin typeface="Verdana"/>
                          <a:cs typeface="Verdana"/>
                        </a:rPr>
                        <a:t> </a:t>
                      </a:r>
                      <a:r>
                        <a:rPr sz="900" spc="10" dirty="0">
                          <a:latin typeface="Verdana"/>
                          <a:cs typeface="Verdana"/>
                        </a:rPr>
                        <a:t>have</a:t>
                      </a:r>
                      <a:r>
                        <a:rPr sz="900" spc="-60" dirty="0">
                          <a:latin typeface="Verdana"/>
                          <a:cs typeface="Verdana"/>
                        </a:rPr>
                        <a:t> </a:t>
                      </a:r>
                      <a:r>
                        <a:rPr sz="900" dirty="0">
                          <a:latin typeface="Verdana"/>
                          <a:cs typeface="Verdana"/>
                        </a:rPr>
                        <a:t>stood</a:t>
                      </a:r>
                      <a:r>
                        <a:rPr sz="900" spc="-65" dirty="0">
                          <a:latin typeface="Verdana"/>
                          <a:cs typeface="Verdana"/>
                        </a:rPr>
                        <a:t> </a:t>
                      </a:r>
                      <a:r>
                        <a:rPr sz="900" spc="-20" dirty="0">
                          <a:latin typeface="Verdana"/>
                          <a:cs typeface="Verdana"/>
                        </a:rPr>
                        <a:t>up,</a:t>
                      </a:r>
                      <a:r>
                        <a:rPr sz="900" spc="-70" dirty="0">
                          <a:latin typeface="Verdana"/>
                          <a:cs typeface="Verdana"/>
                        </a:rPr>
                        <a:t> </a:t>
                      </a:r>
                      <a:r>
                        <a:rPr sz="900" spc="-65" dirty="0">
                          <a:latin typeface="Verdana"/>
                          <a:cs typeface="Verdana"/>
                        </a:rPr>
                        <a:t>this</a:t>
                      </a:r>
                      <a:r>
                        <a:rPr sz="900" spc="-70" dirty="0">
                          <a:latin typeface="Verdana"/>
                          <a:cs typeface="Verdana"/>
                        </a:rPr>
                        <a:t> </a:t>
                      </a:r>
                      <a:r>
                        <a:rPr sz="900" spc="-90" dirty="0">
                          <a:latin typeface="Verdana"/>
                          <a:cs typeface="Verdana"/>
                        </a:rPr>
                        <a:t>is</a:t>
                      </a:r>
                      <a:r>
                        <a:rPr sz="900" spc="-70" dirty="0">
                          <a:latin typeface="Verdana"/>
                          <a:cs typeface="Verdana"/>
                        </a:rPr>
                        <a:t> </a:t>
                      </a:r>
                      <a:r>
                        <a:rPr sz="900" spc="10" dirty="0">
                          <a:latin typeface="Verdana"/>
                          <a:cs typeface="Verdana"/>
                        </a:rPr>
                        <a:t>how</a:t>
                      </a:r>
                      <a:r>
                        <a:rPr sz="900" spc="-65"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55" dirty="0">
                          <a:latin typeface="Verdana"/>
                          <a:cs typeface="Verdana"/>
                        </a:rPr>
                        <a:t> </a:t>
                      </a:r>
                      <a:r>
                        <a:rPr sz="900" spc="-60" dirty="0">
                          <a:latin typeface="Verdana"/>
                          <a:cs typeface="Verdana"/>
                        </a:rPr>
                        <a:t>similar.</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15" dirty="0">
                          <a:latin typeface="Verdana"/>
                          <a:cs typeface="Verdana"/>
                        </a:rPr>
                        <a:t>happiness</a:t>
                      </a:r>
                      <a:r>
                        <a:rPr sz="900" spc="-60" dirty="0">
                          <a:latin typeface="Verdana"/>
                          <a:cs typeface="Verdana"/>
                        </a:rPr>
                        <a:t> </a:t>
                      </a:r>
                      <a:r>
                        <a:rPr sz="900" dirty="0">
                          <a:latin typeface="Verdana"/>
                          <a:cs typeface="Verdana"/>
                        </a:rPr>
                        <a:t>when</a:t>
                      </a:r>
                      <a:r>
                        <a:rPr sz="900" spc="-75" dirty="0">
                          <a:latin typeface="Verdana"/>
                          <a:cs typeface="Verdana"/>
                        </a:rPr>
                        <a:t> </a:t>
                      </a:r>
                      <a:r>
                        <a:rPr sz="900" spc="-5" dirty="0">
                          <a:latin typeface="Verdana"/>
                          <a:cs typeface="Verdana"/>
                        </a:rPr>
                        <a:t>someone</a:t>
                      </a:r>
                      <a:r>
                        <a:rPr sz="900" spc="-65" dirty="0">
                          <a:latin typeface="Verdana"/>
                          <a:cs typeface="Verdana"/>
                        </a:rPr>
                        <a:t> </a:t>
                      </a:r>
                      <a:r>
                        <a:rPr sz="900" spc="-90" dirty="0">
                          <a:latin typeface="Verdana"/>
                          <a:cs typeface="Verdana"/>
                        </a:rPr>
                        <a:t>is</a:t>
                      </a:r>
                      <a:r>
                        <a:rPr sz="900" spc="-65" dirty="0">
                          <a:latin typeface="Verdana"/>
                          <a:cs typeface="Verdana"/>
                        </a:rPr>
                        <a:t> </a:t>
                      </a:r>
                      <a:r>
                        <a:rPr sz="900" spc="-35" dirty="0">
                          <a:latin typeface="Verdana"/>
                          <a:cs typeface="Verdana"/>
                        </a:rPr>
                        <a:t>kind</a:t>
                      </a:r>
                      <a:r>
                        <a:rPr sz="900" spc="-65"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them,</a:t>
                      </a:r>
                      <a:r>
                        <a:rPr sz="900" spc="-70" dirty="0">
                          <a:latin typeface="Verdana"/>
                          <a:cs typeface="Verdana"/>
                        </a:rPr>
                        <a:t> </a:t>
                      </a:r>
                      <a:r>
                        <a:rPr sz="900" spc="-25" dirty="0">
                          <a:latin typeface="Verdana"/>
                          <a:cs typeface="Verdana"/>
                        </a:rPr>
                        <a:t>show</a:t>
                      </a:r>
                      <a:r>
                        <a:rPr sz="900" spc="-55" dirty="0">
                          <a:latin typeface="Verdana"/>
                          <a:cs typeface="Verdana"/>
                        </a:rPr>
                        <a:t> </a:t>
                      </a:r>
                      <a:r>
                        <a:rPr sz="900" dirty="0">
                          <a:latin typeface="Verdana"/>
                          <a:cs typeface="Verdana"/>
                        </a:rPr>
                        <a:t>negative</a:t>
                      </a:r>
                      <a:r>
                        <a:rPr sz="900" spc="-60" dirty="0">
                          <a:latin typeface="Verdana"/>
                          <a:cs typeface="Verdana"/>
                        </a:rPr>
                        <a:t> </a:t>
                      </a:r>
                      <a:r>
                        <a:rPr sz="900" spc="-10" dirty="0">
                          <a:latin typeface="Verdana"/>
                          <a:cs typeface="Verdana"/>
                        </a:rPr>
                        <a:t>emotion</a:t>
                      </a:r>
                      <a:r>
                        <a:rPr sz="900" spc="-55" dirty="0">
                          <a:latin typeface="Verdana"/>
                          <a:cs typeface="Verdana"/>
                        </a:rPr>
                        <a:t> </a:t>
                      </a:r>
                      <a:r>
                        <a:rPr sz="900" dirty="0">
                          <a:latin typeface="Verdana"/>
                          <a:cs typeface="Verdana"/>
                        </a:rPr>
                        <a:t>when</a:t>
                      </a:r>
                      <a:r>
                        <a:rPr sz="900" spc="-65" dirty="0">
                          <a:latin typeface="Verdana"/>
                          <a:cs typeface="Verdana"/>
                        </a:rPr>
                        <a:t> </a:t>
                      </a:r>
                      <a:r>
                        <a:rPr sz="900" spc="-5" dirty="0">
                          <a:latin typeface="Verdana"/>
                          <a:cs typeface="Verdana"/>
                        </a:rPr>
                        <a:t>someone</a:t>
                      </a:r>
                      <a:r>
                        <a:rPr sz="900" spc="-55" dirty="0">
                          <a:latin typeface="Verdana"/>
                          <a:cs typeface="Verdana"/>
                        </a:rPr>
                        <a:t> </a:t>
                      </a:r>
                      <a:r>
                        <a:rPr sz="900" spc="-40" dirty="0">
                          <a:latin typeface="Verdana"/>
                          <a:cs typeface="Verdana"/>
                        </a:rPr>
                        <a:t>or</a:t>
                      </a:r>
                      <a:r>
                        <a:rPr sz="900" spc="-60" dirty="0">
                          <a:latin typeface="Verdana"/>
                          <a:cs typeface="Verdana"/>
                        </a:rPr>
                        <a:t> </a:t>
                      </a:r>
                      <a:r>
                        <a:rPr sz="900" spc="-25" dirty="0">
                          <a:latin typeface="Verdana"/>
                          <a:cs typeface="Verdana"/>
                        </a:rPr>
                        <a:t>something</a:t>
                      </a:r>
                      <a:r>
                        <a:rPr sz="900" spc="-65" dirty="0">
                          <a:latin typeface="Verdana"/>
                          <a:cs typeface="Verdana"/>
                        </a:rPr>
                        <a:t> </a:t>
                      </a:r>
                      <a:r>
                        <a:rPr sz="900" spc="-40" dirty="0">
                          <a:latin typeface="Verdana"/>
                          <a:cs typeface="Verdana"/>
                        </a:rPr>
                        <a:t>upsets</a:t>
                      </a:r>
                      <a:r>
                        <a:rPr sz="900" spc="-65" dirty="0">
                          <a:latin typeface="Verdana"/>
                          <a:cs typeface="Verdana"/>
                        </a:rPr>
                        <a:t> </a:t>
                      </a:r>
                      <a:r>
                        <a:rPr sz="900" spc="-30" dirty="0">
                          <a:latin typeface="Verdana"/>
                          <a:cs typeface="Verdana"/>
                        </a:rPr>
                        <a:t>them.</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Enjoy</a:t>
                      </a:r>
                      <a:r>
                        <a:rPr sz="900" spc="-75" dirty="0">
                          <a:latin typeface="Verdana"/>
                          <a:cs typeface="Verdana"/>
                        </a:rPr>
                        <a:t> </a:t>
                      </a:r>
                      <a:r>
                        <a:rPr sz="900" spc="-10" dirty="0">
                          <a:latin typeface="Verdana"/>
                          <a:cs typeface="Verdana"/>
                        </a:rPr>
                        <a:t>playing</a:t>
                      </a:r>
                      <a:r>
                        <a:rPr sz="900" spc="-75" dirty="0">
                          <a:latin typeface="Verdana"/>
                          <a:cs typeface="Verdana"/>
                        </a:rPr>
                        <a:t> </a:t>
                      </a:r>
                      <a:r>
                        <a:rPr sz="900" spc="10" dirty="0">
                          <a:latin typeface="Verdana"/>
                          <a:cs typeface="Verdana"/>
                        </a:rPr>
                        <a:t>alone</a:t>
                      </a:r>
                      <a:r>
                        <a:rPr sz="900" spc="-65" dirty="0">
                          <a:latin typeface="Verdana"/>
                          <a:cs typeface="Verdana"/>
                        </a:rPr>
                        <a:t> </a:t>
                      </a:r>
                      <a:r>
                        <a:rPr sz="900" spc="-45" dirty="0">
                          <a:latin typeface="Verdana"/>
                          <a:cs typeface="Verdana"/>
                        </a:rPr>
                        <a:t>or</a:t>
                      </a:r>
                      <a:r>
                        <a:rPr sz="900" spc="-65" dirty="0">
                          <a:latin typeface="Verdana"/>
                          <a:cs typeface="Verdana"/>
                        </a:rPr>
                        <a:t> </a:t>
                      </a:r>
                      <a:r>
                        <a:rPr sz="900" spc="-10" dirty="0">
                          <a:latin typeface="Verdana"/>
                          <a:cs typeface="Verdana"/>
                        </a:rPr>
                        <a:t>alongside</a:t>
                      </a:r>
                      <a:r>
                        <a:rPr sz="900" spc="-65" dirty="0">
                          <a:latin typeface="Verdana"/>
                          <a:cs typeface="Verdana"/>
                        </a:rPr>
                        <a:t> </a:t>
                      </a:r>
                      <a:r>
                        <a:rPr sz="900" spc="-40" dirty="0">
                          <a:latin typeface="Verdana"/>
                          <a:cs typeface="Verdana"/>
                        </a:rPr>
                        <a:t>others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45" dirty="0">
                          <a:latin typeface="Verdana"/>
                          <a:cs typeface="Verdana"/>
                        </a:rPr>
                        <a:t>interest</a:t>
                      </a:r>
                      <a:r>
                        <a:rPr sz="900" spc="-80" dirty="0">
                          <a:latin typeface="Verdana"/>
                          <a:cs typeface="Verdana"/>
                        </a:rPr>
                        <a:t> </a:t>
                      </a:r>
                      <a:r>
                        <a:rPr sz="900" spc="-40" dirty="0">
                          <a:latin typeface="Verdana"/>
                          <a:cs typeface="Verdana"/>
                        </a:rPr>
                        <a:t>in</a:t>
                      </a:r>
                      <a:r>
                        <a:rPr sz="900" spc="-75" dirty="0">
                          <a:latin typeface="Verdana"/>
                          <a:cs typeface="Verdana"/>
                        </a:rPr>
                        <a:t> </a:t>
                      </a:r>
                      <a:r>
                        <a:rPr sz="900" spc="-25" dirty="0">
                          <a:latin typeface="Verdana"/>
                          <a:cs typeface="Verdana"/>
                        </a:rPr>
                        <a:t>others’</a:t>
                      </a:r>
                      <a:r>
                        <a:rPr sz="900" spc="-70" dirty="0">
                          <a:latin typeface="Verdana"/>
                          <a:cs typeface="Verdana"/>
                        </a:rPr>
                        <a:t> </a:t>
                      </a:r>
                      <a:r>
                        <a:rPr sz="900" spc="-5" dirty="0">
                          <a:latin typeface="Verdana"/>
                          <a:cs typeface="Verdana"/>
                        </a:rPr>
                        <a:t>play</a:t>
                      </a:r>
                      <a:r>
                        <a:rPr sz="900" spc="-70" dirty="0">
                          <a:latin typeface="Verdana"/>
                          <a:cs typeface="Verdana"/>
                        </a:rPr>
                        <a:t> </a:t>
                      </a:r>
                      <a:r>
                        <a:rPr sz="900" spc="30" dirty="0">
                          <a:latin typeface="Verdana"/>
                          <a:cs typeface="Verdana"/>
                        </a:rPr>
                        <a:t>and</a:t>
                      </a:r>
                      <a:r>
                        <a:rPr sz="900" spc="-70" dirty="0">
                          <a:latin typeface="Verdana"/>
                          <a:cs typeface="Verdana"/>
                        </a:rPr>
                        <a:t> </a:t>
                      </a:r>
                      <a:r>
                        <a:rPr sz="900" spc="-45" dirty="0">
                          <a:latin typeface="Verdana"/>
                          <a:cs typeface="Verdana"/>
                        </a:rPr>
                        <a:t>join</a:t>
                      </a:r>
                      <a:r>
                        <a:rPr sz="900" spc="-70" dirty="0">
                          <a:latin typeface="Verdana"/>
                          <a:cs typeface="Verdana"/>
                        </a:rPr>
                        <a:t> </a:t>
                      </a:r>
                      <a:r>
                        <a:rPr sz="900" spc="-40" dirty="0">
                          <a:latin typeface="Verdana"/>
                          <a:cs typeface="Verdana"/>
                        </a:rPr>
                        <a:t>in</a:t>
                      </a:r>
                      <a:r>
                        <a:rPr sz="900" spc="-75" dirty="0">
                          <a:latin typeface="Verdana"/>
                          <a:cs typeface="Verdana"/>
                        </a:rPr>
                        <a:t> </a:t>
                      </a:r>
                      <a:r>
                        <a:rPr sz="900" spc="-20" dirty="0">
                          <a:latin typeface="Verdana"/>
                          <a:cs typeface="Verdana"/>
                        </a:rPr>
                        <a:t>activity</a:t>
                      </a:r>
                      <a:r>
                        <a:rPr sz="900" spc="-65" dirty="0">
                          <a:latin typeface="Verdana"/>
                          <a:cs typeface="Verdana"/>
                        </a:rPr>
                        <a:t> </a:t>
                      </a:r>
                      <a:r>
                        <a:rPr sz="900" spc="-15" dirty="0">
                          <a:latin typeface="Verdana"/>
                          <a:cs typeface="Verdana"/>
                        </a:rPr>
                        <a:t>alongside.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Share</a:t>
                      </a:r>
                      <a:r>
                        <a:rPr sz="900" spc="-70" dirty="0">
                          <a:latin typeface="Verdana"/>
                          <a:cs typeface="Verdana"/>
                        </a:rPr>
                        <a:t> </a:t>
                      </a:r>
                      <a:r>
                        <a:rPr sz="900" spc="-50" dirty="0">
                          <a:latin typeface="Verdana"/>
                          <a:cs typeface="Verdana"/>
                        </a:rPr>
                        <a:t>toys</a:t>
                      </a:r>
                      <a:r>
                        <a:rPr sz="900" spc="-70" dirty="0">
                          <a:latin typeface="Verdana"/>
                          <a:cs typeface="Verdana"/>
                        </a:rPr>
                        <a:t> </a:t>
                      </a:r>
                      <a:r>
                        <a:rPr sz="900" spc="-35" dirty="0">
                          <a:latin typeface="Verdana"/>
                          <a:cs typeface="Verdana"/>
                        </a:rPr>
                        <a:t>with</a:t>
                      </a:r>
                      <a:r>
                        <a:rPr sz="900" spc="-65" dirty="0">
                          <a:latin typeface="Verdana"/>
                          <a:cs typeface="Verdana"/>
                        </a:rPr>
                        <a:t> </a:t>
                      </a:r>
                      <a:r>
                        <a:rPr sz="900" spc="-20" dirty="0">
                          <a:latin typeface="Verdana"/>
                          <a:cs typeface="Verdana"/>
                        </a:rPr>
                        <a:t>other</a:t>
                      </a:r>
                      <a:r>
                        <a:rPr sz="900" spc="-70" dirty="0">
                          <a:latin typeface="Verdana"/>
                          <a:cs typeface="Verdana"/>
                        </a:rPr>
                        <a:t> </a:t>
                      </a:r>
                      <a:r>
                        <a:rPr sz="900" spc="-15" dirty="0">
                          <a:latin typeface="Verdana"/>
                          <a:cs typeface="Verdana"/>
                        </a:rPr>
                        <a:t>children</a:t>
                      </a:r>
                      <a:r>
                        <a:rPr sz="900" spc="-65" dirty="0">
                          <a:latin typeface="Verdana"/>
                          <a:cs typeface="Verdana"/>
                        </a:rPr>
                        <a:t> </a:t>
                      </a:r>
                      <a:r>
                        <a:rPr sz="900" spc="-35" dirty="0">
                          <a:latin typeface="Verdana"/>
                          <a:cs typeface="Verdana"/>
                        </a:rPr>
                        <a:t>with</a:t>
                      </a:r>
                      <a:r>
                        <a:rPr sz="900" spc="-65" dirty="0">
                          <a:latin typeface="Verdana"/>
                          <a:cs typeface="Verdana"/>
                        </a:rPr>
                        <a:t> </a:t>
                      </a:r>
                      <a:r>
                        <a:rPr sz="900" spc="-30" dirty="0">
                          <a:latin typeface="Verdana"/>
                          <a:cs typeface="Verdana"/>
                        </a:rPr>
                        <a:t>support</a:t>
                      </a:r>
                      <a:r>
                        <a:rPr sz="900" spc="-50" dirty="0">
                          <a:latin typeface="Verdana"/>
                          <a:cs typeface="Verdana"/>
                        </a:rPr>
                        <a:t> </a:t>
                      </a:r>
                      <a:r>
                        <a:rPr sz="900" dirty="0">
                          <a:latin typeface="Verdana"/>
                          <a:cs typeface="Verdana"/>
                        </a:rPr>
                        <a:t>of</a:t>
                      </a:r>
                      <a:r>
                        <a:rPr sz="900" spc="-60" dirty="0">
                          <a:latin typeface="Verdana"/>
                          <a:cs typeface="Verdana"/>
                        </a:rPr>
                        <a:t> </a:t>
                      </a:r>
                      <a:r>
                        <a:rPr sz="900" spc="70" dirty="0">
                          <a:latin typeface="Verdana"/>
                          <a:cs typeface="Verdana"/>
                        </a:rPr>
                        <a:t>a</a:t>
                      </a:r>
                      <a:r>
                        <a:rPr sz="900" spc="-65" dirty="0">
                          <a:latin typeface="Verdana"/>
                          <a:cs typeface="Verdana"/>
                        </a:rPr>
                        <a:t> </a:t>
                      </a:r>
                      <a:r>
                        <a:rPr sz="900" spc="-35" dirty="0">
                          <a:latin typeface="Verdana"/>
                          <a:cs typeface="Verdana"/>
                        </a:rPr>
                        <a:t>familiar</a:t>
                      </a:r>
                      <a:r>
                        <a:rPr sz="900" spc="-70" dirty="0">
                          <a:latin typeface="Verdana"/>
                          <a:cs typeface="Verdana"/>
                        </a:rPr>
                        <a:t> </a:t>
                      </a:r>
                      <a:r>
                        <a:rPr sz="900" spc="-20" dirty="0">
                          <a:latin typeface="Verdana"/>
                          <a:cs typeface="Verdana"/>
                        </a:rPr>
                        <a:t>adult.</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40" dirty="0">
                          <a:latin typeface="Verdana"/>
                          <a:cs typeface="Verdana"/>
                        </a:rPr>
                        <a:t>Seek</a:t>
                      </a:r>
                      <a:r>
                        <a:rPr sz="900" spc="-60" dirty="0">
                          <a:latin typeface="Verdana"/>
                          <a:cs typeface="Verdana"/>
                        </a:rPr>
                        <a:t> </a:t>
                      </a:r>
                      <a:r>
                        <a:rPr sz="900" spc="-10" dirty="0">
                          <a:latin typeface="Verdana"/>
                          <a:cs typeface="Verdana"/>
                        </a:rPr>
                        <a:t>out</a:t>
                      </a:r>
                      <a:r>
                        <a:rPr sz="900" spc="-70" dirty="0">
                          <a:latin typeface="Verdana"/>
                          <a:cs typeface="Verdana"/>
                        </a:rPr>
                        <a:t> </a:t>
                      </a:r>
                      <a:r>
                        <a:rPr sz="900" spc="20" dirty="0">
                          <a:latin typeface="Verdana"/>
                          <a:cs typeface="Verdana"/>
                        </a:rPr>
                        <a:t>an</a:t>
                      </a:r>
                      <a:r>
                        <a:rPr sz="900" spc="-60" dirty="0">
                          <a:latin typeface="Verdana"/>
                          <a:cs typeface="Verdana"/>
                        </a:rPr>
                        <a:t> </a:t>
                      </a:r>
                      <a:r>
                        <a:rPr sz="900" spc="-5" dirty="0">
                          <a:latin typeface="Verdana"/>
                          <a:cs typeface="Verdana"/>
                        </a:rPr>
                        <a:t>adult</a:t>
                      </a:r>
                      <a:r>
                        <a:rPr sz="900" spc="-70" dirty="0">
                          <a:latin typeface="Verdana"/>
                          <a:cs typeface="Verdana"/>
                        </a:rPr>
                        <a:t> </a:t>
                      </a:r>
                      <a:r>
                        <a:rPr sz="900" spc="-5" dirty="0">
                          <a:latin typeface="Verdana"/>
                          <a:cs typeface="Verdana"/>
                        </a:rPr>
                        <a:t>to</a:t>
                      </a:r>
                      <a:r>
                        <a:rPr sz="900" spc="-70" dirty="0">
                          <a:latin typeface="Verdana"/>
                          <a:cs typeface="Verdana"/>
                        </a:rPr>
                        <a:t> </a:t>
                      </a:r>
                      <a:r>
                        <a:rPr sz="900" spc="-30" dirty="0">
                          <a:latin typeface="Verdana"/>
                          <a:cs typeface="Verdana"/>
                        </a:rPr>
                        <a:t>share</a:t>
                      </a:r>
                      <a:r>
                        <a:rPr sz="900" spc="-65" dirty="0">
                          <a:latin typeface="Verdana"/>
                          <a:cs typeface="Verdana"/>
                        </a:rPr>
                        <a:t> </a:t>
                      </a:r>
                      <a:r>
                        <a:rPr sz="900" spc="-25" dirty="0">
                          <a:latin typeface="Verdana"/>
                          <a:cs typeface="Verdana"/>
                        </a:rPr>
                        <a:t>emotions</a:t>
                      </a:r>
                      <a:r>
                        <a:rPr sz="900" spc="-60" dirty="0">
                          <a:latin typeface="Verdana"/>
                          <a:cs typeface="Verdana"/>
                        </a:rPr>
                        <a:t> </a:t>
                      </a:r>
                      <a:r>
                        <a:rPr sz="900" spc="-35" dirty="0">
                          <a:latin typeface="Verdana"/>
                          <a:cs typeface="Verdana"/>
                        </a:rPr>
                        <a:t>with</a:t>
                      </a:r>
                      <a:r>
                        <a:rPr sz="900" spc="-65" dirty="0">
                          <a:latin typeface="Verdana"/>
                          <a:cs typeface="Verdana"/>
                        </a:rPr>
                        <a:t> </a:t>
                      </a:r>
                      <a:r>
                        <a:rPr sz="900" spc="-25" dirty="0">
                          <a:latin typeface="Verdana"/>
                          <a:cs typeface="Verdana"/>
                        </a:rPr>
                        <a:t>e.g.</a:t>
                      </a:r>
                      <a:r>
                        <a:rPr sz="900" spc="-75" dirty="0">
                          <a:latin typeface="Verdana"/>
                          <a:cs typeface="Verdana"/>
                        </a:rPr>
                        <a:t> </a:t>
                      </a:r>
                      <a:r>
                        <a:rPr sz="900" spc="-20" dirty="0">
                          <a:latin typeface="Verdana"/>
                          <a:cs typeface="Verdana"/>
                        </a:rPr>
                        <a:t>upset</a:t>
                      </a:r>
                      <a:r>
                        <a:rPr sz="900" spc="-70" dirty="0">
                          <a:latin typeface="Verdana"/>
                          <a:cs typeface="Verdana"/>
                        </a:rPr>
                        <a:t> </a:t>
                      </a:r>
                      <a:r>
                        <a:rPr sz="900" spc="-5" dirty="0">
                          <a:latin typeface="Verdana"/>
                          <a:cs typeface="Verdana"/>
                        </a:rPr>
                        <a:t>to</a:t>
                      </a:r>
                      <a:r>
                        <a:rPr sz="900" spc="-60" dirty="0">
                          <a:latin typeface="Verdana"/>
                          <a:cs typeface="Verdana"/>
                        </a:rPr>
                        <a:t> </a:t>
                      </a:r>
                      <a:r>
                        <a:rPr sz="900" spc="-30" dirty="0">
                          <a:latin typeface="Verdana"/>
                          <a:cs typeface="Verdana"/>
                        </a:rPr>
                        <a:t>seek</a:t>
                      </a:r>
                      <a:r>
                        <a:rPr sz="900" spc="-60" dirty="0">
                          <a:latin typeface="Verdana"/>
                          <a:cs typeface="Verdana"/>
                        </a:rPr>
                        <a:t> </a:t>
                      </a:r>
                      <a:r>
                        <a:rPr sz="900" spc="-20" dirty="0">
                          <a:latin typeface="Verdana"/>
                          <a:cs typeface="Verdana"/>
                        </a:rPr>
                        <a:t>comfort,</a:t>
                      </a:r>
                      <a:r>
                        <a:rPr sz="900" spc="-70" dirty="0">
                          <a:latin typeface="Verdana"/>
                          <a:cs typeface="Verdana"/>
                        </a:rPr>
                        <a:t> </a:t>
                      </a:r>
                      <a:r>
                        <a:rPr sz="900" spc="-5" dirty="0">
                          <a:latin typeface="Verdana"/>
                          <a:cs typeface="Verdana"/>
                        </a:rPr>
                        <a:t>pride</a:t>
                      </a:r>
                      <a:r>
                        <a:rPr sz="900" spc="-70" dirty="0">
                          <a:latin typeface="Verdana"/>
                          <a:cs typeface="Verdana"/>
                        </a:rPr>
                        <a:t> </a:t>
                      </a:r>
                      <a:r>
                        <a:rPr sz="900" spc="-40" dirty="0">
                          <a:latin typeface="Verdana"/>
                          <a:cs typeface="Verdana"/>
                        </a:rPr>
                        <a:t>in</a:t>
                      </a:r>
                      <a:r>
                        <a:rPr sz="900" spc="-75" dirty="0">
                          <a:latin typeface="Verdana"/>
                          <a:cs typeface="Verdana"/>
                        </a:rPr>
                        <a:t> </a:t>
                      </a:r>
                      <a:r>
                        <a:rPr sz="900" spc="-25" dirty="0">
                          <a:latin typeface="Verdana"/>
                          <a:cs typeface="Verdana"/>
                        </a:rPr>
                        <a:t>something</a:t>
                      </a:r>
                      <a:r>
                        <a:rPr sz="900" spc="-65" dirty="0">
                          <a:latin typeface="Verdana"/>
                          <a:cs typeface="Verdana"/>
                        </a:rPr>
                        <a:t> </a:t>
                      </a:r>
                      <a:r>
                        <a:rPr sz="900" spc="-20" dirty="0">
                          <a:latin typeface="Verdana"/>
                          <a:cs typeface="Verdana"/>
                        </a:rPr>
                        <a:t>they</a:t>
                      </a:r>
                      <a:r>
                        <a:rPr sz="900" spc="-65" dirty="0">
                          <a:latin typeface="Verdana"/>
                          <a:cs typeface="Verdana"/>
                        </a:rPr>
                        <a:t> </a:t>
                      </a:r>
                      <a:r>
                        <a:rPr sz="900" spc="10" dirty="0">
                          <a:latin typeface="Verdana"/>
                          <a:cs typeface="Verdana"/>
                        </a:rPr>
                        <a:t>have</a:t>
                      </a:r>
                      <a:r>
                        <a:rPr sz="900" spc="-65" dirty="0">
                          <a:latin typeface="Verdana"/>
                          <a:cs typeface="Verdana"/>
                        </a:rPr>
                        <a:t> </a:t>
                      </a:r>
                      <a:r>
                        <a:rPr sz="900" spc="25" dirty="0">
                          <a:latin typeface="Verdana"/>
                          <a:cs typeface="Verdana"/>
                        </a:rPr>
                        <a:t>done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Becoming</a:t>
                      </a:r>
                      <a:r>
                        <a:rPr sz="900" spc="-75" dirty="0">
                          <a:latin typeface="Verdana"/>
                          <a:cs typeface="Verdana"/>
                        </a:rPr>
                        <a:t> </a:t>
                      </a:r>
                      <a:r>
                        <a:rPr sz="900" spc="-20" dirty="0">
                          <a:latin typeface="Verdana"/>
                          <a:cs typeface="Verdana"/>
                        </a:rPr>
                        <a:t>upset</a:t>
                      </a:r>
                      <a:r>
                        <a:rPr sz="900" spc="-75" dirty="0">
                          <a:latin typeface="Verdana"/>
                          <a:cs typeface="Verdana"/>
                        </a:rPr>
                        <a:t> </a:t>
                      </a:r>
                      <a:r>
                        <a:rPr sz="900" spc="-40" dirty="0">
                          <a:latin typeface="Verdana"/>
                          <a:cs typeface="Verdana"/>
                        </a:rPr>
                        <a:t>or</a:t>
                      </a:r>
                      <a:r>
                        <a:rPr sz="900" spc="-65" dirty="0">
                          <a:latin typeface="Verdana"/>
                          <a:cs typeface="Verdana"/>
                        </a:rPr>
                        <a:t> </a:t>
                      </a:r>
                      <a:r>
                        <a:rPr sz="900" spc="-20" dirty="0">
                          <a:latin typeface="Verdana"/>
                          <a:cs typeface="Verdana"/>
                        </a:rPr>
                        <a:t>find</a:t>
                      </a:r>
                      <a:r>
                        <a:rPr sz="900" spc="-75" dirty="0">
                          <a:latin typeface="Verdana"/>
                          <a:cs typeface="Verdana"/>
                        </a:rPr>
                        <a:t> </a:t>
                      </a:r>
                      <a:r>
                        <a:rPr sz="900" spc="70" dirty="0">
                          <a:latin typeface="Verdana"/>
                          <a:cs typeface="Verdana"/>
                        </a:rPr>
                        <a:t>a</a:t>
                      </a:r>
                      <a:r>
                        <a:rPr sz="900" spc="-70" dirty="0">
                          <a:latin typeface="Verdana"/>
                          <a:cs typeface="Verdana"/>
                        </a:rPr>
                        <a:t> </a:t>
                      </a:r>
                      <a:r>
                        <a:rPr sz="900" spc="-35" dirty="0">
                          <a:latin typeface="Verdana"/>
                          <a:cs typeface="Verdana"/>
                        </a:rPr>
                        <a:t>familiar</a:t>
                      </a:r>
                      <a:r>
                        <a:rPr sz="900" spc="-65" dirty="0">
                          <a:latin typeface="Verdana"/>
                          <a:cs typeface="Verdana"/>
                        </a:rPr>
                        <a:t> </a:t>
                      </a:r>
                      <a:r>
                        <a:rPr sz="900" spc="-5" dirty="0">
                          <a:latin typeface="Verdana"/>
                          <a:cs typeface="Verdana"/>
                        </a:rPr>
                        <a:t>adult</a:t>
                      </a:r>
                      <a:r>
                        <a:rPr sz="900" spc="-85" dirty="0">
                          <a:latin typeface="Verdana"/>
                          <a:cs typeface="Verdana"/>
                        </a:rPr>
                        <a:t> </a:t>
                      </a:r>
                      <a:r>
                        <a:rPr sz="900" spc="-50" dirty="0">
                          <a:latin typeface="Verdana"/>
                          <a:cs typeface="Verdana"/>
                        </a:rPr>
                        <a:t>if</a:t>
                      </a:r>
                      <a:r>
                        <a:rPr sz="900" spc="-60" dirty="0">
                          <a:latin typeface="Verdana"/>
                          <a:cs typeface="Verdana"/>
                        </a:rPr>
                        <a:t> </a:t>
                      </a:r>
                      <a:r>
                        <a:rPr sz="900" spc="-10" dirty="0">
                          <a:latin typeface="Verdana"/>
                          <a:cs typeface="Verdana"/>
                        </a:rPr>
                        <a:t>another</a:t>
                      </a:r>
                      <a:r>
                        <a:rPr sz="900" spc="-65" dirty="0">
                          <a:latin typeface="Verdana"/>
                          <a:cs typeface="Verdana"/>
                        </a:rPr>
                        <a:t> </a:t>
                      </a:r>
                      <a:r>
                        <a:rPr sz="900" dirty="0">
                          <a:latin typeface="Verdana"/>
                          <a:cs typeface="Verdana"/>
                        </a:rPr>
                        <a:t>child</a:t>
                      </a:r>
                      <a:r>
                        <a:rPr sz="900" spc="-75" dirty="0">
                          <a:latin typeface="Verdana"/>
                          <a:cs typeface="Verdana"/>
                        </a:rPr>
                        <a:t> </a:t>
                      </a:r>
                      <a:r>
                        <a:rPr sz="900" spc="-95" dirty="0">
                          <a:latin typeface="Verdana"/>
                          <a:cs typeface="Verdana"/>
                        </a:rPr>
                        <a:t>is</a:t>
                      </a:r>
                      <a:r>
                        <a:rPr sz="900" spc="-70" dirty="0">
                          <a:latin typeface="Verdana"/>
                          <a:cs typeface="Verdana"/>
                        </a:rPr>
                        <a:t> </a:t>
                      </a:r>
                      <a:r>
                        <a:rPr sz="900" spc="-20" dirty="0">
                          <a:latin typeface="Verdana"/>
                          <a:cs typeface="Verdana"/>
                        </a:rPr>
                        <a:t>upset</a:t>
                      </a:r>
                      <a:r>
                        <a:rPr sz="900" spc="-75" dirty="0">
                          <a:latin typeface="Verdana"/>
                          <a:cs typeface="Verdana"/>
                        </a:rPr>
                        <a:t> </a:t>
                      </a:r>
                      <a:r>
                        <a:rPr sz="900" spc="-40" dirty="0">
                          <a:latin typeface="Verdana"/>
                          <a:cs typeface="Verdana"/>
                        </a:rPr>
                        <a:t>or</a:t>
                      </a:r>
                      <a:r>
                        <a:rPr sz="900" spc="-65" dirty="0">
                          <a:latin typeface="Verdana"/>
                          <a:cs typeface="Verdana"/>
                        </a:rPr>
                        <a:t> </a:t>
                      </a:r>
                      <a:r>
                        <a:rPr sz="900" spc="-55" dirty="0">
                          <a:latin typeface="Verdana"/>
                          <a:cs typeface="Verdana"/>
                        </a:rPr>
                        <a:t>hurt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25" dirty="0">
                          <a:latin typeface="Verdana"/>
                          <a:cs typeface="Verdana"/>
                        </a:rPr>
                        <a:t>Cooperate</a:t>
                      </a:r>
                      <a:r>
                        <a:rPr sz="900" spc="-60"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favourable</a:t>
                      </a:r>
                      <a:r>
                        <a:rPr sz="900" spc="-55" dirty="0">
                          <a:latin typeface="Verdana"/>
                          <a:cs typeface="Verdana"/>
                        </a:rPr>
                        <a:t> </a:t>
                      </a:r>
                      <a:r>
                        <a:rPr sz="900" spc="-50" dirty="0">
                          <a:latin typeface="Verdana"/>
                          <a:cs typeface="Verdana"/>
                        </a:rPr>
                        <a:t>situations,</a:t>
                      </a:r>
                      <a:r>
                        <a:rPr sz="900" spc="-70" dirty="0">
                          <a:latin typeface="Verdana"/>
                          <a:cs typeface="Verdana"/>
                        </a:rPr>
                        <a:t> </a:t>
                      </a:r>
                      <a:r>
                        <a:rPr sz="900" spc="-15" dirty="0">
                          <a:latin typeface="Verdana"/>
                          <a:cs typeface="Verdana"/>
                        </a:rPr>
                        <a:t>such</a:t>
                      </a:r>
                      <a:r>
                        <a:rPr sz="900" spc="-60" dirty="0">
                          <a:latin typeface="Verdana"/>
                          <a:cs typeface="Verdana"/>
                        </a:rPr>
                        <a:t> </a:t>
                      </a:r>
                      <a:r>
                        <a:rPr sz="900" spc="-30" dirty="0">
                          <a:latin typeface="Verdana"/>
                          <a:cs typeface="Verdana"/>
                        </a:rPr>
                        <a:t>as</a:t>
                      </a:r>
                      <a:r>
                        <a:rPr sz="900" spc="-60" dirty="0">
                          <a:latin typeface="Verdana"/>
                          <a:cs typeface="Verdana"/>
                        </a:rPr>
                        <a:t> </a:t>
                      </a:r>
                      <a:r>
                        <a:rPr sz="900" spc="-40" dirty="0">
                          <a:latin typeface="Verdana"/>
                          <a:cs typeface="Verdana"/>
                        </a:rPr>
                        <a:t>with</a:t>
                      </a:r>
                      <a:r>
                        <a:rPr sz="900" spc="-65" dirty="0">
                          <a:latin typeface="Verdana"/>
                          <a:cs typeface="Verdana"/>
                        </a:rPr>
                        <a:t> </a:t>
                      </a:r>
                      <a:r>
                        <a:rPr sz="900" spc="-35" dirty="0">
                          <a:latin typeface="Verdana"/>
                          <a:cs typeface="Verdana"/>
                        </a:rPr>
                        <a:t>familiar</a:t>
                      </a:r>
                      <a:r>
                        <a:rPr sz="900" spc="-20" dirty="0">
                          <a:latin typeface="Verdana"/>
                          <a:cs typeface="Verdana"/>
                        </a:rPr>
                        <a:t> </a:t>
                      </a:r>
                      <a:r>
                        <a:rPr sz="900" spc="25" dirty="0">
                          <a:latin typeface="Verdana"/>
                          <a:cs typeface="Verdana"/>
                        </a:rPr>
                        <a:t>people</a:t>
                      </a:r>
                      <a:r>
                        <a:rPr sz="900" spc="-55" dirty="0">
                          <a:latin typeface="Verdana"/>
                          <a:cs typeface="Verdana"/>
                        </a:rPr>
                        <a:t> </a:t>
                      </a:r>
                      <a:r>
                        <a:rPr sz="900" spc="30" dirty="0">
                          <a:latin typeface="Verdana"/>
                          <a:cs typeface="Verdana"/>
                        </a:rPr>
                        <a:t>and</a:t>
                      </a:r>
                      <a:r>
                        <a:rPr sz="900" spc="-65" dirty="0">
                          <a:latin typeface="Verdana"/>
                          <a:cs typeface="Verdana"/>
                        </a:rPr>
                        <a:t> </a:t>
                      </a:r>
                      <a:r>
                        <a:rPr sz="900" spc="-35" dirty="0">
                          <a:latin typeface="Verdana"/>
                          <a:cs typeface="Verdana"/>
                        </a:rPr>
                        <a:t>environments</a:t>
                      </a:r>
                      <a:r>
                        <a:rPr sz="900" spc="-60" dirty="0">
                          <a:latin typeface="Verdana"/>
                          <a:cs typeface="Verdana"/>
                        </a:rPr>
                        <a:t> </a:t>
                      </a:r>
                      <a:r>
                        <a:rPr sz="900" spc="30" dirty="0">
                          <a:latin typeface="Verdana"/>
                          <a:cs typeface="Verdana"/>
                        </a:rPr>
                        <a:t>and</a:t>
                      </a:r>
                      <a:r>
                        <a:rPr sz="900" spc="-60" dirty="0">
                          <a:latin typeface="Verdana"/>
                          <a:cs typeface="Verdana"/>
                        </a:rPr>
                        <a:t> </a:t>
                      </a:r>
                      <a:r>
                        <a:rPr sz="900" dirty="0">
                          <a:latin typeface="Verdana"/>
                          <a:cs typeface="Verdana"/>
                        </a:rPr>
                        <a:t>when</a:t>
                      </a:r>
                      <a:r>
                        <a:rPr sz="900" spc="-60" dirty="0">
                          <a:latin typeface="Verdana"/>
                          <a:cs typeface="Verdana"/>
                        </a:rPr>
                        <a:t> </a:t>
                      </a:r>
                      <a:r>
                        <a:rPr sz="900" spc="-15" dirty="0">
                          <a:latin typeface="Verdana"/>
                          <a:cs typeface="Verdana"/>
                        </a:rPr>
                        <a:t>free</a:t>
                      </a:r>
                      <a:r>
                        <a:rPr sz="900" spc="-60" dirty="0">
                          <a:latin typeface="Verdana"/>
                          <a:cs typeface="Verdana"/>
                        </a:rPr>
                        <a:t> </a:t>
                      </a:r>
                      <a:r>
                        <a:rPr sz="900" spc="-35" dirty="0">
                          <a:latin typeface="Verdana"/>
                          <a:cs typeface="Verdana"/>
                        </a:rPr>
                        <a:t>from</a:t>
                      </a:r>
                      <a:r>
                        <a:rPr sz="900" spc="-75" dirty="0">
                          <a:latin typeface="Verdana"/>
                          <a:cs typeface="Verdana"/>
                        </a:rPr>
                        <a:t> </a:t>
                      </a:r>
                      <a:r>
                        <a:rPr sz="900" spc="-25" dirty="0">
                          <a:latin typeface="Verdana"/>
                          <a:cs typeface="Verdana"/>
                        </a:rPr>
                        <a:t>anxiety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Separate</a:t>
                      </a:r>
                      <a:r>
                        <a:rPr sz="900" spc="-65" dirty="0">
                          <a:latin typeface="Verdana"/>
                          <a:cs typeface="Verdana"/>
                        </a:rPr>
                        <a:t> </a:t>
                      </a:r>
                      <a:r>
                        <a:rPr sz="900" spc="-35" dirty="0">
                          <a:latin typeface="Verdana"/>
                          <a:cs typeface="Verdana"/>
                        </a:rPr>
                        <a:t>from</a:t>
                      </a:r>
                      <a:r>
                        <a:rPr sz="900" spc="-75" dirty="0">
                          <a:latin typeface="Verdana"/>
                          <a:cs typeface="Verdana"/>
                        </a:rPr>
                        <a:t> </a:t>
                      </a:r>
                      <a:r>
                        <a:rPr sz="900" spc="-40" dirty="0">
                          <a:latin typeface="Verdana"/>
                          <a:cs typeface="Verdana"/>
                        </a:rPr>
                        <a:t>their</a:t>
                      </a:r>
                      <a:r>
                        <a:rPr sz="900" spc="-65" dirty="0">
                          <a:latin typeface="Verdana"/>
                          <a:cs typeface="Verdana"/>
                        </a:rPr>
                        <a:t> </a:t>
                      </a:r>
                      <a:r>
                        <a:rPr sz="900" dirty="0">
                          <a:latin typeface="Verdana"/>
                          <a:cs typeface="Verdana"/>
                        </a:rPr>
                        <a:t>close</a:t>
                      </a:r>
                      <a:r>
                        <a:rPr sz="900" spc="-60" dirty="0">
                          <a:latin typeface="Verdana"/>
                          <a:cs typeface="Verdana"/>
                        </a:rPr>
                        <a:t> </a:t>
                      </a:r>
                      <a:r>
                        <a:rPr sz="900" spc="-20" dirty="0">
                          <a:latin typeface="Verdana"/>
                          <a:cs typeface="Verdana"/>
                        </a:rPr>
                        <a:t>carers</a:t>
                      </a:r>
                      <a:r>
                        <a:rPr sz="900" spc="-45" dirty="0">
                          <a:latin typeface="Verdana"/>
                          <a:cs typeface="Verdana"/>
                        </a:rPr>
                        <a:t> </a:t>
                      </a:r>
                      <a:r>
                        <a:rPr sz="900" spc="-25" dirty="0">
                          <a:latin typeface="Verdana"/>
                          <a:cs typeface="Verdana"/>
                        </a:rPr>
                        <a:t>without</a:t>
                      </a:r>
                      <a:r>
                        <a:rPr sz="900" spc="-65" dirty="0">
                          <a:latin typeface="Verdana"/>
                          <a:cs typeface="Verdana"/>
                        </a:rPr>
                        <a:t> </a:t>
                      </a:r>
                      <a:r>
                        <a:rPr sz="900" spc="-25" dirty="0">
                          <a:latin typeface="Verdana"/>
                          <a:cs typeface="Verdana"/>
                        </a:rPr>
                        <a:t>support</a:t>
                      </a:r>
                      <a:r>
                        <a:rPr sz="900" spc="-55"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explore</a:t>
                      </a:r>
                      <a:r>
                        <a:rPr sz="900" spc="-60" dirty="0">
                          <a:latin typeface="Verdana"/>
                          <a:cs typeface="Verdana"/>
                        </a:rPr>
                        <a:t> </a:t>
                      </a:r>
                      <a:r>
                        <a:rPr sz="900" spc="10" dirty="0">
                          <a:latin typeface="Verdana"/>
                          <a:cs typeface="Verdana"/>
                        </a:rPr>
                        <a:t>new</a:t>
                      </a:r>
                      <a:r>
                        <a:rPr sz="900" spc="-65" dirty="0">
                          <a:latin typeface="Verdana"/>
                          <a:cs typeface="Verdana"/>
                        </a:rPr>
                        <a:t> </a:t>
                      </a:r>
                      <a:r>
                        <a:rPr sz="900" spc="-45" dirty="0">
                          <a:latin typeface="Verdana"/>
                          <a:cs typeface="Verdana"/>
                        </a:rPr>
                        <a:t>situations</a:t>
                      </a:r>
                      <a:r>
                        <a:rPr sz="900" spc="-60" dirty="0">
                          <a:latin typeface="Verdana"/>
                          <a:cs typeface="Verdana"/>
                        </a:rPr>
                        <a:t> </a:t>
                      </a:r>
                      <a:r>
                        <a:rPr sz="900" spc="-10" dirty="0">
                          <a:latin typeface="Verdana"/>
                          <a:cs typeface="Verdana"/>
                        </a:rPr>
                        <a:t>eagerly</a:t>
                      </a:r>
                      <a:r>
                        <a:rPr sz="900" spc="-60" dirty="0">
                          <a:latin typeface="Verdana"/>
                          <a:cs typeface="Verdana"/>
                        </a:rPr>
                        <a:t> </a:t>
                      </a:r>
                      <a:r>
                        <a:rPr sz="900" spc="-35" dirty="0">
                          <a:latin typeface="Verdana"/>
                          <a:cs typeface="Verdana"/>
                        </a:rPr>
                        <a:t>with</a:t>
                      </a:r>
                      <a:r>
                        <a:rPr sz="900" spc="-50" dirty="0">
                          <a:latin typeface="Verdana"/>
                          <a:cs typeface="Verdana"/>
                        </a:rPr>
                        <a:t> </a:t>
                      </a:r>
                      <a:r>
                        <a:rPr sz="900" spc="5" dirty="0">
                          <a:latin typeface="Verdana"/>
                          <a:cs typeface="Verdana"/>
                        </a:rPr>
                        <a:t>encouragement</a:t>
                      </a:r>
                      <a:r>
                        <a:rPr sz="900" spc="-65" dirty="0">
                          <a:latin typeface="Verdana"/>
                          <a:cs typeface="Verdana"/>
                        </a:rPr>
                        <a:t> </a:t>
                      </a:r>
                      <a:r>
                        <a:rPr sz="900" spc="-35" dirty="0">
                          <a:latin typeface="Verdana"/>
                          <a:cs typeface="Verdana"/>
                        </a:rPr>
                        <a:t>from</a:t>
                      </a:r>
                      <a:r>
                        <a:rPr sz="900" spc="-65" dirty="0">
                          <a:latin typeface="Verdana"/>
                          <a:cs typeface="Verdana"/>
                        </a:rPr>
                        <a:t> </a:t>
                      </a:r>
                      <a:r>
                        <a:rPr sz="900" spc="-10" dirty="0">
                          <a:latin typeface="Verdana"/>
                          <a:cs typeface="Verdana"/>
                        </a:rPr>
                        <a:t>another</a:t>
                      </a:r>
                      <a:r>
                        <a:rPr sz="900" spc="-55" dirty="0">
                          <a:latin typeface="Verdana"/>
                          <a:cs typeface="Verdana"/>
                        </a:rPr>
                        <a:t> </a:t>
                      </a:r>
                      <a:r>
                        <a:rPr sz="900" spc="-35" dirty="0">
                          <a:latin typeface="Verdana"/>
                          <a:cs typeface="Verdana"/>
                        </a:rPr>
                        <a:t>familiar</a:t>
                      </a:r>
                      <a:r>
                        <a:rPr sz="900" spc="-55" dirty="0">
                          <a:latin typeface="Verdana"/>
                          <a:cs typeface="Verdana"/>
                        </a:rPr>
                        <a:t> </a:t>
                      </a:r>
                      <a:r>
                        <a:rPr sz="900" spc="-10" dirty="0">
                          <a:latin typeface="Verdana"/>
                          <a:cs typeface="Verdana"/>
                        </a:rPr>
                        <a:t>adult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5" dirty="0">
                          <a:latin typeface="Verdana"/>
                          <a:cs typeface="Verdana"/>
                        </a:rPr>
                        <a:t>Build</a:t>
                      </a:r>
                      <a:r>
                        <a:rPr sz="900" spc="-75" dirty="0">
                          <a:latin typeface="Verdana"/>
                          <a:cs typeface="Verdana"/>
                        </a:rPr>
                        <a:t> </a:t>
                      </a:r>
                      <a:r>
                        <a:rPr sz="900" spc="-35" dirty="0">
                          <a:latin typeface="Verdana"/>
                          <a:cs typeface="Verdana"/>
                        </a:rPr>
                        <a:t>relationships</a:t>
                      </a:r>
                      <a:r>
                        <a:rPr sz="900" spc="-60" dirty="0">
                          <a:latin typeface="Verdana"/>
                          <a:cs typeface="Verdana"/>
                        </a:rPr>
                        <a:t> </a:t>
                      </a:r>
                      <a:r>
                        <a:rPr sz="900" spc="-40" dirty="0">
                          <a:latin typeface="Verdana"/>
                          <a:cs typeface="Verdana"/>
                        </a:rPr>
                        <a:t>with</a:t>
                      </a:r>
                      <a:r>
                        <a:rPr sz="900" spc="-60" dirty="0">
                          <a:latin typeface="Verdana"/>
                          <a:cs typeface="Verdana"/>
                        </a:rPr>
                        <a:t> </a:t>
                      </a:r>
                      <a:r>
                        <a:rPr sz="900" spc="-5" dirty="0">
                          <a:latin typeface="Verdana"/>
                          <a:cs typeface="Verdana"/>
                        </a:rPr>
                        <a:t>special</a:t>
                      </a:r>
                      <a:r>
                        <a:rPr sz="900" spc="-55" dirty="0">
                          <a:latin typeface="Verdana"/>
                          <a:cs typeface="Verdana"/>
                        </a:rPr>
                        <a:t> </a:t>
                      </a:r>
                      <a:r>
                        <a:rPr sz="900" spc="10" dirty="0">
                          <a:latin typeface="Verdana"/>
                          <a:cs typeface="Verdana"/>
                        </a:rPr>
                        <a:t>people,</a:t>
                      </a:r>
                      <a:r>
                        <a:rPr sz="900" spc="-70" dirty="0">
                          <a:latin typeface="Verdana"/>
                          <a:cs typeface="Verdana"/>
                        </a:rPr>
                        <a:t> </a:t>
                      </a:r>
                      <a:r>
                        <a:rPr sz="900" spc="-20" dirty="0">
                          <a:latin typeface="Verdana"/>
                          <a:cs typeface="Verdana"/>
                        </a:rPr>
                        <a:t>showing</a:t>
                      </a:r>
                      <a:r>
                        <a:rPr sz="900" spc="-65" dirty="0">
                          <a:latin typeface="Verdana"/>
                          <a:cs typeface="Verdana"/>
                        </a:rPr>
                        <a:t> </a:t>
                      </a:r>
                      <a:r>
                        <a:rPr sz="900" spc="-20" dirty="0">
                          <a:latin typeface="Verdana"/>
                          <a:cs typeface="Verdana"/>
                        </a:rPr>
                        <a:t>more</a:t>
                      </a:r>
                      <a:r>
                        <a:rPr sz="900" spc="-55" dirty="0">
                          <a:latin typeface="Verdana"/>
                          <a:cs typeface="Verdana"/>
                        </a:rPr>
                        <a:t> </a:t>
                      </a:r>
                      <a:r>
                        <a:rPr sz="900" spc="25" dirty="0">
                          <a:latin typeface="Verdana"/>
                          <a:cs typeface="Verdana"/>
                        </a:rPr>
                        <a:t>confidence</a:t>
                      </a:r>
                      <a:r>
                        <a:rPr sz="900" spc="-65" dirty="0">
                          <a:latin typeface="Verdana"/>
                          <a:cs typeface="Verdana"/>
                        </a:rPr>
                        <a:t> </a:t>
                      </a:r>
                      <a:r>
                        <a:rPr sz="900" spc="-40" dirty="0">
                          <a:latin typeface="Verdana"/>
                          <a:cs typeface="Verdana"/>
                        </a:rPr>
                        <a:t>in</a:t>
                      </a:r>
                      <a:r>
                        <a:rPr sz="900" spc="-25" dirty="0">
                          <a:latin typeface="Verdana"/>
                          <a:cs typeface="Verdana"/>
                        </a:rPr>
                        <a:t> </a:t>
                      </a:r>
                      <a:r>
                        <a:rPr sz="900" spc="-15" dirty="0">
                          <a:latin typeface="Verdana"/>
                          <a:cs typeface="Verdana"/>
                        </a:rPr>
                        <a:t>the</a:t>
                      </a:r>
                      <a:r>
                        <a:rPr sz="900" spc="-70" dirty="0">
                          <a:latin typeface="Verdana"/>
                          <a:cs typeface="Verdana"/>
                        </a:rPr>
                        <a:t> </a:t>
                      </a:r>
                      <a:r>
                        <a:rPr sz="900" dirty="0">
                          <a:latin typeface="Verdana"/>
                          <a:cs typeface="Verdana"/>
                        </a:rPr>
                        <a:t>presence</a:t>
                      </a:r>
                      <a:r>
                        <a:rPr sz="900" spc="-60" dirty="0">
                          <a:latin typeface="Verdana"/>
                          <a:cs typeface="Verdana"/>
                        </a:rPr>
                        <a:t> </a:t>
                      </a:r>
                      <a:r>
                        <a:rPr sz="900" spc="-5" dirty="0">
                          <a:latin typeface="Verdana"/>
                          <a:cs typeface="Verdana"/>
                        </a:rPr>
                        <a:t>of</a:t>
                      </a:r>
                      <a:r>
                        <a:rPr sz="900" spc="-60" dirty="0">
                          <a:latin typeface="Verdana"/>
                          <a:cs typeface="Verdana"/>
                        </a:rPr>
                        <a:t> </a:t>
                      </a:r>
                      <a:r>
                        <a:rPr sz="900" spc="-45" dirty="0">
                          <a:latin typeface="Verdana"/>
                          <a:cs typeface="Verdana"/>
                        </a:rPr>
                        <a:t>strangers</a:t>
                      </a:r>
                      <a:r>
                        <a:rPr sz="900" spc="-50" dirty="0">
                          <a:latin typeface="Verdana"/>
                          <a:cs typeface="Verdana"/>
                        </a:rPr>
                        <a:t> in</a:t>
                      </a:r>
                      <a:r>
                        <a:rPr sz="900" spc="-60" dirty="0">
                          <a:latin typeface="Verdana"/>
                          <a:cs typeface="Verdana"/>
                        </a:rPr>
                        <a:t> </a:t>
                      </a:r>
                      <a:r>
                        <a:rPr sz="900" spc="70" dirty="0">
                          <a:latin typeface="Verdana"/>
                          <a:cs typeface="Verdana"/>
                        </a:rPr>
                        <a:t>a</a:t>
                      </a:r>
                      <a:r>
                        <a:rPr sz="900" spc="-55" dirty="0">
                          <a:latin typeface="Verdana"/>
                          <a:cs typeface="Verdana"/>
                        </a:rPr>
                        <a:t> </a:t>
                      </a:r>
                      <a:r>
                        <a:rPr sz="900" spc="-35" dirty="0">
                          <a:latin typeface="Verdana"/>
                          <a:cs typeface="Verdana"/>
                        </a:rPr>
                        <a:t>familiar</a:t>
                      </a:r>
                      <a:r>
                        <a:rPr sz="900" spc="-55" dirty="0">
                          <a:latin typeface="Verdana"/>
                          <a:cs typeface="Verdana"/>
                        </a:rPr>
                        <a:t> </a:t>
                      </a:r>
                      <a:r>
                        <a:rPr sz="900" spc="-40" dirty="0">
                          <a:latin typeface="Verdana"/>
                          <a:cs typeface="Verdana"/>
                        </a:rPr>
                        <a:t>setting</a:t>
                      </a:r>
                      <a:r>
                        <a:rPr sz="900" spc="-65" dirty="0">
                          <a:latin typeface="Verdana"/>
                          <a:cs typeface="Verdana"/>
                        </a:rPr>
                        <a:t> </a:t>
                      </a:r>
                      <a:r>
                        <a:rPr sz="900" spc="-20" dirty="0">
                          <a:latin typeface="Verdana"/>
                          <a:cs typeface="Verdana"/>
                        </a:rPr>
                        <a:t>e.g.</a:t>
                      </a:r>
                      <a:r>
                        <a:rPr sz="900" spc="-65" dirty="0">
                          <a:latin typeface="Verdana"/>
                          <a:cs typeface="Verdana"/>
                        </a:rPr>
                        <a:t> </a:t>
                      </a:r>
                      <a:r>
                        <a:rPr sz="900" spc="-5" dirty="0">
                          <a:latin typeface="Verdana"/>
                          <a:cs typeface="Verdana"/>
                        </a:rPr>
                        <a:t>school</a:t>
                      </a:r>
                      <a:r>
                        <a:rPr sz="900" spc="-60" dirty="0">
                          <a:latin typeface="Verdana"/>
                          <a:cs typeface="Verdana"/>
                        </a:rPr>
                        <a:t> </a:t>
                      </a:r>
                      <a:r>
                        <a:rPr sz="900" spc="-55" dirty="0">
                          <a:latin typeface="Verdana"/>
                          <a:cs typeface="Verdana"/>
                        </a:rPr>
                        <a:t>nurse,</a:t>
                      </a:r>
                      <a:r>
                        <a:rPr sz="900" spc="-65" dirty="0">
                          <a:latin typeface="Verdana"/>
                          <a:cs typeface="Verdana"/>
                        </a:rPr>
                        <a:t> </a:t>
                      </a:r>
                      <a:r>
                        <a:rPr sz="900" spc="15" dirty="0">
                          <a:latin typeface="Verdana"/>
                          <a:cs typeface="Verdana"/>
                        </a:rPr>
                        <a:t>topic</a:t>
                      </a:r>
                      <a:r>
                        <a:rPr sz="900" spc="-60" dirty="0">
                          <a:latin typeface="Verdana"/>
                          <a:cs typeface="Verdana"/>
                        </a:rPr>
                        <a:t> </a:t>
                      </a:r>
                      <a:r>
                        <a:rPr sz="900" spc="-5" dirty="0">
                          <a:latin typeface="Verdana"/>
                          <a:cs typeface="Verdana"/>
                        </a:rPr>
                        <a:t>related</a:t>
                      </a:r>
                      <a:r>
                        <a:rPr sz="900" spc="-65" dirty="0">
                          <a:latin typeface="Verdana"/>
                          <a:cs typeface="Verdana"/>
                        </a:rPr>
                        <a:t> </a:t>
                      </a:r>
                      <a:r>
                        <a:rPr sz="900" spc="-70" dirty="0">
                          <a:latin typeface="Verdana"/>
                          <a:cs typeface="Verdana"/>
                        </a:rPr>
                        <a:t>visitors</a:t>
                      </a:r>
                      <a:endParaRPr sz="900" dirty="0">
                        <a:latin typeface="Verdana"/>
                        <a:cs typeface="Verdana"/>
                      </a:endParaRPr>
                    </a:p>
                    <a:p>
                      <a:pPr marL="525780" marR="75565" indent="-228600">
                        <a:lnSpc>
                          <a:spcPts val="1110"/>
                        </a:lnSpc>
                        <a:spcBef>
                          <a:spcPts val="3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Participate</a:t>
                      </a:r>
                      <a:r>
                        <a:rPr sz="900" spc="-55" dirty="0">
                          <a:latin typeface="Verdana"/>
                          <a:cs typeface="Verdana"/>
                        </a:rPr>
                        <a:t> </a:t>
                      </a:r>
                      <a:r>
                        <a:rPr sz="900" spc="-20" dirty="0">
                          <a:latin typeface="Verdana"/>
                          <a:cs typeface="Verdana"/>
                        </a:rPr>
                        <a:t>more</a:t>
                      </a:r>
                      <a:r>
                        <a:rPr sz="900" spc="-65" dirty="0">
                          <a:latin typeface="Verdana"/>
                          <a:cs typeface="Verdana"/>
                        </a:rPr>
                        <a:t> </a:t>
                      </a:r>
                      <a:r>
                        <a:rPr sz="900" spc="-40" dirty="0">
                          <a:latin typeface="Verdana"/>
                          <a:cs typeface="Verdana"/>
                        </a:rPr>
                        <a:t>in</a:t>
                      </a:r>
                      <a:r>
                        <a:rPr sz="900" spc="-65" dirty="0">
                          <a:latin typeface="Verdana"/>
                          <a:cs typeface="Verdana"/>
                        </a:rPr>
                        <a:t> </a:t>
                      </a:r>
                      <a:r>
                        <a:rPr sz="900" spc="5" dirty="0">
                          <a:latin typeface="Verdana"/>
                          <a:cs typeface="Verdana"/>
                        </a:rPr>
                        <a:t>collective</a:t>
                      </a:r>
                      <a:r>
                        <a:rPr sz="900" spc="-65" dirty="0">
                          <a:latin typeface="Verdana"/>
                          <a:cs typeface="Verdana"/>
                        </a:rPr>
                        <a:t> </a:t>
                      </a:r>
                      <a:r>
                        <a:rPr sz="900" spc="10" dirty="0">
                          <a:latin typeface="Verdana"/>
                          <a:cs typeface="Verdana"/>
                        </a:rPr>
                        <a:t>cooperation</a:t>
                      </a:r>
                      <a:r>
                        <a:rPr sz="900" spc="-60" dirty="0">
                          <a:latin typeface="Verdana"/>
                          <a:cs typeface="Verdana"/>
                        </a:rPr>
                        <a:t> </a:t>
                      </a:r>
                      <a:r>
                        <a:rPr sz="900" spc="-30" dirty="0">
                          <a:latin typeface="Verdana"/>
                          <a:cs typeface="Verdana"/>
                        </a:rPr>
                        <a:t>as</a:t>
                      </a:r>
                      <a:r>
                        <a:rPr sz="900" spc="-60" dirty="0">
                          <a:latin typeface="Verdana"/>
                          <a:cs typeface="Verdana"/>
                        </a:rPr>
                        <a:t> </a:t>
                      </a:r>
                      <a:r>
                        <a:rPr sz="900" spc="-45" dirty="0">
                          <a:latin typeface="Verdana"/>
                          <a:cs typeface="Verdana"/>
                        </a:rPr>
                        <a:t>their</a:t>
                      </a:r>
                      <a:r>
                        <a:rPr sz="900" spc="-70" dirty="0">
                          <a:latin typeface="Verdana"/>
                          <a:cs typeface="Verdana"/>
                        </a:rPr>
                        <a:t> </a:t>
                      </a:r>
                      <a:r>
                        <a:rPr sz="900" dirty="0">
                          <a:latin typeface="Verdana"/>
                          <a:cs typeface="Verdana"/>
                        </a:rPr>
                        <a:t>experience</a:t>
                      </a:r>
                      <a:r>
                        <a:rPr sz="900" spc="-60" dirty="0">
                          <a:latin typeface="Verdana"/>
                          <a:cs typeface="Verdana"/>
                        </a:rPr>
                        <a:t> </a:t>
                      </a:r>
                      <a:r>
                        <a:rPr sz="900" dirty="0">
                          <a:latin typeface="Verdana"/>
                          <a:cs typeface="Verdana"/>
                        </a:rPr>
                        <a:t>of</a:t>
                      </a:r>
                      <a:r>
                        <a:rPr sz="900" spc="-70" dirty="0">
                          <a:latin typeface="Verdana"/>
                          <a:cs typeface="Verdana"/>
                        </a:rPr>
                        <a:t> </a:t>
                      </a:r>
                      <a:r>
                        <a:rPr sz="900" spc="-40" dirty="0">
                          <a:latin typeface="Verdana"/>
                          <a:cs typeface="Verdana"/>
                        </a:rPr>
                        <a:t>routines</a:t>
                      </a:r>
                      <a:r>
                        <a:rPr sz="900" spc="-65" dirty="0">
                          <a:latin typeface="Verdana"/>
                          <a:cs typeface="Verdana"/>
                        </a:rPr>
                        <a:t> </a:t>
                      </a:r>
                      <a:r>
                        <a:rPr sz="900" spc="30" dirty="0">
                          <a:latin typeface="Verdana"/>
                          <a:cs typeface="Verdana"/>
                        </a:rPr>
                        <a:t>and</a:t>
                      </a:r>
                      <a:r>
                        <a:rPr sz="900" spc="-70" dirty="0">
                          <a:latin typeface="Verdana"/>
                          <a:cs typeface="Verdana"/>
                        </a:rPr>
                        <a:t> </a:t>
                      </a:r>
                      <a:r>
                        <a:rPr sz="900" spc="-15" dirty="0">
                          <a:latin typeface="Verdana"/>
                          <a:cs typeface="Verdana"/>
                        </a:rPr>
                        <a:t>understanding</a:t>
                      </a:r>
                      <a:r>
                        <a:rPr sz="900" spc="-70" dirty="0">
                          <a:latin typeface="Verdana"/>
                          <a:cs typeface="Verdana"/>
                        </a:rPr>
                        <a:t> </a:t>
                      </a:r>
                      <a:r>
                        <a:rPr sz="900" dirty="0">
                          <a:latin typeface="Verdana"/>
                          <a:cs typeface="Verdana"/>
                        </a:rPr>
                        <a:t>of</a:t>
                      </a:r>
                      <a:r>
                        <a:rPr sz="900" spc="-60" dirty="0">
                          <a:latin typeface="Verdana"/>
                          <a:cs typeface="Verdana"/>
                        </a:rPr>
                        <a:t> </a:t>
                      </a:r>
                      <a:r>
                        <a:rPr sz="900" spc="-25" dirty="0">
                          <a:latin typeface="Verdana"/>
                          <a:cs typeface="Verdana"/>
                        </a:rPr>
                        <a:t>some</a:t>
                      </a:r>
                      <a:r>
                        <a:rPr sz="900" spc="-60" dirty="0">
                          <a:latin typeface="Verdana"/>
                          <a:cs typeface="Verdana"/>
                        </a:rPr>
                        <a:t> </a:t>
                      </a:r>
                      <a:r>
                        <a:rPr sz="900" spc="-10" dirty="0">
                          <a:latin typeface="Verdana"/>
                          <a:cs typeface="Verdana"/>
                        </a:rPr>
                        <a:t>boundaries</a:t>
                      </a:r>
                      <a:r>
                        <a:rPr sz="900" spc="-65" dirty="0">
                          <a:latin typeface="Verdana"/>
                          <a:cs typeface="Verdana"/>
                        </a:rPr>
                        <a:t> </a:t>
                      </a:r>
                      <a:r>
                        <a:rPr sz="900" spc="-30" dirty="0">
                          <a:latin typeface="Verdana"/>
                          <a:cs typeface="Verdana"/>
                        </a:rPr>
                        <a:t>grows</a:t>
                      </a:r>
                      <a:r>
                        <a:rPr sz="900" spc="-15" dirty="0">
                          <a:latin typeface="Verdana"/>
                          <a:cs typeface="Verdana"/>
                        </a:rPr>
                        <a:t> </a:t>
                      </a:r>
                      <a:r>
                        <a:rPr sz="900" spc="-20" dirty="0">
                          <a:latin typeface="Verdana"/>
                          <a:cs typeface="Verdana"/>
                        </a:rPr>
                        <a:t>e.g.</a:t>
                      </a:r>
                      <a:r>
                        <a:rPr sz="900" spc="-75" dirty="0">
                          <a:latin typeface="Verdana"/>
                          <a:cs typeface="Verdana"/>
                        </a:rPr>
                        <a:t> </a:t>
                      </a:r>
                      <a:r>
                        <a:rPr sz="900" spc="-50" dirty="0">
                          <a:latin typeface="Verdana"/>
                          <a:cs typeface="Verdana"/>
                        </a:rPr>
                        <a:t>sitting</a:t>
                      </a:r>
                      <a:r>
                        <a:rPr sz="900" spc="-70" dirty="0">
                          <a:latin typeface="Verdana"/>
                          <a:cs typeface="Verdana"/>
                        </a:rPr>
                        <a:t> </a:t>
                      </a:r>
                      <a:r>
                        <a:rPr sz="900" spc="-35" dirty="0">
                          <a:latin typeface="Verdana"/>
                          <a:cs typeface="Verdana"/>
                        </a:rPr>
                        <a:t>for</a:t>
                      </a:r>
                      <a:r>
                        <a:rPr sz="900" spc="-65" dirty="0">
                          <a:latin typeface="Verdana"/>
                          <a:cs typeface="Verdana"/>
                        </a:rPr>
                        <a:t> </a:t>
                      </a:r>
                      <a:r>
                        <a:rPr sz="900" spc="-55" dirty="0">
                          <a:latin typeface="Verdana"/>
                          <a:cs typeface="Verdana"/>
                        </a:rPr>
                        <a:t>short</a:t>
                      </a:r>
                      <a:r>
                        <a:rPr sz="900" spc="-80" dirty="0">
                          <a:latin typeface="Verdana"/>
                          <a:cs typeface="Verdana"/>
                        </a:rPr>
                        <a:t> </a:t>
                      </a:r>
                      <a:r>
                        <a:rPr sz="900" dirty="0">
                          <a:latin typeface="Verdana"/>
                          <a:cs typeface="Verdana"/>
                        </a:rPr>
                        <a:t>group</a:t>
                      </a:r>
                      <a:r>
                        <a:rPr sz="900" spc="-65" dirty="0">
                          <a:latin typeface="Verdana"/>
                          <a:cs typeface="Verdana"/>
                        </a:rPr>
                        <a:t> </a:t>
                      </a:r>
                      <a:r>
                        <a:rPr sz="900" spc="-30" dirty="0">
                          <a:latin typeface="Verdana"/>
                          <a:cs typeface="Verdana"/>
                        </a:rPr>
                        <a:t>time</a:t>
                      </a:r>
                      <a:r>
                        <a:rPr sz="900" spc="-45" dirty="0">
                          <a:latin typeface="Verdana"/>
                          <a:cs typeface="Verdana"/>
                        </a:rPr>
                        <a:t> </a:t>
                      </a:r>
                      <a:r>
                        <a:rPr sz="900" spc="-95" dirty="0">
                          <a:latin typeface="Verdana"/>
                          <a:cs typeface="Verdana"/>
                        </a:rPr>
                        <a:t>(5</a:t>
                      </a:r>
                      <a:r>
                        <a:rPr sz="900" spc="-45" dirty="0">
                          <a:latin typeface="Verdana"/>
                          <a:cs typeface="Verdana"/>
                        </a:rPr>
                        <a:t> </a:t>
                      </a:r>
                      <a:r>
                        <a:rPr sz="900" spc="-70" dirty="0">
                          <a:latin typeface="Verdana"/>
                          <a:cs typeface="Verdana"/>
                        </a:rPr>
                        <a:t>mins), </a:t>
                      </a:r>
                      <a:r>
                        <a:rPr sz="900" spc="-80" dirty="0">
                          <a:latin typeface="Verdana"/>
                          <a:cs typeface="Verdana"/>
                        </a:rPr>
                        <a:t> </a:t>
                      </a:r>
                      <a:r>
                        <a:rPr sz="900" spc="-10" dirty="0">
                          <a:latin typeface="Verdana"/>
                          <a:cs typeface="Verdana"/>
                        </a:rPr>
                        <a:t>waiting</a:t>
                      </a:r>
                      <a:r>
                        <a:rPr sz="900" spc="-70" dirty="0">
                          <a:latin typeface="Verdana"/>
                          <a:cs typeface="Verdana"/>
                        </a:rPr>
                        <a:t> </a:t>
                      </a:r>
                      <a:r>
                        <a:rPr sz="900" spc="-40" dirty="0">
                          <a:latin typeface="Verdana"/>
                          <a:cs typeface="Verdana"/>
                        </a:rPr>
                        <a:t>for</a:t>
                      </a:r>
                      <a:r>
                        <a:rPr sz="900" spc="-65" dirty="0">
                          <a:latin typeface="Verdana"/>
                          <a:cs typeface="Verdana"/>
                        </a:rPr>
                        <a:t> </a:t>
                      </a:r>
                      <a:r>
                        <a:rPr sz="900" spc="70" dirty="0">
                          <a:latin typeface="Verdana"/>
                          <a:cs typeface="Verdana"/>
                        </a:rPr>
                        <a:t>a</a:t>
                      </a:r>
                      <a:r>
                        <a:rPr sz="900" spc="-70" dirty="0">
                          <a:latin typeface="Verdana"/>
                          <a:cs typeface="Verdana"/>
                        </a:rPr>
                        <a:t> </a:t>
                      </a:r>
                      <a:r>
                        <a:rPr sz="900" spc="-40" dirty="0">
                          <a:latin typeface="Verdana"/>
                          <a:cs typeface="Verdana"/>
                        </a:rPr>
                        <a:t>simple</a:t>
                      </a:r>
                      <a:r>
                        <a:rPr sz="900" spc="-65" dirty="0">
                          <a:latin typeface="Verdana"/>
                          <a:cs typeface="Verdana"/>
                        </a:rPr>
                        <a:t> </a:t>
                      </a:r>
                      <a:r>
                        <a:rPr sz="900" spc="-40" dirty="0">
                          <a:latin typeface="Verdana"/>
                          <a:cs typeface="Verdana"/>
                        </a:rPr>
                        <a:t>instruction</a:t>
                      </a:r>
                      <a:r>
                        <a:rPr sz="900" spc="-65" dirty="0">
                          <a:latin typeface="Verdana"/>
                          <a:cs typeface="Verdana"/>
                        </a:rPr>
                        <a:t> </a:t>
                      </a:r>
                      <a:r>
                        <a:rPr sz="900" spc="-55" dirty="0">
                          <a:latin typeface="Verdana"/>
                          <a:cs typeface="Verdana"/>
                        </a:rPr>
                        <a:t>my</a:t>
                      </a:r>
                      <a:r>
                        <a:rPr sz="900" spc="-65" dirty="0">
                          <a:latin typeface="Verdana"/>
                          <a:cs typeface="Verdana"/>
                        </a:rPr>
                        <a:t> </a:t>
                      </a:r>
                      <a:r>
                        <a:rPr sz="900" spc="-5" dirty="0">
                          <a:latin typeface="Verdana"/>
                          <a:cs typeface="Verdana"/>
                        </a:rPr>
                        <a:t>name,</a:t>
                      </a:r>
                      <a:r>
                        <a:rPr sz="900" spc="-80" dirty="0">
                          <a:latin typeface="Verdana"/>
                          <a:cs typeface="Verdana"/>
                        </a:rPr>
                        <a:t> </a:t>
                      </a:r>
                      <a:r>
                        <a:rPr sz="900" spc="-10" dirty="0">
                          <a:latin typeface="Verdana"/>
                          <a:cs typeface="Verdana"/>
                        </a:rPr>
                        <a:t>respecting</a:t>
                      </a:r>
                      <a:r>
                        <a:rPr sz="900" spc="-75" dirty="0">
                          <a:latin typeface="Verdana"/>
                          <a:cs typeface="Verdana"/>
                        </a:rPr>
                        <a:t> </a:t>
                      </a:r>
                      <a:r>
                        <a:rPr sz="900" spc="-30" dirty="0">
                          <a:latin typeface="Verdana"/>
                          <a:cs typeface="Verdana"/>
                        </a:rPr>
                        <a:t>resources</a:t>
                      </a:r>
                      <a:r>
                        <a:rPr sz="900" spc="-80" dirty="0">
                          <a:latin typeface="Verdana"/>
                          <a:cs typeface="Verdana"/>
                        </a:rPr>
                        <a:t> </a:t>
                      </a:r>
                      <a:r>
                        <a:rPr sz="900" spc="-50" dirty="0">
                          <a:latin typeface="Verdana"/>
                          <a:cs typeface="Verdana"/>
                        </a:rPr>
                        <a:t>in</a:t>
                      </a:r>
                      <a:r>
                        <a:rPr sz="900" spc="-70" dirty="0">
                          <a:latin typeface="Verdana"/>
                          <a:cs typeface="Verdana"/>
                        </a:rPr>
                        <a:t> </a:t>
                      </a:r>
                      <a:r>
                        <a:rPr sz="900" spc="-10" dirty="0">
                          <a:latin typeface="Verdana"/>
                          <a:cs typeface="Verdana"/>
                        </a:rPr>
                        <a:t>the</a:t>
                      </a:r>
                      <a:r>
                        <a:rPr sz="900" spc="-60" dirty="0">
                          <a:latin typeface="Verdana"/>
                          <a:cs typeface="Verdana"/>
                        </a:rPr>
                        <a:t> </a:t>
                      </a:r>
                      <a:r>
                        <a:rPr sz="900" spc="-35" dirty="0">
                          <a:latin typeface="Verdana"/>
                          <a:cs typeface="Verdana"/>
                        </a:rPr>
                        <a:t>setting</a:t>
                      </a:r>
                      <a:r>
                        <a:rPr sz="900" spc="-60" dirty="0">
                          <a:latin typeface="Verdana"/>
                          <a:cs typeface="Verdana"/>
                        </a:rPr>
                        <a:t> </a:t>
                      </a:r>
                      <a:r>
                        <a:rPr sz="900" spc="-40" dirty="0">
                          <a:latin typeface="Verdana"/>
                          <a:cs typeface="Verdana"/>
                        </a:rPr>
                        <a:t>(ie</a:t>
                      </a:r>
                      <a:r>
                        <a:rPr sz="900" spc="-70" dirty="0">
                          <a:latin typeface="Verdana"/>
                          <a:cs typeface="Verdana"/>
                        </a:rPr>
                        <a:t> </a:t>
                      </a:r>
                      <a:r>
                        <a:rPr sz="900" spc="-10" dirty="0">
                          <a:latin typeface="Verdana"/>
                          <a:cs typeface="Verdana"/>
                        </a:rPr>
                        <a:t>not</a:t>
                      </a:r>
                      <a:r>
                        <a:rPr sz="900" spc="-75" dirty="0">
                          <a:latin typeface="Verdana"/>
                          <a:cs typeface="Verdana"/>
                        </a:rPr>
                        <a:t> </a:t>
                      </a:r>
                      <a:r>
                        <a:rPr sz="900" spc="-25" dirty="0">
                          <a:latin typeface="Verdana"/>
                          <a:cs typeface="Verdana"/>
                        </a:rPr>
                        <a:t>throwing</a:t>
                      </a:r>
                      <a:r>
                        <a:rPr sz="900" spc="-75" dirty="0">
                          <a:latin typeface="Verdana"/>
                          <a:cs typeface="Verdana"/>
                        </a:rPr>
                        <a:t> </a:t>
                      </a:r>
                      <a:r>
                        <a:rPr sz="900" spc="-35" dirty="0">
                          <a:latin typeface="Verdana"/>
                          <a:cs typeface="Verdana"/>
                        </a:rPr>
                        <a:t>books).</a:t>
                      </a:r>
                      <a:endParaRPr sz="900" dirty="0">
                        <a:latin typeface="Verdana"/>
                        <a:cs typeface="Verdana"/>
                      </a:endParaRPr>
                    </a:p>
                    <a:p>
                      <a:pPr marL="297180">
                        <a:lnSpc>
                          <a:spcPts val="1060"/>
                        </a:lnSpc>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15" dirty="0">
                          <a:latin typeface="Verdana"/>
                          <a:cs typeface="Verdana"/>
                        </a:rPr>
                        <a:t>understanding</a:t>
                      </a:r>
                      <a:r>
                        <a:rPr sz="900" spc="-65" dirty="0">
                          <a:latin typeface="Verdana"/>
                          <a:cs typeface="Verdana"/>
                        </a:rPr>
                        <a:t> </a:t>
                      </a:r>
                      <a:r>
                        <a:rPr sz="900" dirty="0">
                          <a:latin typeface="Verdana"/>
                          <a:cs typeface="Verdana"/>
                        </a:rPr>
                        <a:t>of</a:t>
                      </a:r>
                      <a:r>
                        <a:rPr sz="900" spc="-60" dirty="0">
                          <a:latin typeface="Verdana"/>
                          <a:cs typeface="Verdana"/>
                        </a:rPr>
                        <a:t> </a:t>
                      </a:r>
                      <a:r>
                        <a:rPr sz="900" spc="-20" dirty="0">
                          <a:latin typeface="Verdana"/>
                          <a:cs typeface="Verdana"/>
                        </a:rPr>
                        <a:t>obvious</a:t>
                      </a:r>
                      <a:r>
                        <a:rPr sz="900" spc="-60" dirty="0">
                          <a:latin typeface="Verdana"/>
                          <a:cs typeface="Verdana"/>
                        </a:rPr>
                        <a:t> </a:t>
                      </a:r>
                      <a:r>
                        <a:rPr sz="900" spc="-25" dirty="0">
                          <a:latin typeface="Verdana"/>
                          <a:cs typeface="Verdana"/>
                        </a:rPr>
                        <a:t>feelings</a:t>
                      </a:r>
                      <a:r>
                        <a:rPr sz="900" spc="-65" dirty="0">
                          <a:latin typeface="Verdana"/>
                          <a:cs typeface="Verdana"/>
                        </a:rPr>
                        <a:t> </a:t>
                      </a:r>
                      <a:r>
                        <a:rPr sz="900" spc="-20" dirty="0">
                          <a:latin typeface="Verdana"/>
                          <a:cs typeface="Verdana"/>
                        </a:rPr>
                        <a:t>e.g.</a:t>
                      </a:r>
                      <a:r>
                        <a:rPr sz="900" spc="-70" dirty="0">
                          <a:latin typeface="Verdana"/>
                          <a:cs typeface="Verdana"/>
                        </a:rPr>
                        <a:t> </a:t>
                      </a:r>
                      <a:r>
                        <a:rPr sz="900" spc="-20" dirty="0">
                          <a:latin typeface="Verdana"/>
                          <a:cs typeface="Verdana"/>
                        </a:rPr>
                        <a:t>they</a:t>
                      </a:r>
                      <a:r>
                        <a:rPr sz="900" spc="-65" dirty="0">
                          <a:latin typeface="Verdana"/>
                          <a:cs typeface="Verdana"/>
                        </a:rPr>
                        <a:t> </a:t>
                      </a:r>
                      <a:r>
                        <a:rPr sz="900" spc="-5" dirty="0">
                          <a:latin typeface="Verdana"/>
                          <a:cs typeface="Verdana"/>
                        </a:rPr>
                        <a:t>are</a:t>
                      </a:r>
                      <a:r>
                        <a:rPr sz="900" spc="-55" dirty="0">
                          <a:latin typeface="Verdana"/>
                          <a:cs typeface="Verdana"/>
                        </a:rPr>
                        <a:t> </a:t>
                      </a:r>
                      <a:r>
                        <a:rPr sz="900" spc="-45" dirty="0">
                          <a:latin typeface="Verdana"/>
                          <a:cs typeface="Verdana"/>
                        </a:rPr>
                        <a:t>cross</a:t>
                      </a:r>
                      <a:r>
                        <a:rPr sz="900" spc="-60" dirty="0">
                          <a:latin typeface="Verdana"/>
                          <a:cs typeface="Verdana"/>
                        </a:rPr>
                        <a:t> </a:t>
                      </a:r>
                      <a:r>
                        <a:rPr sz="900" spc="30" dirty="0">
                          <a:latin typeface="Verdana"/>
                          <a:cs typeface="Verdana"/>
                        </a:rPr>
                        <a:t>and</a:t>
                      </a:r>
                      <a:r>
                        <a:rPr sz="900" spc="-65" dirty="0">
                          <a:latin typeface="Verdana"/>
                          <a:cs typeface="Verdana"/>
                        </a:rPr>
                        <a:t> </a:t>
                      </a:r>
                      <a:r>
                        <a:rPr sz="900" spc="-20" dirty="0">
                          <a:latin typeface="Verdana"/>
                          <a:cs typeface="Verdana"/>
                        </a:rPr>
                        <a:t>that’s</a:t>
                      </a:r>
                      <a:r>
                        <a:rPr sz="900" spc="-60" dirty="0">
                          <a:latin typeface="Verdana"/>
                          <a:cs typeface="Verdana"/>
                        </a:rPr>
                        <a:t> </a:t>
                      </a:r>
                      <a:r>
                        <a:rPr sz="900" spc="-25" dirty="0">
                          <a:latin typeface="Verdana"/>
                          <a:cs typeface="Verdana"/>
                        </a:rPr>
                        <a:t>why</a:t>
                      </a:r>
                      <a:r>
                        <a:rPr sz="900" spc="-65"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60" dirty="0">
                          <a:latin typeface="Verdana"/>
                          <a:cs typeface="Verdana"/>
                        </a:rPr>
                        <a:t> </a:t>
                      </a:r>
                      <a:r>
                        <a:rPr sz="900" spc="-30" dirty="0">
                          <a:latin typeface="Verdana"/>
                          <a:cs typeface="Verdana"/>
                        </a:rPr>
                        <a:t>shouting,</a:t>
                      </a:r>
                      <a:r>
                        <a:rPr sz="900" spc="-70" dirty="0">
                          <a:latin typeface="Verdana"/>
                          <a:cs typeface="Verdana"/>
                        </a:rPr>
                        <a:t> </a:t>
                      </a:r>
                      <a:r>
                        <a:rPr sz="900" spc="-20" dirty="0">
                          <a:latin typeface="Verdana"/>
                          <a:cs typeface="Verdana"/>
                        </a:rPr>
                        <a:t>they</a:t>
                      </a:r>
                      <a:r>
                        <a:rPr sz="900" spc="-60" dirty="0">
                          <a:latin typeface="Verdana"/>
                          <a:cs typeface="Verdana"/>
                        </a:rPr>
                        <a:t> </a:t>
                      </a:r>
                      <a:r>
                        <a:rPr sz="900" spc="-5" dirty="0">
                          <a:latin typeface="Verdana"/>
                          <a:cs typeface="Verdana"/>
                        </a:rPr>
                        <a:t>are</a:t>
                      </a:r>
                      <a:r>
                        <a:rPr sz="900" spc="-60" dirty="0">
                          <a:latin typeface="Verdana"/>
                          <a:cs typeface="Verdana"/>
                        </a:rPr>
                        <a:t> </a:t>
                      </a:r>
                      <a:r>
                        <a:rPr sz="900" spc="15" dirty="0">
                          <a:latin typeface="Verdana"/>
                          <a:cs typeface="Verdana"/>
                        </a:rPr>
                        <a:t>happy</a:t>
                      </a:r>
                      <a:r>
                        <a:rPr sz="900" spc="-60" dirty="0">
                          <a:latin typeface="Verdana"/>
                          <a:cs typeface="Verdana"/>
                        </a:rPr>
                        <a:t> </a:t>
                      </a:r>
                      <a:r>
                        <a:rPr sz="900" spc="-45" dirty="0">
                          <a:latin typeface="Verdana"/>
                          <a:cs typeface="Verdana"/>
                        </a:rPr>
                        <a:t>so</a:t>
                      </a:r>
                      <a:r>
                        <a:rPr sz="900" spc="-80" dirty="0">
                          <a:latin typeface="Verdana"/>
                          <a:cs typeface="Verdana"/>
                        </a:rPr>
                        <a:t> </a:t>
                      </a:r>
                      <a:r>
                        <a:rPr sz="900" spc="-20" dirty="0">
                          <a:latin typeface="Verdana"/>
                          <a:cs typeface="Verdana"/>
                        </a:rPr>
                        <a:t>they</a:t>
                      </a:r>
                      <a:r>
                        <a:rPr sz="900" spc="-60" dirty="0">
                          <a:latin typeface="Verdana"/>
                          <a:cs typeface="Verdana"/>
                        </a:rPr>
                        <a:t> smile.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45" dirty="0">
                          <a:latin typeface="Verdana"/>
                          <a:cs typeface="Verdana"/>
                        </a:rPr>
                        <a:t>Initiate</a:t>
                      </a:r>
                      <a:r>
                        <a:rPr sz="900" spc="-60" dirty="0">
                          <a:latin typeface="Verdana"/>
                          <a:cs typeface="Verdana"/>
                        </a:rPr>
                        <a:t> </a:t>
                      </a:r>
                      <a:r>
                        <a:rPr sz="900" spc="5" dirty="0">
                          <a:latin typeface="Verdana"/>
                          <a:cs typeface="Verdana"/>
                        </a:rPr>
                        <a:t>own</a:t>
                      </a:r>
                      <a:r>
                        <a:rPr sz="900" spc="-45" dirty="0">
                          <a:latin typeface="Verdana"/>
                          <a:cs typeface="Verdana"/>
                        </a:rPr>
                        <a:t> </a:t>
                      </a:r>
                      <a:r>
                        <a:rPr sz="900" spc="-5" dirty="0">
                          <a:latin typeface="Verdana"/>
                          <a:cs typeface="Verdana"/>
                        </a:rPr>
                        <a:t>play</a:t>
                      </a:r>
                      <a:r>
                        <a:rPr sz="900" spc="-60" dirty="0">
                          <a:latin typeface="Verdana"/>
                          <a:cs typeface="Verdana"/>
                        </a:rPr>
                        <a:t> </a:t>
                      </a:r>
                      <a:r>
                        <a:rPr sz="900" spc="-20" dirty="0">
                          <a:latin typeface="Verdana"/>
                          <a:cs typeface="Verdana"/>
                        </a:rPr>
                        <a:t>ideas,</a:t>
                      </a:r>
                      <a:r>
                        <a:rPr sz="900" spc="-70" dirty="0">
                          <a:latin typeface="Verdana"/>
                          <a:cs typeface="Verdana"/>
                        </a:rPr>
                        <a:t> </a:t>
                      </a:r>
                      <a:r>
                        <a:rPr sz="900" spc="-45" dirty="0">
                          <a:latin typeface="Verdana"/>
                          <a:cs typeface="Verdana"/>
                        </a:rPr>
                        <a:t>usually</a:t>
                      </a:r>
                      <a:r>
                        <a:rPr sz="900" spc="-55" dirty="0">
                          <a:latin typeface="Verdana"/>
                          <a:cs typeface="Verdana"/>
                        </a:rPr>
                        <a:t> </a:t>
                      </a:r>
                      <a:r>
                        <a:rPr sz="900" dirty="0">
                          <a:latin typeface="Verdana"/>
                          <a:cs typeface="Verdana"/>
                        </a:rPr>
                        <a:t>choosing</a:t>
                      </a:r>
                      <a:r>
                        <a:rPr sz="900" spc="-65" dirty="0">
                          <a:latin typeface="Verdana"/>
                          <a:cs typeface="Verdana"/>
                        </a:rPr>
                        <a:t> </a:t>
                      </a:r>
                      <a:r>
                        <a:rPr sz="900" spc="-15" dirty="0">
                          <a:latin typeface="Verdana"/>
                          <a:cs typeface="Verdana"/>
                        </a:rPr>
                        <a:t>areas</a:t>
                      </a:r>
                      <a:r>
                        <a:rPr sz="900" spc="-60" dirty="0">
                          <a:latin typeface="Verdana"/>
                          <a:cs typeface="Verdana"/>
                        </a:rPr>
                        <a:t> </a:t>
                      </a:r>
                      <a:r>
                        <a:rPr sz="900" dirty="0">
                          <a:latin typeface="Verdana"/>
                          <a:cs typeface="Verdana"/>
                        </a:rPr>
                        <a:t>of</a:t>
                      </a:r>
                      <a:r>
                        <a:rPr sz="900" spc="-65" dirty="0">
                          <a:latin typeface="Verdana"/>
                          <a:cs typeface="Verdana"/>
                        </a:rPr>
                        <a:t> </a:t>
                      </a:r>
                      <a:r>
                        <a:rPr sz="900" spc="-45" dirty="0">
                          <a:latin typeface="Verdana"/>
                          <a:cs typeface="Verdana"/>
                        </a:rPr>
                        <a:t>interest</a:t>
                      </a:r>
                      <a:r>
                        <a:rPr sz="900" spc="-65" dirty="0">
                          <a:latin typeface="Verdana"/>
                          <a:cs typeface="Verdana"/>
                        </a:rPr>
                        <a:t> </a:t>
                      </a:r>
                      <a:r>
                        <a:rPr sz="900" spc="-10" dirty="0">
                          <a:latin typeface="Verdana"/>
                          <a:cs typeface="Verdana"/>
                        </a:rPr>
                        <a:t>but</a:t>
                      </a:r>
                      <a:r>
                        <a:rPr sz="900" spc="-60" dirty="0">
                          <a:latin typeface="Verdana"/>
                          <a:cs typeface="Verdana"/>
                        </a:rPr>
                        <a:t> </a:t>
                      </a:r>
                      <a:r>
                        <a:rPr sz="900" dirty="0">
                          <a:latin typeface="Verdana"/>
                          <a:cs typeface="Verdana"/>
                        </a:rPr>
                        <a:t>branching</a:t>
                      </a:r>
                      <a:r>
                        <a:rPr sz="900" spc="-65" dirty="0">
                          <a:latin typeface="Verdana"/>
                          <a:cs typeface="Verdana"/>
                        </a:rPr>
                        <a:t> </a:t>
                      </a:r>
                      <a:r>
                        <a:rPr sz="900" spc="-10" dirty="0">
                          <a:latin typeface="Verdana"/>
                          <a:cs typeface="Verdana"/>
                        </a:rPr>
                        <a:t>out</a:t>
                      </a:r>
                      <a:r>
                        <a:rPr sz="900" spc="-65" dirty="0">
                          <a:latin typeface="Verdana"/>
                          <a:cs typeface="Verdana"/>
                        </a:rPr>
                        <a:t> </a:t>
                      </a:r>
                      <a:r>
                        <a:rPr sz="900" spc="-5" dirty="0">
                          <a:latin typeface="Verdana"/>
                          <a:cs typeface="Verdana"/>
                        </a:rPr>
                        <a:t>to</a:t>
                      </a:r>
                      <a:r>
                        <a:rPr sz="900" spc="-65" dirty="0">
                          <a:latin typeface="Verdana"/>
                          <a:cs typeface="Verdana"/>
                        </a:rPr>
                        <a:t> </a:t>
                      </a:r>
                      <a:r>
                        <a:rPr sz="900" spc="-15" dirty="0">
                          <a:latin typeface="Verdana"/>
                          <a:cs typeface="Verdana"/>
                        </a:rPr>
                        <a:t>areas</a:t>
                      </a:r>
                      <a:r>
                        <a:rPr sz="900" spc="-60" dirty="0">
                          <a:latin typeface="Verdana"/>
                          <a:cs typeface="Verdana"/>
                        </a:rPr>
                        <a:t> </a:t>
                      </a:r>
                      <a:r>
                        <a:rPr sz="900" spc="-20" dirty="0">
                          <a:latin typeface="Verdana"/>
                          <a:cs typeface="Verdana"/>
                        </a:rPr>
                        <a:t>they</a:t>
                      </a:r>
                      <a:r>
                        <a:rPr sz="900" spc="-55" dirty="0">
                          <a:latin typeface="Verdana"/>
                          <a:cs typeface="Verdana"/>
                        </a:rPr>
                        <a:t> </a:t>
                      </a:r>
                      <a:r>
                        <a:rPr sz="900" spc="-5" dirty="0">
                          <a:latin typeface="Verdana"/>
                          <a:cs typeface="Verdana"/>
                        </a:rPr>
                        <a:t>are</a:t>
                      </a:r>
                      <a:r>
                        <a:rPr sz="900" spc="-55" dirty="0">
                          <a:latin typeface="Verdana"/>
                          <a:cs typeface="Verdana"/>
                        </a:rPr>
                        <a:t> </a:t>
                      </a:r>
                      <a:r>
                        <a:rPr sz="900" spc="-70" dirty="0">
                          <a:latin typeface="Verdana"/>
                          <a:cs typeface="Verdana"/>
                        </a:rPr>
                        <a:t>less</a:t>
                      </a:r>
                      <a:r>
                        <a:rPr sz="900" spc="-60" dirty="0">
                          <a:latin typeface="Verdana"/>
                          <a:cs typeface="Verdana"/>
                        </a:rPr>
                        <a:t> </a:t>
                      </a:r>
                      <a:r>
                        <a:rPr sz="900" spc="-35" dirty="0">
                          <a:latin typeface="Verdana"/>
                          <a:cs typeface="Verdana"/>
                        </a:rPr>
                        <a:t>familiar</a:t>
                      </a:r>
                      <a:r>
                        <a:rPr sz="900" spc="-55" dirty="0">
                          <a:latin typeface="Verdana"/>
                          <a:cs typeface="Verdana"/>
                        </a:rPr>
                        <a:t> </a:t>
                      </a:r>
                      <a:r>
                        <a:rPr sz="900" spc="-45" dirty="0">
                          <a:latin typeface="Verdana"/>
                          <a:cs typeface="Verdana"/>
                        </a:rPr>
                        <a:t>with.</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dirty="0">
                          <a:latin typeface="Verdana"/>
                          <a:cs typeface="Verdana"/>
                        </a:rPr>
                        <a:t>Independent</a:t>
                      </a:r>
                      <a:r>
                        <a:rPr sz="900" spc="-70" dirty="0">
                          <a:latin typeface="Verdana"/>
                          <a:cs typeface="Verdana"/>
                        </a:rPr>
                        <a:t> </a:t>
                      </a:r>
                      <a:r>
                        <a:rPr sz="900" spc="-35" dirty="0">
                          <a:latin typeface="Verdana"/>
                          <a:cs typeface="Verdana"/>
                        </a:rPr>
                        <a:t>with</a:t>
                      </a:r>
                      <a:r>
                        <a:rPr sz="900" spc="-60" dirty="0">
                          <a:latin typeface="Verdana"/>
                          <a:cs typeface="Verdana"/>
                        </a:rPr>
                        <a:t> </a:t>
                      </a:r>
                      <a:r>
                        <a:rPr sz="900" spc="-40" dirty="0">
                          <a:latin typeface="Verdana"/>
                          <a:cs typeface="Verdana"/>
                        </a:rPr>
                        <a:t>simple</a:t>
                      </a:r>
                      <a:r>
                        <a:rPr sz="900" spc="-55" dirty="0">
                          <a:latin typeface="Verdana"/>
                          <a:cs typeface="Verdana"/>
                        </a:rPr>
                        <a:t> </a:t>
                      </a:r>
                      <a:r>
                        <a:rPr sz="900" spc="-20" dirty="0">
                          <a:latin typeface="Verdana"/>
                          <a:cs typeface="Verdana"/>
                        </a:rPr>
                        <a:t>personal</a:t>
                      </a:r>
                      <a:r>
                        <a:rPr sz="900" spc="-60" dirty="0">
                          <a:latin typeface="Verdana"/>
                          <a:cs typeface="Verdana"/>
                        </a:rPr>
                        <a:t> </a:t>
                      </a:r>
                      <a:r>
                        <a:rPr sz="900" spc="25" dirty="0">
                          <a:latin typeface="Verdana"/>
                          <a:cs typeface="Verdana"/>
                        </a:rPr>
                        <a:t>care</a:t>
                      </a:r>
                      <a:r>
                        <a:rPr sz="900" spc="-70" dirty="0">
                          <a:latin typeface="Verdana"/>
                          <a:cs typeface="Verdana"/>
                        </a:rPr>
                        <a:t> </a:t>
                      </a:r>
                      <a:r>
                        <a:rPr sz="900" spc="-25" dirty="0">
                          <a:latin typeface="Verdana"/>
                          <a:cs typeface="Verdana"/>
                        </a:rPr>
                        <a:t>e.g.</a:t>
                      </a:r>
                      <a:r>
                        <a:rPr sz="900" spc="-75" dirty="0">
                          <a:latin typeface="Verdana"/>
                          <a:cs typeface="Verdana"/>
                        </a:rPr>
                        <a:t> </a:t>
                      </a:r>
                      <a:r>
                        <a:rPr sz="900" spc="5" dirty="0">
                          <a:latin typeface="Verdana"/>
                          <a:cs typeface="Verdana"/>
                        </a:rPr>
                        <a:t>accessing</a:t>
                      </a:r>
                      <a:r>
                        <a:rPr sz="900" spc="-65" dirty="0">
                          <a:latin typeface="Verdana"/>
                          <a:cs typeface="Verdana"/>
                        </a:rPr>
                        <a:t> </a:t>
                      </a:r>
                      <a:r>
                        <a:rPr sz="900" spc="-10" dirty="0">
                          <a:latin typeface="Verdana"/>
                          <a:cs typeface="Verdana"/>
                        </a:rPr>
                        <a:t>the</a:t>
                      </a:r>
                      <a:r>
                        <a:rPr sz="900" spc="-55" dirty="0">
                          <a:latin typeface="Verdana"/>
                          <a:cs typeface="Verdana"/>
                        </a:rPr>
                        <a:t> </a:t>
                      </a:r>
                      <a:r>
                        <a:rPr sz="900" spc="-10" dirty="0">
                          <a:latin typeface="Verdana"/>
                          <a:cs typeface="Verdana"/>
                        </a:rPr>
                        <a:t>snack</a:t>
                      </a:r>
                      <a:r>
                        <a:rPr sz="900" spc="-70" dirty="0">
                          <a:latin typeface="Verdana"/>
                          <a:cs typeface="Verdana"/>
                        </a:rPr>
                        <a:t> </a:t>
                      </a:r>
                      <a:r>
                        <a:rPr sz="900" spc="-10" dirty="0">
                          <a:latin typeface="Verdana"/>
                          <a:cs typeface="Verdana"/>
                        </a:rPr>
                        <a:t>table,</a:t>
                      </a:r>
                      <a:r>
                        <a:rPr sz="900" spc="-70" dirty="0">
                          <a:latin typeface="Verdana"/>
                          <a:cs typeface="Verdana"/>
                        </a:rPr>
                        <a:t> </a:t>
                      </a:r>
                      <a:r>
                        <a:rPr sz="900" dirty="0">
                          <a:latin typeface="Verdana"/>
                          <a:cs typeface="Verdana"/>
                        </a:rPr>
                        <a:t>hanging</a:t>
                      </a:r>
                      <a:r>
                        <a:rPr sz="900" spc="-65" dirty="0">
                          <a:latin typeface="Verdana"/>
                          <a:cs typeface="Verdana"/>
                        </a:rPr>
                        <a:t> </a:t>
                      </a:r>
                      <a:r>
                        <a:rPr sz="900" spc="15" dirty="0">
                          <a:latin typeface="Verdana"/>
                          <a:cs typeface="Verdana"/>
                        </a:rPr>
                        <a:t>up</a:t>
                      </a:r>
                      <a:r>
                        <a:rPr sz="900" spc="-80" dirty="0">
                          <a:latin typeface="Verdana"/>
                          <a:cs typeface="Verdana"/>
                        </a:rPr>
                        <a:t> </a:t>
                      </a:r>
                      <a:r>
                        <a:rPr sz="900" spc="-45" dirty="0">
                          <a:latin typeface="Verdana"/>
                          <a:cs typeface="Verdana"/>
                        </a:rPr>
                        <a:t>their</a:t>
                      </a:r>
                      <a:r>
                        <a:rPr sz="900" spc="-55" dirty="0">
                          <a:latin typeface="Verdana"/>
                          <a:cs typeface="Verdana"/>
                        </a:rPr>
                        <a:t> </a:t>
                      </a:r>
                      <a:r>
                        <a:rPr sz="900" spc="5" dirty="0">
                          <a:latin typeface="Verdana"/>
                          <a:cs typeface="Verdana"/>
                        </a:rPr>
                        <a:t>own</a:t>
                      </a:r>
                      <a:r>
                        <a:rPr sz="900" spc="-65" dirty="0">
                          <a:latin typeface="Verdana"/>
                          <a:cs typeface="Verdana"/>
                        </a:rPr>
                        <a:t> </a:t>
                      </a:r>
                      <a:r>
                        <a:rPr sz="900" spc="15" dirty="0">
                          <a:latin typeface="Verdana"/>
                          <a:cs typeface="Verdana"/>
                        </a:rPr>
                        <a:t>coat,</a:t>
                      </a:r>
                      <a:r>
                        <a:rPr sz="900" spc="-70" dirty="0">
                          <a:latin typeface="Verdana"/>
                          <a:cs typeface="Verdana"/>
                        </a:rPr>
                        <a:t> </a:t>
                      </a:r>
                      <a:r>
                        <a:rPr sz="900" spc="-20" dirty="0">
                          <a:latin typeface="Verdana"/>
                          <a:cs typeface="Verdana"/>
                        </a:rPr>
                        <a:t>taking</a:t>
                      </a:r>
                      <a:r>
                        <a:rPr sz="900" spc="-65" dirty="0">
                          <a:latin typeface="Verdana"/>
                          <a:cs typeface="Verdana"/>
                        </a:rPr>
                        <a:t> </a:t>
                      </a:r>
                      <a:r>
                        <a:rPr sz="900" spc="-10" dirty="0">
                          <a:latin typeface="Verdana"/>
                          <a:cs typeface="Verdana"/>
                        </a:rPr>
                        <a:t>off</a:t>
                      </a:r>
                      <a:r>
                        <a:rPr sz="900" spc="-55" dirty="0">
                          <a:latin typeface="Verdana"/>
                          <a:cs typeface="Verdana"/>
                        </a:rPr>
                        <a:t> </a:t>
                      </a:r>
                      <a:r>
                        <a:rPr sz="900" dirty="0">
                          <a:latin typeface="Verdana"/>
                          <a:cs typeface="Verdana"/>
                        </a:rPr>
                        <a:t>own</a:t>
                      </a:r>
                      <a:r>
                        <a:rPr sz="900" spc="-65" dirty="0">
                          <a:latin typeface="Verdana"/>
                          <a:cs typeface="Verdana"/>
                        </a:rPr>
                        <a:t> </a:t>
                      </a:r>
                      <a:r>
                        <a:rPr sz="900" spc="-35" dirty="0">
                          <a:latin typeface="Verdana"/>
                          <a:cs typeface="Verdana"/>
                        </a:rPr>
                        <a:t>socks</a:t>
                      </a:r>
                      <a:r>
                        <a:rPr sz="900" spc="-60" dirty="0">
                          <a:latin typeface="Verdana"/>
                          <a:cs typeface="Verdana"/>
                        </a:rPr>
                        <a:t> </a:t>
                      </a:r>
                      <a:r>
                        <a:rPr sz="900" spc="-25" dirty="0">
                          <a:latin typeface="Verdana"/>
                          <a:cs typeface="Verdana"/>
                        </a:rPr>
                        <a:t>shoes</a:t>
                      </a:r>
                      <a:endParaRPr sz="900" dirty="0">
                        <a:latin typeface="Verdana"/>
                        <a:cs typeface="Verdana"/>
                      </a:endParaRPr>
                    </a:p>
                    <a:p>
                      <a:pPr marL="297180">
                        <a:lnSpc>
                          <a:spcPts val="990"/>
                        </a:lnSpc>
                        <a:spcBef>
                          <a:spcPts val="20"/>
                        </a:spcBef>
                        <a:tabLst>
                          <a:tab pos="525145" algn="l"/>
                        </a:tabLst>
                      </a:pPr>
                      <a:endParaRPr sz="900" dirty="0">
                        <a:latin typeface="Verdana"/>
                        <a:cs typeface="Verdana"/>
                      </a:endParaRPr>
                    </a:p>
                  </a:txBody>
                  <a:tcPr marL="0" marR="0" marT="1905" marB="0">
                    <a:lnL w="12700">
                      <a:solidFill>
                        <a:srgbClr val="00AF50"/>
                      </a:solidFill>
                      <a:prstDash val="solid"/>
                    </a:lnL>
                    <a:lnR w="12700">
                      <a:solidFill>
                        <a:srgbClr val="00AF50"/>
                      </a:solidFill>
                      <a:prstDash val="solid"/>
                    </a:lnR>
                  </a:tcPr>
                </a:tc>
                <a:extLst>
                  <a:ext uri="{0D108BD9-81ED-4DB2-BD59-A6C34878D82A}">
                    <a16:rowId xmlns:a16="http://schemas.microsoft.com/office/drawing/2014/main" val="10002"/>
                  </a:ext>
                </a:extLst>
              </a:tr>
              <a:tr h="304165">
                <a:tc>
                  <a:txBody>
                    <a:bodyPr/>
                    <a:lstStyle/>
                    <a:p>
                      <a:pPr marL="67945">
                        <a:lnSpc>
                          <a:spcPct val="100000"/>
                        </a:lnSpc>
                        <a:spcBef>
                          <a:spcPts val="105"/>
                        </a:spcBef>
                      </a:pPr>
                      <a:r>
                        <a:rPr sz="900" b="1" spc="5" dirty="0">
                          <a:solidFill>
                            <a:srgbClr val="FFFFFF"/>
                          </a:solidFill>
                          <a:latin typeface="Tahoma"/>
                          <a:cs typeface="Tahoma"/>
                        </a:rPr>
                        <a:t>B</a:t>
                      </a:r>
                      <a:r>
                        <a:rPr sz="900" b="1" dirty="0">
                          <a:solidFill>
                            <a:srgbClr val="FFFFFF"/>
                          </a:solidFill>
                          <a:latin typeface="Tahoma"/>
                          <a:cs typeface="Tahoma"/>
                        </a:rPr>
                        <a:t>y</a:t>
                      </a:r>
                      <a:r>
                        <a:rPr sz="900" b="1" spc="-10" dirty="0">
                          <a:solidFill>
                            <a:srgbClr val="FFFFFF"/>
                          </a:solidFill>
                          <a:latin typeface="Tahoma"/>
                          <a:cs typeface="Tahoma"/>
                        </a:rPr>
                        <a:t> t</a:t>
                      </a:r>
                      <a:r>
                        <a:rPr sz="900" b="1" spc="-5" dirty="0">
                          <a:solidFill>
                            <a:srgbClr val="FFFFFF"/>
                          </a:solidFill>
                          <a:latin typeface="Tahoma"/>
                          <a:cs typeface="Tahoma"/>
                        </a:rPr>
                        <a:t>h</a:t>
                      </a:r>
                      <a:r>
                        <a:rPr sz="900" b="1" dirty="0">
                          <a:solidFill>
                            <a:srgbClr val="FFFFFF"/>
                          </a:solidFill>
                          <a:latin typeface="Tahoma"/>
                          <a:cs typeface="Tahoma"/>
                        </a:rPr>
                        <a:t>e</a:t>
                      </a:r>
                      <a:r>
                        <a:rPr sz="900" b="1" spc="-15" dirty="0">
                          <a:solidFill>
                            <a:srgbClr val="FFFFFF"/>
                          </a:solidFill>
                          <a:latin typeface="Tahoma"/>
                          <a:cs typeface="Tahoma"/>
                        </a:rPr>
                        <a:t> </a:t>
                      </a:r>
                      <a:r>
                        <a:rPr sz="900" b="1" spc="-5" dirty="0">
                          <a:solidFill>
                            <a:srgbClr val="FFFFFF"/>
                          </a:solidFill>
                          <a:latin typeface="Tahoma"/>
                          <a:cs typeface="Tahoma"/>
                        </a:rPr>
                        <a:t>en</a:t>
                      </a:r>
                      <a:r>
                        <a:rPr sz="900" b="1" dirty="0">
                          <a:solidFill>
                            <a:srgbClr val="FFFFFF"/>
                          </a:solidFill>
                          <a:latin typeface="Tahoma"/>
                          <a:cs typeface="Tahoma"/>
                        </a:rPr>
                        <a:t>d</a:t>
                      </a:r>
                      <a:r>
                        <a:rPr sz="900" b="1" spc="-10" dirty="0">
                          <a:solidFill>
                            <a:srgbClr val="FFFFFF"/>
                          </a:solidFill>
                          <a:latin typeface="Tahoma"/>
                          <a:cs typeface="Tahoma"/>
                        </a:rPr>
                        <a:t> </a:t>
                      </a:r>
                      <a:r>
                        <a:rPr sz="900" b="1" spc="-5" dirty="0">
                          <a:solidFill>
                            <a:srgbClr val="FFFFFF"/>
                          </a:solidFill>
                          <a:latin typeface="Tahoma"/>
                          <a:cs typeface="Tahoma"/>
                        </a:rPr>
                        <a:t>o</a:t>
                      </a:r>
                      <a:r>
                        <a:rPr sz="900" b="1" dirty="0">
                          <a:solidFill>
                            <a:srgbClr val="FFFFFF"/>
                          </a:solidFill>
                          <a:latin typeface="Tahoma"/>
                          <a:cs typeface="Tahoma"/>
                        </a:rPr>
                        <a:t>f</a:t>
                      </a:r>
                      <a:r>
                        <a:rPr sz="900" b="1" spc="-15" dirty="0">
                          <a:solidFill>
                            <a:srgbClr val="FFFFFF"/>
                          </a:solidFill>
                          <a:latin typeface="Tahoma"/>
                          <a:cs typeface="Tahoma"/>
                        </a:rPr>
                        <a:t> </a:t>
                      </a:r>
                      <a:r>
                        <a:rPr sz="900" b="1" spc="-10" dirty="0">
                          <a:solidFill>
                            <a:srgbClr val="FFFFFF"/>
                          </a:solidFill>
                          <a:latin typeface="Tahoma"/>
                          <a:cs typeface="Tahoma"/>
                        </a:rPr>
                        <a:t>N</a:t>
                      </a:r>
                      <a:r>
                        <a:rPr sz="900" b="1" dirty="0">
                          <a:solidFill>
                            <a:srgbClr val="FFFFFF"/>
                          </a:solidFill>
                          <a:latin typeface="Tahoma"/>
                          <a:cs typeface="Tahoma"/>
                        </a:rPr>
                        <a:t>1</a:t>
                      </a:r>
                      <a:r>
                        <a:rPr sz="900" b="1" spc="-10" dirty="0">
                          <a:solidFill>
                            <a:srgbClr val="FFFFFF"/>
                          </a:solidFill>
                          <a:latin typeface="Tahoma"/>
                          <a:cs typeface="Tahoma"/>
                        </a:rPr>
                        <a:t> (N</a:t>
                      </a:r>
                      <a:r>
                        <a:rPr sz="900" b="1" spc="-5" dirty="0">
                          <a:solidFill>
                            <a:srgbClr val="FFFFFF"/>
                          </a:solidFill>
                          <a:latin typeface="Tahoma"/>
                          <a:cs typeface="Tahoma"/>
                        </a:rPr>
                        <a:t>1+)</a:t>
                      </a:r>
                      <a:endParaRPr sz="900">
                        <a:latin typeface="Tahoma"/>
                        <a:cs typeface="Tahoma"/>
                      </a:endParaRPr>
                    </a:p>
                    <a:p>
                      <a:pPr marL="67945">
                        <a:lnSpc>
                          <a:spcPct val="100000"/>
                        </a:lnSpc>
                        <a:spcBef>
                          <a:spcPts val="25"/>
                        </a:spcBef>
                      </a:pPr>
                      <a:r>
                        <a:rPr sz="900" b="1" spc="5" dirty="0">
                          <a:latin typeface="Tahoma"/>
                          <a:cs typeface="Tahoma"/>
                        </a:rPr>
                        <a:t>B</a:t>
                      </a:r>
                      <a:r>
                        <a:rPr sz="900" b="1" dirty="0">
                          <a:latin typeface="Tahoma"/>
                          <a:cs typeface="Tahoma"/>
                        </a:rPr>
                        <a:t>y</a:t>
                      </a:r>
                      <a:r>
                        <a:rPr sz="900" b="1" spc="-10" dirty="0">
                          <a:latin typeface="Tahoma"/>
                          <a:cs typeface="Tahoma"/>
                        </a:rPr>
                        <a:t> t</a:t>
                      </a:r>
                      <a:r>
                        <a:rPr sz="900" b="1" spc="-5" dirty="0">
                          <a:latin typeface="Tahoma"/>
                          <a:cs typeface="Tahoma"/>
                        </a:rPr>
                        <a:t>h</a:t>
                      </a:r>
                      <a:r>
                        <a:rPr sz="900" b="1" dirty="0">
                          <a:latin typeface="Tahoma"/>
                          <a:cs typeface="Tahoma"/>
                        </a:rPr>
                        <a:t>e</a:t>
                      </a:r>
                      <a:r>
                        <a:rPr sz="900" b="1" spc="-15" dirty="0">
                          <a:latin typeface="Tahoma"/>
                          <a:cs typeface="Tahoma"/>
                        </a:rPr>
                        <a:t> </a:t>
                      </a:r>
                      <a:r>
                        <a:rPr sz="900" b="1" spc="-5" dirty="0">
                          <a:latin typeface="Tahoma"/>
                          <a:cs typeface="Tahoma"/>
                        </a:rPr>
                        <a:t>en</a:t>
                      </a:r>
                      <a:r>
                        <a:rPr sz="900" b="1" dirty="0">
                          <a:latin typeface="Tahoma"/>
                          <a:cs typeface="Tahoma"/>
                        </a:rPr>
                        <a:t>d</a:t>
                      </a:r>
                      <a:r>
                        <a:rPr sz="900" b="1" spc="-5" dirty="0">
                          <a:latin typeface="Tahoma"/>
                          <a:cs typeface="Tahoma"/>
                        </a:rPr>
                        <a:t> </a:t>
                      </a:r>
                      <a:r>
                        <a:rPr sz="900" b="1" spc="-10" dirty="0">
                          <a:latin typeface="Tahoma"/>
                          <a:cs typeface="Tahoma"/>
                        </a:rPr>
                        <a:t>N</a:t>
                      </a:r>
                      <a:r>
                        <a:rPr sz="900" b="1" dirty="0">
                          <a:latin typeface="Tahoma"/>
                          <a:cs typeface="Tahoma"/>
                        </a:rPr>
                        <a:t>1</a:t>
                      </a:r>
                      <a:r>
                        <a:rPr sz="900" b="1" spc="-15" dirty="0">
                          <a:latin typeface="Tahoma"/>
                          <a:cs typeface="Tahoma"/>
                        </a:rPr>
                        <a:t> </a:t>
                      </a:r>
                      <a:r>
                        <a:rPr sz="900" b="1" spc="-5" dirty="0">
                          <a:latin typeface="Tahoma"/>
                          <a:cs typeface="Tahoma"/>
                        </a:rPr>
                        <a:t>chil</a:t>
                      </a:r>
                      <a:r>
                        <a:rPr sz="900" b="1" spc="5" dirty="0">
                          <a:latin typeface="Tahoma"/>
                          <a:cs typeface="Tahoma"/>
                        </a:rPr>
                        <a:t>d</a:t>
                      </a:r>
                      <a:r>
                        <a:rPr sz="900" b="1" dirty="0">
                          <a:latin typeface="Tahoma"/>
                          <a:cs typeface="Tahoma"/>
                        </a:rPr>
                        <a:t>ren</a:t>
                      </a:r>
                      <a:r>
                        <a:rPr sz="900" b="1" spc="-15" dirty="0">
                          <a:latin typeface="Tahoma"/>
                          <a:cs typeface="Tahoma"/>
                        </a:rPr>
                        <a:t> </a:t>
                      </a:r>
                      <a:r>
                        <a:rPr sz="900" b="1" dirty="0">
                          <a:latin typeface="Tahoma"/>
                          <a:cs typeface="Tahoma"/>
                        </a:rPr>
                        <a:t>sho</a:t>
                      </a:r>
                      <a:r>
                        <a:rPr sz="900" b="1" spc="-15" dirty="0">
                          <a:latin typeface="Tahoma"/>
                          <a:cs typeface="Tahoma"/>
                        </a:rPr>
                        <a:t>u</a:t>
                      </a:r>
                      <a:r>
                        <a:rPr sz="900" b="1" dirty="0">
                          <a:latin typeface="Tahoma"/>
                          <a:cs typeface="Tahoma"/>
                        </a:rPr>
                        <a:t>ld</a:t>
                      </a:r>
                      <a:r>
                        <a:rPr sz="900" b="1" spc="-10" dirty="0">
                          <a:latin typeface="Tahoma"/>
                          <a:cs typeface="Tahoma"/>
                        </a:rPr>
                        <a:t> </a:t>
                      </a:r>
                      <a:r>
                        <a:rPr sz="900" b="1" spc="5" dirty="0">
                          <a:latin typeface="Tahoma"/>
                          <a:cs typeface="Tahoma"/>
                        </a:rPr>
                        <a:t>b</a:t>
                      </a:r>
                      <a:r>
                        <a:rPr sz="900" b="1" dirty="0">
                          <a:latin typeface="Tahoma"/>
                          <a:cs typeface="Tahoma"/>
                        </a:rPr>
                        <a:t>e</a:t>
                      </a:r>
                      <a:r>
                        <a:rPr sz="900" b="1" spc="-15" dirty="0">
                          <a:latin typeface="Tahoma"/>
                          <a:cs typeface="Tahoma"/>
                        </a:rPr>
                        <a:t> </a:t>
                      </a:r>
                      <a:r>
                        <a:rPr sz="900" b="1" spc="-10" dirty="0">
                          <a:latin typeface="Tahoma"/>
                          <a:cs typeface="Tahoma"/>
                        </a:rPr>
                        <a:t>a</a:t>
                      </a:r>
                      <a:r>
                        <a:rPr sz="900" b="1" spc="5" dirty="0">
                          <a:latin typeface="Tahoma"/>
                          <a:cs typeface="Tahoma"/>
                        </a:rPr>
                        <a:t>b</a:t>
                      </a:r>
                      <a:r>
                        <a:rPr sz="900" b="1" dirty="0">
                          <a:latin typeface="Tahoma"/>
                          <a:cs typeface="Tahoma"/>
                        </a:rPr>
                        <a:t>le</a:t>
                      </a:r>
                      <a:r>
                        <a:rPr sz="900" b="1" spc="-15" dirty="0">
                          <a:latin typeface="Tahoma"/>
                          <a:cs typeface="Tahoma"/>
                        </a:rPr>
                        <a:t> </a:t>
                      </a:r>
                      <a:r>
                        <a:rPr sz="900" b="1" spc="-10" dirty="0">
                          <a:latin typeface="Tahoma"/>
                          <a:cs typeface="Tahoma"/>
                        </a:rPr>
                        <a:t>t</a:t>
                      </a:r>
                      <a:r>
                        <a:rPr sz="900" b="1" dirty="0">
                          <a:latin typeface="Tahoma"/>
                          <a:cs typeface="Tahoma"/>
                        </a:rPr>
                        <a:t>o…</a:t>
                      </a:r>
                      <a:endParaRPr sz="900">
                        <a:latin typeface="Tahoma"/>
                        <a:cs typeface="Tahoma"/>
                      </a:endParaRPr>
                    </a:p>
                  </a:txBody>
                  <a:tcPr marL="0" marR="0" marT="13335" marB="0">
                    <a:solidFill>
                      <a:srgbClr val="00AF50"/>
                    </a:solidFill>
                  </a:tcPr>
                </a:tc>
                <a:extLst>
                  <a:ext uri="{0D108BD9-81ED-4DB2-BD59-A6C34878D82A}">
                    <a16:rowId xmlns:a16="http://schemas.microsoft.com/office/drawing/2014/main" val="10003"/>
                  </a:ext>
                </a:extLst>
              </a:tr>
              <a:tr h="1548130">
                <a:tc>
                  <a:txBody>
                    <a:bodyPr/>
                    <a:lstStyle/>
                    <a:p>
                      <a:pPr marL="297180">
                        <a:lnSpc>
                          <a:spcPct val="100000"/>
                        </a:lnSpc>
                        <a:spcBef>
                          <a:spcPts val="10"/>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65" dirty="0">
                          <a:latin typeface="Verdana"/>
                          <a:cs typeface="Verdana"/>
                        </a:rPr>
                        <a:t> </a:t>
                      </a:r>
                      <a:r>
                        <a:rPr sz="900" spc="-15" dirty="0">
                          <a:latin typeface="Verdana"/>
                          <a:cs typeface="Verdana"/>
                        </a:rPr>
                        <a:t>understand</a:t>
                      </a:r>
                      <a:r>
                        <a:rPr sz="900" spc="-65" dirty="0">
                          <a:latin typeface="Verdana"/>
                          <a:cs typeface="Verdana"/>
                        </a:rPr>
                        <a:t> </a:t>
                      </a:r>
                      <a:r>
                        <a:rPr sz="900" dirty="0">
                          <a:latin typeface="Verdana"/>
                          <a:cs typeface="Verdana"/>
                        </a:rPr>
                        <a:t>of</a:t>
                      </a:r>
                      <a:r>
                        <a:rPr sz="900" spc="-55" dirty="0">
                          <a:latin typeface="Verdana"/>
                          <a:cs typeface="Verdana"/>
                        </a:rPr>
                        <a:t> </a:t>
                      </a:r>
                      <a:r>
                        <a:rPr sz="900" spc="-15" dirty="0">
                          <a:latin typeface="Verdana"/>
                          <a:cs typeface="Verdana"/>
                        </a:rPr>
                        <a:t>‘right’</a:t>
                      </a:r>
                      <a:r>
                        <a:rPr sz="900" spc="-65" dirty="0">
                          <a:latin typeface="Verdana"/>
                          <a:cs typeface="Verdana"/>
                        </a:rPr>
                        <a:t> </a:t>
                      </a:r>
                      <a:r>
                        <a:rPr sz="900" spc="30" dirty="0">
                          <a:latin typeface="Verdana"/>
                          <a:cs typeface="Verdana"/>
                        </a:rPr>
                        <a:t>and</a:t>
                      </a:r>
                      <a:r>
                        <a:rPr sz="900" spc="-60" dirty="0">
                          <a:latin typeface="Verdana"/>
                          <a:cs typeface="Verdana"/>
                        </a:rPr>
                        <a:t> </a:t>
                      </a:r>
                      <a:r>
                        <a:rPr sz="900" spc="10" dirty="0">
                          <a:latin typeface="Verdana"/>
                          <a:cs typeface="Verdana"/>
                        </a:rPr>
                        <a:t>‘wrong’</a:t>
                      </a:r>
                      <a:r>
                        <a:rPr sz="900" spc="-65" dirty="0">
                          <a:latin typeface="Verdana"/>
                          <a:cs typeface="Verdana"/>
                        </a:rPr>
                        <a:t> </a:t>
                      </a:r>
                      <a:r>
                        <a:rPr sz="900" spc="-15" dirty="0">
                          <a:latin typeface="Verdana"/>
                          <a:cs typeface="Verdana"/>
                        </a:rPr>
                        <a:t>e.g.</a:t>
                      </a:r>
                      <a:r>
                        <a:rPr sz="900" spc="-70" dirty="0">
                          <a:latin typeface="Verdana"/>
                          <a:cs typeface="Verdana"/>
                        </a:rPr>
                        <a:t> </a:t>
                      </a:r>
                      <a:r>
                        <a:rPr sz="900" spc="-25" dirty="0">
                          <a:latin typeface="Verdana"/>
                          <a:cs typeface="Verdana"/>
                        </a:rPr>
                        <a:t>stop</a:t>
                      </a:r>
                      <a:r>
                        <a:rPr sz="900" spc="-65" dirty="0">
                          <a:latin typeface="Verdana"/>
                          <a:cs typeface="Verdana"/>
                        </a:rPr>
                        <a:t> </a:t>
                      </a:r>
                      <a:r>
                        <a:rPr sz="900" spc="-35" dirty="0">
                          <a:latin typeface="Verdana"/>
                          <a:cs typeface="Verdana"/>
                        </a:rPr>
                        <a:t>themselves</a:t>
                      </a:r>
                      <a:r>
                        <a:rPr sz="900" spc="-60" dirty="0">
                          <a:latin typeface="Verdana"/>
                          <a:cs typeface="Verdana"/>
                        </a:rPr>
                        <a:t> </a:t>
                      </a:r>
                      <a:r>
                        <a:rPr sz="900" spc="-35" dirty="0">
                          <a:latin typeface="Verdana"/>
                          <a:cs typeface="Verdana"/>
                        </a:rPr>
                        <a:t>from</a:t>
                      </a:r>
                      <a:r>
                        <a:rPr sz="900" spc="-70" dirty="0">
                          <a:latin typeface="Verdana"/>
                          <a:cs typeface="Verdana"/>
                        </a:rPr>
                        <a:t> </a:t>
                      </a:r>
                      <a:r>
                        <a:rPr sz="900" spc="-40" dirty="0">
                          <a:latin typeface="Verdana"/>
                          <a:cs typeface="Verdana"/>
                        </a:rPr>
                        <a:t>hurting</a:t>
                      </a:r>
                      <a:r>
                        <a:rPr sz="900" spc="-65" dirty="0">
                          <a:latin typeface="Verdana"/>
                          <a:cs typeface="Verdana"/>
                        </a:rPr>
                        <a:t> </a:t>
                      </a:r>
                      <a:r>
                        <a:rPr sz="900" spc="-5" dirty="0">
                          <a:latin typeface="Verdana"/>
                          <a:cs typeface="Verdana"/>
                        </a:rPr>
                        <a:t>someone</a:t>
                      </a:r>
                      <a:r>
                        <a:rPr sz="900" spc="-60" dirty="0">
                          <a:latin typeface="Verdana"/>
                          <a:cs typeface="Verdana"/>
                        </a:rPr>
                        <a:t> </a:t>
                      </a:r>
                      <a:r>
                        <a:rPr sz="900" spc="-20" dirty="0">
                          <a:latin typeface="Verdana"/>
                          <a:cs typeface="Verdana"/>
                        </a:rPr>
                        <a:t>deliberately,</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5" dirty="0">
                          <a:latin typeface="Verdana"/>
                          <a:cs typeface="Verdana"/>
                        </a:rPr>
                        <a:t> </a:t>
                      </a:r>
                      <a:r>
                        <a:rPr sz="900" spc="70" dirty="0">
                          <a:latin typeface="Verdana"/>
                          <a:cs typeface="Verdana"/>
                        </a:rPr>
                        <a:t>a</a:t>
                      </a:r>
                      <a:r>
                        <a:rPr sz="900" spc="-65" dirty="0">
                          <a:latin typeface="Verdana"/>
                          <a:cs typeface="Verdana"/>
                        </a:rPr>
                        <a:t> </a:t>
                      </a:r>
                      <a:r>
                        <a:rPr sz="900" dirty="0">
                          <a:latin typeface="Verdana"/>
                          <a:cs typeface="Verdana"/>
                        </a:rPr>
                        <a:t>range</a:t>
                      </a:r>
                      <a:r>
                        <a:rPr sz="900" spc="-70" dirty="0">
                          <a:latin typeface="Verdana"/>
                          <a:cs typeface="Verdana"/>
                        </a:rPr>
                        <a:t> </a:t>
                      </a:r>
                      <a:r>
                        <a:rPr sz="900" dirty="0">
                          <a:latin typeface="Verdana"/>
                          <a:cs typeface="Verdana"/>
                        </a:rPr>
                        <a:t>of</a:t>
                      </a:r>
                      <a:r>
                        <a:rPr sz="900" spc="-60" dirty="0">
                          <a:latin typeface="Verdana"/>
                          <a:cs typeface="Verdana"/>
                        </a:rPr>
                        <a:t> </a:t>
                      </a:r>
                      <a:r>
                        <a:rPr sz="900" spc="-30" dirty="0">
                          <a:latin typeface="Verdana"/>
                          <a:cs typeface="Verdana"/>
                        </a:rPr>
                        <a:t>emotions,</a:t>
                      </a:r>
                      <a:r>
                        <a:rPr sz="900" spc="-80" dirty="0">
                          <a:latin typeface="Verdana"/>
                          <a:cs typeface="Verdana"/>
                        </a:rPr>
                        <a:t> </a:t>
                      </a:r>
                      <a:r>
                        <a:rPr sz="900" spc="5" dirty="0">
                          <a:latin typeface="Verdana"/>
                          <a:cs typeface="Verdana"/>
                        </a:rPr>
                        <a:t>even</a:t>
                      </a:r>
                      <a:r>
                        <a:rPr sz="900" spc="-65" dirty="0">
                          <a:latin typeface="Verdana"/>
                          <a:cs typeface="Verdana"/>
                        </a:rPr>
                        <a:t> </a:t>
                      </a:r>
                      <a:r>
                        <a:rPr sz="900" spc="-55" dirty="0">
                          <a:latin typeface="Verdana"/>
                          <a:cs typeface="Verdana"/>
                        </a:rPr>
                        <a:t>if</a:t>
                      </a:r>
                      <a:r>
                        <a:rPr sz="900" spc="-65" dirty="0">
                          <a:latin typeface="Verdana"/>
                          <a:cs typeface="Verdana"/>
                        </a:rPr>
                        <a:t> </a:t>
                      </a:r>
                      <a:r>
                        <a:rPr sz="900" spc="-20" dirty="0">
                          <a:latin typeface="Verdana"/>
                          <a:cs typeface="Verdana"/>
                        </a:rPr>
                        <a:t>they</a:t>
                      </a:r>
                      <a:r>
                        <a:rPr sz="900" spc="-65" dirty="0">
                          <a:latin typeface="Verdana"/>
                          <a:cs typeface="Verdana"/>
                        </a:rPr>
                        <a:t> </a:t>
                      </a:r>
                      <a:r>
                        <a:rPr sz="900" spc="15" dirty="0">
                          <a:latin typeface="Verdana"/>
                          <a:cs typeface="Verdana"/>
                        </a:rPr>
                        <a:t>don’t</a:t>
                      </a:r>
                      <a:r>
                        <a:rPr sz="900" spc="-75" dirty="0">
                          <a:latin typeface="Verdana"/>
                          <a:cs typeface="Verdana"/>
                        </a:rPr>
                        <a:t> </a:t>
                      </a:r>
                      <a:r>
                        <a:rPr sz="900" spc="-15" dirty="0">
                          <a:latin typeface="Verdana"/>
                          <a:cs typeface="Verdana"/>
                        </a:rPr>
                        <a:t>understand</a:t>
                      </a:r>
                      <a:r>
                        <a:rPr sz="900" spc="-70" dirty="0">
                          <a:latin typeface="Verdana"/>
                          <a:cs typeface="Verdana"/>
                        </a:rPr>
                        <a:t> </a:t>
                      </a:r>
                      <a:r>
                        <a:rPr sz="900" spc="-15" dirty="0">
                          <a:latin typeface="Verdana"/>
                          <a:cs typeface="Verdana"/>
                        </a:rPr>
                        <a:t>them</a:t>
                      </a:r>
                      <a:r>
                        <a:rPr sz="900" spc="-85" dirty="0">
                          <a:latin typeface="Verdana"/>
                          <a:cs typeface="Verdana"/>
                        </a:rPr>
                        <a:t> </a:t>
                      </a:r>
                      <a:r>
                        <a:rPr sz="900" spc="-35" dirty="0">
                          <a:latin typeface="Verdana"/>
                          <a:cs typeface="Verdana"/>
                        </a:rPr>
                        <a:t>yet.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Mainly</a:t>
                      </a:r>
                      <a:r>
                        <a:rPr sz="900" spc="-70" dirty="0">
                          <a:latin typeface="Verdana"/>
                          <a:cs typeface="Verdana"/>
                        </a:rPr>
                        <a:t> </a:t>
                      </a:r>
                      <a:r>
                        <a:rPr sz="900" spc="-30" dirty="0">
                          <a:latin typeface="Verdana"/>
                          <a:cs typeface="Verdana"/>
                        </a:rPr>
                        <a:t>plays</a:t>
                      </a:r>
                      <a:r>
                        <a:rPr sz="900" spc="-70" dirty="0">
                          <a:latin typeface="Verdana"/>
                          <a:cs typeface="Verdana"/>
                        </a:rPr>
                        <a:t> </a:t>
                      </a:r>
                      <a:r>
                        <a:rPr sz="900" spc="-5" dirty="0">
                          <a:latin typeface="Verdana"/>
                          <a:cs typeface="Verdana"/>
                        </a:rPr>
                        <a:t>alone,</a:t>
                      </a:r>
                      <a:r>
                        <a:rPr sz="900" spc="-80" dirty="0">
                          <a:latin typeface="Verdana"/>
                          <a:cs typeface="Verdana"/>
                        </a:rPr>
                        <a:t> </a:t>
                      </a:r>
                      <a:r>
                        <a:rPr lang="en-GB" sz="900" spc="-50" dirty="0">
                          <a:latin typeface="Verdana"/>
                          <a:cs typeface="Verdana"/>
                        </a:rPr>
                        <a:t>is beginning to play alongside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 dirty="0">
                          <a:latin typeface="Verdana"/>
                          <a:cs typeface="Verdana"/>
                        </a:rPr>
                        <a:t>S</a:t>
                      </a:r>
                      <a:r>
                        <a:rPr sz="900" dirty="0">
                          <a:latin typeface="Verdana"/>
                          <a:cs typeface="Verdana"/>
                        </a:rPr>
                        <a:t>eek</a:t>
                      </a:r>
                      <a:r>
                        <a:rPr sz="900" spc="-60" dirty="0">
                          <a:latin typeface="Verdana"/>
                          <a:cs typeface="Verdana"/>
                        </a:rPr>
                        <a:t> </a:t>
                      </a:r>
                      <a:r>
                        <a:rPr sz="900" dirty="0">
                          <a:latin typeface="Verdana"/>
                          <a:cs typeface="Verdana"/>
                        </a:rPr>
                        <a:t>co</a:t>
                      </a:r>
                      <a:r>
                        <a:rPr sz="900" spc="-20" dirty="0">
                          <a:latin typeface="Verdana"/>
                          <a:cs typeface="Verdana"/>
                        </a:rPr>
                        <a:t>m</a:t>
                      </a:r>
                      <a:r>
                        <a:rPr sz="900" dirty="0">
                          <a:latin typeface="Verdana"/>
                          <a:cs typeface="Verdana"/>
                        </a:rPr>
                        <a:t>fort</a:t>
                      </a:r>
                      <a:r>
                        <a:rPr sz="900" spc="-75" dirty="0">
                          <a:latin typeface="Verdana"/>
                          <a:cs typeface="Verdana"/>
                        </a:rPr>
                        <a:t> </a:t>
                      </a:r>
                      <a:r>
                        <a:rPr sz="900" spc="5" dirty="0">
                          <a:latin typeface="Verdana"/>
                          <a:cs typeface="Verdana"/>
                        </a:rPr>
                        <a:t>f</a:t>
                      </a:r>
                      <a:r>
                        <a:rPr sz="900" dirty="0">
                          <a:latin typeface="Verdana"/>
                          <a:cs typeface="Verdana"/>
                        </a:rPr>
                        <a:t>rom</a:t>
                      </a:r>
                      <a:r>
                        <a:rPr sz="900" spc="-85" dirty="0">
                          <a:latin typeface="Verdana"/>
                          <a:cs typeface="Verdana"/>
                        </a:rPr>
                        <a:t> </a:t>
                      </a:r>
                      <a:r>
                        <a:rPr sz="900" spc="5" dirty="0">
                          <a:latin typeface="Verdana"/>
                          <a:cs typeface="Verdana"/>
                        </a:rPr>
                        <a:t>f</a:t>
                      </a:r>
                      <a:r>
                        <a:rPr sz="900" spc="-5" dirty="0">
                          <a:latin typeface="Verdana"/>
                          <a:cs typeface="Verdana"/>
                        </a:rPr>
                        <a:t>a</a:t>
                      </a:r>
                      <a:r>
                        <a:rPr sz="900" spc="-20" dirty="0">
                          <a:latin typeface="Verdana"/>
                          <a:cs typeface="Verdana"/>
                        </a:rPr>
                        <a:t>m</a:t>
                      </a:r>
                      <a:r>
                        <a:rPr sz="900" spc="10" dirty="0">
                          <a:latin typeface="Verdana"/>
                          <a:cs typeface="Verdana"/>
                        </a:rPr>
                        <a:t>i</a:t>
                      </a:r>
                      <a:r>
                        <a:rPr sz="900" spc="-5" dirty="0">
                          <a:latin typeface="Verdana"/>
                          <a:cs typeface="Verdana"/>
                        </a:rPr>
                        <a:t>l</a:t>
                      </a:r>
                      <a:r>
                        <a:rPr sz="900" spc="10" dirty="0">
                          <a:latin typeface="Verdana"/>
                          <a:cs typeface="Verdana"/>
                        </a:rPr>
                        <a:t>i</a:t>
                      </a:r>
                      <a:r>
                        <a:rPr sz="900" spc="-5" dirty="0">
                          <a:latin typeface="Verdana"/>
                          <a:cs typeface="Verdana"/>
                        </a:rPr>
                        <a:t>a</a:t>
                      </a:r>
                      <a:r>
                        <a:rPr sz="900" dirty="0">
                          <a:latin typeface="Verdana"/>
                          <a:cs typeface="Verdana"/>
                        </a:rPr>
                        <a:t>r</a:t>
                      </a:r>
                      <a:r>
                        <a:rPr sz="900" spc="-65" dirty="0">
                          <a:latin typeface="Verdana"/>
                          <a:cs typeface="Verdana"/>
                        </a:rPr>
                        <a:t> </a:t>
                      </a:r>
                      <a:r>
                        <a:rPr sz="900" spc="-5" dirty="0">
                          <a:latin typeface="Verdana"/>
                          <a:cs typeface="Verdana"/>
                        </a:rPr>
                        <a:t>ad</a:t>
                      </a:r>
                      <a:r>
                        <a:rPr sz="900" dirty="0">
                          <a:latin typeface="Verdana"/>
                          <a:cs typeface="Verdana"/>
                        </a:rPr>
                        <a:t>u</a:t>
                      </a:r>
                      <a:r>
                        <a:rPr sz="900" spc="-5" dirty="0">
                          <a:latin typeface="Verdana"/>
                          <a:cs typeface="Verdana"/>
                        </a:rPr>
                        <a:t>l</a:t>
                      </a:r>
                      <a:r>
                        <a:rPr sz="900" spc="-10" dirty="0">
                          <a:latin typeface="Verdana"/>
                          <a:cs typeface="Verdana"/>
                        </a:rPr>
                        <a:t>t</a:t>
                      </a:r>
                      <a:r>
                        <a:rPr sz="900" dirty="0">
                          <a:latin typeface="Verdana"/>
                          <a:cs typeface="Verdana"/>
                        </a:rPr>
                        <a:t>s</a:t>
                      </a:r>
                      <a:r>
                        <a:rPr sz="900" spc="-70" dirty="0">
                          <a:latin typeface="Verdana"/>
                          <a:cs typeface="Verdana"/>
                        </a:rPr>
                        <a:t> </a:t>
                      </a:r>
                      <a:r>
                        <a:rPr sz="900" dirty="0">
                          <a:latin typeface="Verdana"/>
                          <a:cs typeface="Verdana"/>
                        </a:rPr>
                        <a:t>when</a:t>
                      </a:r>
                      <a:r>
                        <a:rPr sz="900" spc="-60" dirty="0">
                          <a:latin typeface="Verdana"/>
                          <a:cs typeface="Verdana"/>
                        </a:rPr>
                        <a:t> </a:t>
                      </a:r>
                      <a:r>
                        <a:rPr sz="900" dirty="0">
                          <a:latin typeface="Verdana"/>
                          <a:cs typeface="Verdana"/>
                        </a:rPr>
                        <a:t>u</a:t>
                      </a:r>
                      <a:r>
                        <a:rPr sz="900" spc="-5" dirty="0">
                          <a:latin typeface="Verdana"/>
                          <a:cs typeface="Verdana"/>
                        </a:rPr>
                        <a:t>ps</a:t>
                      </a:r>
                      <a:r>
                        <a:rPr sz="900" dirty="0">
                          <a:latin typeface="Verdana"/>
                          <a:cs typeface="Verdana"/>
                        </a:rPr>
                        <a:t>et</a:t>
                      </a:r>
                      <a:r>
                        <a:rPr sz="900" spc="-70" dirty="0">
                          <a:latin typeface="Verdana"/>
                          <a:cs typeface="Verdana"/>
                        </a:rPr>
                        <a:t> </a:t>
                      </a:r>
                      <a:r>
                        <a:rPr sz="900" dirty="0">
                          <a:latin typeface="Verdana"/>
                          <a:cs typeface="Verdana"/>
                        </a:rPr>
                        <a:t>or</a:t>
                      </a:r>
                      <a:r>
                        <a:rPr sz="900" spc="-65" dirty="0">
                          <a:latin typeface="Verdana"/>
                          <a:cs typeface="Verdana"/>
                        </a:rPr>
                        <a:t> </a:t>
                      </a:r>
                      <a:r>
                        <a:rPr sz="900" spc="-10" dirty="0">
                          <a:latin typeface="Verdana"/>
                          <a:cs typeface="Verdana"/>
                        </a:rPr>
                        <a:t>h</a:t>
                      </a:r>
                      <a:r>
                        <a:rPr sz="900" dirty="0">
                          <a:latin typeface="Verdana"/>
                          <a:cs typeface="Verdana"/>
                        </a:rPr>
                        <a:t>urt</a:t>
                      </a:r>
                    </a:p>
                    <a:p>
                      <a:pPr marL="297180">
                        <a:lnSpc>
                          <a:spcPct val="100000"/>
                        </a:lnSpc>
                        <a:spcBef>
                          <a:spcPts val="30"/>
                        </a:spcBef>
                        <a:tabLst>
                          <a:tab pos="525145" algn="l"/>
                        </a:tabLst>
                      </a:pPr>
                      <a:r>
                        <a:rPr sz="900" dirty="0">
                          <a:latin typeface="Symbol"/>
                          <a:cs typeface="Symbol"/>
                        </a:rPr>
                        <a:t></a:t>
                      </a:r>
                      <a:r>
                        <a:rPr sz="900" dirty="0">
                          <a:latin typeface="Times New Roman"/>
                          <a:cs typeface="Times New Roman"/>
                        </a:rPr>
                        <a:t>	</a:t>
                      </a:r>
                      <a:r>
                        <a:rPr sz="900" spc="15" dirty="0">
                          <a:latin typeface="Verdana"/>
                          <a:cs typeface="Verdana"/>
                        </a:rPr>
                        <a:t>Become</a:t>
                      </a:r>
                      <a:r>
                        <a:rPr sz="900" spc="-50" dirty="0">
                          <a:latin typeface="Verdana"/>
                          <a:cs typeface="Verdana"/>
                        </a:rPr>
                        <a:t> </a:t>
                      </a:r>
                      <a:r>
                        <a:rPr sz="900" spc="-20" dirty="0">
                          <a:latin typeface="Verdana"/>
                          <a:cs typeface="Verdana"/>
                        </a:rPr>
                        <a:t>more</a:t>
                      </a:r>
                      <a:r>
                        <a:rPr sz="900" spc="-60" dirty="0">
                          <a:latin typeface="Verdana"/>
                          <a:cs typeface="Verdana"/>
                        </a:rPr>
                        <a:t> </a:t>
                      </a:r>
                      <a:r>
                        <a:rPr sz="900" spc="20" dirty="0">
                          <a:latin typeface="Verdana"/>
                          <a:cs typeface="Verdana"/>
                        </a:rPr>
                        <a:t>able</a:t>
                      </a:r>
                      <a:r>
                        <a:rPr sz="900" spc="-55" dirty="0">
                          <a:latin typeface="Verdana"/>
                          <a:cs typeface="Verdana"/>
                        </a:rPr>
                        <a:t> </a:t>
                      </a:r>
                      <a:r>
                        <a:rPr sz="900" spc="-10" dirty="0">
                          <a:latin typeface="Verdana"/>
                          <a:cs typeface="Verdana"/>
                        </a:rPr>
                        <a:t>to</a:t>
                      </a:r>
                      <a:r>
                        <a:rPr sz="900" spc="-60" dirty="0">
                          <a:latin typeface="Verdana"/>
                          <a:cs typeface="Verdana"/>
                        </a:rPr>
                        <a:t> </a:t>
                      </a:r>
                      <a:r>
                        <a:rPr sz="900" spc="-5" dirty="0">
                          <a:latin typeface="Verdana"/>
                          <a:cs typeface="Verdana"/>
                        </a:rPr>
                        <a:t>separate</a:t>
                      </a:r>
                      <a:r>
                        <a:rPr sz="900" spc="-60" dirty="0">
                          <a:latin typeface="Verdana"/>
                          <a:cs typeface="Verdana"/>
                        </a:rPr>
                        <a:t> </a:t>
                      </a:r>
                      <a:r>
                        <a:rPr sz="900" spc="-35" dirty="0">
                          <a:latin typeface="Verdana"/>
                          <a:cs typeface="Verdana"/>
                        </a:rPr>
                        <a:t>from</a:t>
                      </a:r>
                      <a:r>
                        <a:rPr sz="900" spc="-75" dirty="0">
                          <a:latin typeface="Verdana"/>
                          <a:cs typeface="Verdana"/>
                        </a:rPr>
                        <a:t> </a:t>
                      </a:r>
                      <a:r>
                        <a:rPr sz="900" spc="-40" dirty="0">
                          <a:latin typeface="Verdana"/>
                          <a:cs typeface="Verdana"/>
                        </a:rPr>
                        <a:t>their</a:t>
                      </a:r>
                      <a:r>
                        <a:rPr sz="900" spc="-65" dirty="0">
                          <a:latin typeface="Verdana"/>
                          <a:cs typeface="Verdana"/>
                        </a:rPr>
                        <a:t> </a:t>
                      </a:r>
                      <a:r>
                        <a:rPr sz="900" dirty="0">
                          <a:latin typeface="Verdana"/>
                          <a:cs typeface="Verdana"/>
                        </a:rPr>
                        <a:t>close</a:t>
                      </a:r>
                      <a:r>
                        <a:rPr sz="900" spc="-70" dirty="0">
                          <a:latin typeface="Verdana"/>
                          <a:cs typeface="Verdana"/>
                        </a:rPr>
                        <a:t> </a:t>
                      </a:r>
                      <a:r>
                        <a:rPr sz="900" spc="-25" dirty="0">
                          <a:latin typeface="Verdana"/>
                          <a:cs typeface="Verdana"/>
                        </a:rPr>
                        <a:t>carers</a:t>
                      </a:r>
                      <a:r>
                        <a:rPr sz="900" spc="-70" dirty="0">
                          <a:latin typeface="Verdana"/>
                          <a:cs typeface="Verdana"/>
                        </a:rPr>
                        <a:t> </a:t>
                      </a:r>
                      <a:r>
                        <a:rPr sz="900" spc="-5" dirty="0">
                          <a:latin typeface="Verdana"/>
                          <a:cs typeface="Verdana"/>
                        </a:rPr>
                        <a:t>happily</a:t>
                      </a:r>
                      <a:r>
                        <a:rPr sz="900" spc="-60" dirty="0">
                          <a:latin typeface="Verdana"/>
                          <a:cs typeface="Verdana"/>
                        </a:rPr>
                        <a:t> </a:t>
                      </a:r>
                      <a:r>
                        <a:rPr sz="900" spc="30" dirty="0">
                          <a:latin typeface="Verdana"/>
                          <a:cs typeface="Verdana"/>
                        </a:rPr>
                        <a:t>and</a:t>
                      </a:r>
                      <a:r>
                        <a:rPr sz="900" spc="-65" dirty="0">
                          <a:latin typeface="Verdana"/>
                          <a:cs typeface="Verdana"/>
                        </a:rPr>
                        <a:t> </a:t>
                      </a:r>
                      <a:r>
                        <a:rPr sz="900" spc="-15" dirty="0">
                          <a:latin typeface="Verdana"/>
                          <a:cs typeface="Verdana"/>
                        </a:rPr>
                        <a:t>explore</a:t>
                      </a:r>
                      <a:r>
                        <a:rPr sz="900" spc="-65" dirty="0">
                          <a:latin typeface="Verdana"/>
                          <a:cs typeface="Verdana"/>
                        </a:rPr>
                        <a:t> </a:t>
                      </a:r>
                      <a:r>
                        <a:rPr sz="900" spc="10" dirty="0">
                          <a:latin typeface="Verdana"/>
                          <a:cs typeface="Verdana"/>
                        </a:rPr>
                        <a:t>new</a:t>
                      </a:r>
                      <a:r>
                        <a:rPr sz="900" spc="-65" dirty="0">
                          <a:latin typeface="Verdana"/>
                          <a:cs typeface="Verdana"/>
                        </a:rPr>
                        <a:t> </a:t>
                      </a:r>
                      <a:r>
                        <a:rPr sz="900" spc="-45" dirty="0">
                          <a:latin typeface="Verdana"/>
                          <a:cs typeface="Verdana"/>
                        </a:rPr>
                        <a:t>situations</a:t>
                      </a:r>
                      <a:r>
                        <a:rPr sz="900" spc="-55" dirty="0">
                          <a:latin typeface="Verdana"/>
                          <a:cs typeface="Verdana"/>
                        </a:rPr>
                        <a:t> </a:t>
                      </a:r>
                      <a:r>
                        <a:rPr sz="900" spc="-40" dirty="0">
                          <a:latin typeface="Verdana"/>
                          <a:cs typeface="Verdana"/>
                        </a:rPr>
                        <a:t>with</a:t>
                      </a:r>
                      <a:r>
                        <a:rPr sz="900" spc="-65" dirty="0">
                          <a:latin typeface="Verdana"/>
                          <a:cs typeface="Verdana"/>
                        </a:rPr>
                        <a:t> </a:t>
                      </a:r>
                      <a:r>
                        <a:rPr sz="900" spc="-25" dirty="0">
                          <a:latin typeface="Verdana"/>
                          <a:cs typeface="Verdana"/>
                        </a:rPr>
                        <a:t>support</a:t>
                      </a:r>
                      <a:r>
                        <a:rPr sz="900" spc="-65" dirty="0">
                          <a:latin typeface="Verdana"/>
                          <a:cs typeface="Verdana"/>
                        </a:rPr>
                        <a:t> </a:t>
                      </a:r>
                      <a:r>
                        <a:rPr sz="900" spc="30" dirty="0">
                          <a:latin typeface="Verdana"/>
                          <a:cs typeface="Verdana"/>
                        </a:rPr>
                        <a:t>and</a:t>
                      </a:r>
                      <a:r>
                        <a:rPr sz="900" spc="-65" dirty="0">
                          <a:latin typeface="Verdana"/>
                          <a:cs typeface="Verdana"/>
                        </a:rPr>
                        <a:t> </a:t>
                      </a:r>
                      <a:r>
                        <a:rPr sz="900" spc="5" dirty="0">
                          <a:latin typeface="Verdana"/>
                          <a:cs typeface="Verdana"/>
                        </a:rPr>
                        <a:t>encouragement</a:t>
                      </a:r>
                      <a:r>
                        <a:rPr sz="900" spc="-65" dirty="0">
                          <a:latin typeface="Verdana"/>
                          <a:cs typeface="Verdana"/>
                        </a:rPr>
                        <a:t> </a:t>
                      </a:r>
                      <a:r>
                        <a:rPr sz="900" spc="-35" dirty="0">
                          <a:latin typeface="Verdana"/>
                          <a:cs typeface="Verdana"/>
                        </a:rPr>
                        <a:t>from</a:t>
                      </a:r>
                      <a:r>
                        <a:rPr sz="900" spc="-75" dirty="0">
                          <a:latin typeface="Verdana"/>
                          <a:cs typeface="Verdana"/>
                        </a:rPr>
                        <a:t> </a:t>
                      </a:r>
                      <a:r>
                        <a:rPr sz="900" dirty="0">
                          <a:latin typeface="Verdana"/>
                          <a:cs typeface="Verdana"/>
                        </a:rPr>
                        <a:t>another</a:t>
                      </a:r>
                      <a:r>
                        <a:rPr sz="900" spc="-55" dirty="0">
                          <a:latin typeface="Verdana"/>
                          <a:cs typeface="Verdana"/>
                        </a:rPr>
                        <a:t> </a:t>
                      </a:r>
                      <a:r>
                        <a:rPr sz="900" spc="-30" dirty="0">
                          <a:latin typeface="Verdana"/>
                          <a:cs typeface="Verdana"/>
                        </a:rPr>
                        <a:t>familiar</a:t>
                      </a:r>
                      <a:r>
                        <a:rPr sz="900" spc="-55" dirty="0">
                          <a:latin typeface="Verdana"/>
                          <a:cs typeface="Verdana"/>
                        </a:rPr>
                        <a:t> </a:t>
                      </a:r>
                      <a:r>
                        <a:rPr sz="900" spc="-10" dirty="0">
                          <a:latin typeface="Verdana"/>
                          <a:cs typeface="Verdana"/>
                        </a:rPr>
                        <a:t>adult</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50" dirty="0">
                          <a:latin typeface="Verdana"/>
                          <a:cs typeface="Verdana"/>
                        </a:rPr>
                        <a:t>With</a:t>
                      </a:r>
                      <a:r>
                        <a:rPr sz="900" spc="-65" dirty="0">
                          <a:latin typeface="Verdana"/>
                          <a:cs typeface="Verdana"/>
                        </a:rPr>
                        <a:t> </a:t>
                      </a:r>
                      <a:r>
                        <a:rPr sz="900" spc="-30" dirty="0">
                          <a:latin typeface="Verdana"/>
                          <a:cs typeface="Verdana"/>
                        </a:rPr>
                        <a:t>support,</a:t>
                      </a:r>
                      <a:r>
                        <a:rPr sz="900" spc="-70" dirty="0">
                          <a:latin typeface="Verdana"/>
                          <a:cs typeface="Verdana"/>
                        </a:rPr>
                        <a:t> </a:t>
                      </a:r>
                      <a:r>
                        <a:rPr sz="900" spc="25" dirty="0">
                          <a:latin typeface="Verdana"/>
                          <a:cs typeface="Verdana"/>
                        </a:rPr>
                        <a:t>cooperate</a:t>
                      </a:r>
                      <a:r>
                        <a:rPr sz="900" spc="-60" dirty="0">
                          <a:latin typeface="Verdana"/>
                          <a:cs typeface="Verdana"/>
                        </a:rPr>
                        <a:t> </a:t>
                      </a:r>
                      <a:r>
                        <a:rPr sz="900" spc="-40" dirty="0">
                          <a:latin typeface="Verdana"/>
                          <a:cs typeface="Verdana"/>
                        </a:rPr>
                        <a:t>in</a:t>
                      </a:r>
                      <a:r>
                        <a:rPr sz="900" spc="-70" dirty="0">
                          <a:latin typeface="Verdana"/>
                          <a:cs typeface="Verdana"/>
                        </a:rPr>
                        <a:t> </a:t>
                      </a:r>
                      <a:r>
                        <a:rPr sz="900" spc="-5" dirty="0">
                          <a:latin typeface="Verdana"/>
                          <a:cs typeface="Verdana"/>
                        </a:rPr>
                        <a:t>favourable</a:t>
                      </a:r>
                      <a:r>
                        <a:rPr sz="900" spc="-55" dirty="0">
                          <a:latin typeface="Verdana"/>
                          <a:cs typeface="Verdana"/>
                        </a:rPr>
                        <a:t> </a:t>
                      </a:r>
                      <a:r>
                        <a:rPr sz="900" spc="-45" dirty="0">
                          <a:latin typeface="Verdana"/>
                          <a:cs typeface="Verdana"/>
                        </a:rPr>
                        <a:t>situations, </a:t>
                      </a:r>
                      <a:r>
                        <a:rPr sz="900" spc="-20" dirty="0">
                          <a:latin typeface="Verdana"/>
                          <a:cs typeface="Verdana"/>
                        </a:rPr>
                        <a:t>such</a:t>
                      </a:r>
                      <a:r>
                        <a:rPr sz="900" spc="-60" dirty="0">
                          <a:latin typeface="Verdana"/>
                          <a:cs typeface="Verdana"/>
                        </a:rPr>
                        <a:t> </a:t>
                      </a:r>
                      <a:r>
                        <a:rPr sz="900" spc="-35" dirty="0">
                          <a:latin typeface="Verdana"/>
                          <a:cs typeface="Verdana"/>
                        </a:rPr>
                        <a:t>as</a:t>
                      </a:r>
                      <a:r>
                        <a:rPr sz="900" spc="-65" dirty="0">
                          <a:latin typeface="Verdana"/>
                          <a:cs typeface="Verdana"/>
                        </a:rPr>
                        <a:t> </a:t>
                      </a:r>
                      <a:r>
                        <a:rPr sz="900" spc="-35" dirty="0">
                          <a:latin typeface="Verdana"/>
                          <a:cs typeface="Verdana"/>
                        </a:rPr>
                        <a:t>with</a:t>
                      </a:r>
                      <a:r>
                        <a:rPr sz="900" spc="-60" dirty="0">
                          <a:latin typeface="Verdana"/>
                          <a:cs typeface="Verdana"/>
                        </a:rPr>
                        <a:t> </a:t>
                      </a:r>
                      <a:r>
                        <a:rPr sz="900" spc="-35" dirty="0">
                          <a:latin typeface="Verdana"/>
                          <a:cs typeface="Verdana"/>
                        </a:rPr>
                        <a:t>familiar</a:t>
                      </a:r>
                      <a:r>
                        <a:rPr sz="900" spc="-55" dirty="0">
                          <a:latin typeface="Verdana"/>
                          <a:cs typeface="Verdana"/>
                        </a:rPr>
                        <a:t> </a:t>
                      </a:r>
                      <a:r>
                        <a:rPr sz="900" spc="25" dirty="0">
                          <a:latin typeface="Verdana"/>
                          <a:cs typeface="Verdana"/>
                        </a:rPr>
                        <a:t>people</a:t>
                      </a:r>
                      <a:r>
                        <a:rPr sz="900" spc="-60" dirty="0">
                          <a:latin typeface="Verdana"/>
                          <a:cs typeface="Verdana"/>
                        </a:rPr>
                        <a:t> </a:t>
                      </a:r>
                      <a:r>
                        <a:rPr sz="900" spc="30" dirty="0">
                          <a:latin typeface="Verdana"/>
                          <a:cs typeface="Verdana"/>
                        </a:rPr>
                        <a:t>and</a:t>
                      </a:r>
                      <a:r>
                        <a:rPr sz="900" spc="-80" dirty="0">
                          <a:latin typeface="Verdana"/>
                          <a:cs typeface="Verdana"/>
                        </a:rPr>
                        <a:t> </a:t>
                      </a:r>
                      <a:r>
                        <a:rPr sz="900" spc="-35" dirty="0">
                          <a:latin typeface="Verdana"/>
                          <a:cs typeface="Verdana"/>
                        </a:rPr>
                        <a:t>environments</a:t>
                      </a:r>
                      <a:r>
                        <a:rPr sz="900" spc="-60" dirty="0">
                          <a:latin typeface="Verdana"/>
                          <a:cs typeface="Verdana"/>
                        </a:rPr>
                        <a:t> </a:t>
                      </a:r>
                      <a:r>
                        <a:rPr sz="900" spc="30" dirty="0">
                          <a:latin typeface="Verdana"/>
                          <a:cs typeface="Verdana"/>
                        </a:rPr>
                        <a:t>and</a:t>
                      </a:r>
                      <a:r>
                        <a:rPr sz="900" spc="-60" dirty="0">
                          <a:latin typeface="Verdana"/>
                          <a:cs typeface="Verdana"/>
                        </a:rPr>
                        <a:t> </a:t>
                      </a:r>
                      <a:r>
                        <a:rPr sz="900" dirty="0">
                          <a:latin typeface="Verdana"/>
                          <a:cs typeface="Verdana"/>
                        </a:rPr>
                        <a:t>when</a:t>
                      </a:r>
                      <a:r>
                        <a:rPr sz="900" spc="-65" dirty="0">
                          <a:latin typeface="Verdana"/>
                          <a:cs typeface="Verdana"/>
                        </a:rPr>
                        <a:t> </a:t>
                      </a:r>
                      <a:r>
                        <a:rPr sz="900" spc="-15" dirty="0">
                          <a:latin typeface="Verdana"/>
                          <a:cs typeface="Verdana"/>
                        </a:rPr>
                        <a:t>free</a:t>
                      </a:r>
                      <a:r>
                        <a:rPr sz="900" spc="-65" dirty="0">
                          <a:latin typeface="Verdana"/>
                          <a:cs typeface="Verdana"/>
                        </a:rPr>
                        <a:t> </a:t>
                      </a:r>
                      <a:r>
                        <a:rPr sz="900" spc="-35" dirty="0">
                          <a:latin typeface="Verdana"/>
                          <a:cs typeface="Verdana"/>
                        </a:rPr>
                        <a:t>from</a:t>
                      </a:r>
                      <a:r>
                        <a:rPr sz="900" spc="-75" dirty="0">
                          <a:latin typeface="Verdana"/>
                          <a:cs typeface="Verdana"/>
                        </a:rPr>
                        <a:t> </a:t>
                      </a:r>
                      <a:r>
                        <a:rPr sz="900" spc="-25" dirty="0">
                          <a:latin typeface="Verdana"/>
                          <a:cs typeface="Verdana"/>
                        </a:rPr>
                        <a:t>anxiety</a:t>
                      </a:r>
                      <a:endParaRPr sz="900" dirty="0">
                        <a:latin typeface="Verdana"/>
                        <a:cs typeface="Verdana"/>
                      </a:endParaRPr>
                    </a:p>
                    <a:p>
                      <a:pPr marL="297180">
                        <a:lnSpc>
                          <a:spcPct val="100000"/>
                        </a:lnSpc>
                        <a:spcBef>
                          <a:spcPts val="20"/>
                        </a:spcBef>
                        <a:tabLst>
                          <a:tab pos="525145" algn="l"/>
                        </a:tabLst>
                      </a:pPr>
                      <a:r>
                        <a:rPr sz="900" dirty="0">
                          <a:latin typeface="Symbol"/>
                          <a:cs typeface="Symbol"/>
                        </a:rPr>
                        <a:t></a:t>
                      </a:r>
                      <a:r>
                        <a:rPr sz="900" dirty="0">
                          <a:latin typeface="Times New Roman"/>
                          <a:cs typeface="Times New Roman"/>
                        </a:rPr>
                        <a:t>	</a:t>
                      </a:r>
                      <a:r>
                        <a:rPr sz="900" spc="-45" dirty="0">
                          <a:latin typeface="Verdana"/>
                          <a:cs typeface="Verdana"/>
                        </a:rPr>
                        <a:t>Build</a:t>
                      </a:r>
                      <a:r>
                        <a:rPr sz="900" spc="-80" dirty="0">
                          <a:latin typeface="Verdana"/>
                          <a:cs typeface="Verdana"/>
                        </a:rPr>
                        <a:t> </a:t>
                      </a:r>
                      <a:r>
                        <a:rPr sz="900" spc="-35" dirty="0">
                          <a:latin typeface="Verdana"/>
                          <a:cs typeface="Verdana"/>
                        </a:rPr>
                        <a:t>relationships</a:t>
                      </a:r>
                      <a:r>
                        <a:rPr sz="900" spc="-65" dirty="0">
                          <a:latin typeface="Verdana"/>
                          <a:cs typeface="Verdana"/>
                        </a:rPr>
                        <a:t> </a:t>
                      </a:r>
                      <a:r>
                        <a:rPr sz="900" spc="-40" dirty="0">
                          <a:latin typeface="Verdana"/>
                          <a:cs typeface="Verdana"/>
                        </a:rPr>
                        <a:t>with</a:t>
                      </a:r>
                      <a:r>
                        <a:rPr sz="900" spc="-65" dirty="0">
                          <a:latin typeface="Verdana"/>
                          <a:cs typeface="Verdana"/>
                        </a:rPr>
                        <a:t> </a:t>
                      </a:r>
                      <a:r>
                        <a:rPr sz="900" spc="-5" dirty="0">
                          <a:latin typeface="Verdana"/>
                          <a:cs typeface="Verdana"/>
                        </a:rPr>
                        <a:t>special</a:t>
                      </a:r>
                      <a:r>
                        <a:rPr sz="900" spc="-65" dirty="0">
                          <a:latin typeface="Verdana"/>
                          <a:cs typeface="Verdana"/>
                        </a:rPr>
                        <a:t> </a:t>
                      </a:r>
                      <a:r>
                        <a:rPr sz="900" spc="25" dirty="0">
                          <a:latin typeface="Verdana"/>
                          <a:cs typeface="Verdana"/>
                        </a:rPr>
                        <a:t>people</a:t>
                      </a:r>
                      <a:r>
                        <a:rPr sz="900" spc="-55" dirty="0">
                          <a:latin typeface="Verdana"/>
                          <a:cs typeface="Verdana"/>
                        </a:rPr>
                        <a:t> </a:t>
                      </a:r>
                      <a:r>
                        <a:rPr sz="900" spc="-10" dirty="0">
                          <a:latin typeface="Verdana"/>
                          <a:cs typeface="Verdana"/>
                        </a:rPr>
                        <a:t>but</a:t>
                      </a:r>
                      <a:r>
                        <a:rPr sz="900" spc="-70" dirty="0">
                          <a:latin typeface="Verdana"/>
                          <a:cs typeface="Verdana"/>
                        </a:rPr>
                        <a:t> </a:t>
                      </a:r>
                      <a:r>
                        <a:rPr sz="900" spc="-10" dirty="0">
                          <a:latin typeface="Verdana"/>
                          <a:cs typeface="Verdana"/>
                        </a:rPr>
                        <a:t>may</a:t>
                      </a:r>
                      <a:r>
                        <a:rPr sz="900" spc="-65" dirty="0">
                          <a:latin typeface="Verdana"/>
                          <a:cs typeface="Verdana"/>
                        </a:rPr>
                        <a:t> </a:t>
                      </a:r>
                      <a:r>
                        <a:rPr sz="900" spc="-25" dirty="0">
                          <a:latin typeface="Verdana"/>
                          <a:cs typeface="Verdana"/>
                        </a:rPr>
                        <a:t>show</a:t>
                      </a:r>
                      <a:r>
                        <a:rPr sz="900" spc="-70" dirty="0">
                          <a:latin typeface="Verdana"/>
                          <a:cs typeface="Verdana"/>
                        </a:rPr>
                        <a:t> </a:t>
                      </a:r>
                      <a:r>
                        <a:rPr sz="900" spc="-25" dirty="0">
                          <a:latin typeface="Verdana"/>
                          <a:cs typeface="Verdana"/>
                        </a:rPr>
                        <a:t>anxiety</a:t>
                      </a:r>
                      <a:r>
                        <a:rPr sz="900" spc="-75" dirty="0">
                          <a:latin typeface="Verdana"/>
                          <a:cs typeface="Verdana"/>
                        </a:rPr>
                        <a:t> </a:t>
                      </a:r>
                      <a:r>
                        <a:rPr sz="900" spc="-40" dirty="0">
                          <a:latin typeface="Verdana"/>
                          <a:cs typeface="Verdana"/>
                        </a:rPr>
                        <a:t>in</a:t>
                      </a:r>
                      <a:r>
                        <a:rPr sz="900" spc="-60" dirty="0">
                          <a:latin typeface="Verdana"/>
                          <a:cs typeface="Verdana"/>
                        </a:rPr>
                        <a:t> </a:t>
                      </a:r>
                      <a:r>
                        <a:rPr sz="900" spc="-10" dirty="0">
                          <a:latin typeface="Verdana"/>
                          <a:cs typeface="Verdana"/>
                        </a:rPr>
                        <a:t>the</a:t>
                      </a:r>
                      <a:r>
                        <a:rPr sz="900" spc="-75" dirty="0">
                          <a:latin typeface="Verdana"/>
                          <a:cs typeface="Verdana"/>
                        </a:rPr>
                        <a:t> </a:t>
                      </a:r>
                      <a:r>
                        <a:rPr sz="900" dirty="0">
                          <a:latin typeface="Verdana"/>
                          <a:cs typeface="Verdana"/>
                        </a:rPr>
                        <a:t>presence</a:t>
                      </a:r>
                      <a:r>
                        <a:rPr sz="900" spc="-75" dirty="0">
                          <a:latin typeface="Verdana"/>
                          <a:cs typeface="Verdana"/>
                        </a:rPr>
                        <a:t> </a:t>
                      </a:r>
                      <a:r>
                        <a:rPr sz="900" dirty="0">
                          <a:latin typeface="Verdana"/>
                          <a:cs typeface="Verdana"/>
                        </a:rPr>
                        <a:t>of</a:t>
                      </a:r>
                      <a:r>
                        <a:rPr sz="900" spc="-60" dirty="0">
                          <a:latin typeface="Verdana"/>
                          <a:cs typeface="Verdana"/>
                        </a:rPr>
                        <a:t> </a:t>
                      </a:r>
                      <a:r>
                        <a:rPr sz="900" spc="-45" dirty="0">
                          <a:latin typeface="Verdana"/>
                          <a:cs typeface="Verdana"/>
                        </a:rPr>
                        <a:t>strangers</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10" dirty="0">
                          <a:latin typeface="Verdana"/>
                          <a:cs typeface="Verdana"/>
                        </a:rPr>
                        <a:t>Choose</a:t>
                      </a:r>
                      <a:r>
                        <a:rPr sz="900" spc="-65" dirty="0">
                          <a:latin typeface="Verdana"/>
                          <a:cs typeface="Verdana"/>
                        </a:rPr>
                        <a:t> </a:t>
                      </a:r>
                      <a:r>
                        <a:rPr sz="900" spc="-10" dirty="0">
                          <a:latin typeface="Verdana"/>
                          <a:cs typeface="Verdana"/>
                        </a:rPr>
                        <a:t>to</a:t>
                      </a:r>
                      <a:r>
                        <a:rPr sz="900" spc="-65" dirty="0">
                          <a:latin typeface="Verdana"/>
                          <a:cs typeface="Verdana"/>
                        </a:rPr>
                        <a:t> </a:t>
                      </a:r>
                      <a:r>
                        <a:rPr sz="900" spc="-5" dirty="0">
                          <a:latin typeface="Verdana"/>
                          <a:cs typeface="Verdana"/>
                        </a:rPr>
                        <a:t>play</a:t>
                      </a:r>
                      <a:r>
                        <a:rPr sz="900" spc="-65" dirty="0">
                          <a:latin typeface="Verdana"/>
                          <a:cs typeface="Verdana"/>
                        </a:rPr>
                        <a:t> </a:t>
                      </a:r>
                      <a:r>
                        <a:rPr sz="900" spc="-40" dirty="0">
                          <a:latin typeface="Verdana"/>
                          <a:cs typeface="Verdana"/>
                        </a:rPr>
                        <a:t>in</a:t>
                      </a:r>
                      <a:r>
                        <a:rPr sz="900" spc="-65" dirty="0">
                          <a:latin typeface="Verdana"/>
                          <a:cs typeface="Verdana"/>
                        </a:rPr>
                        <a:t> </a:t>
                      </a:r>
                      <a:r>
                        <a:rPr sz="900" spc="-15" dirty="0">
                          <a:latin typeface="Verdana"/>
                          <a:cs typeface="Verdana"/>
                        </a:rPr>
                        <a:t>areas</a:t>
                      </a:r>
                      <a:r>
                        <a:rPr sz="900" spc="-65" dirty="0">
                          <a:latin typeface="Verdana"/>
                          <a:cs typeface="Verdana"/>
                        </a:rPr>
                        <a:t> </a:t>
                      </a:r>
                      <a:r>
                        <a:rPr sz="900" spc="-15" dirty="0">
                          <a:latin typeface="Verdana"/>
                          <a:cs typeface="Verdana"/>
                        </a:rPr>
                        <a:t>that</a:t>
                      </a:r>
                      <a:r>
                        <a:rPr sz="900" spc="-70" dirty="0">
                          <a:latin typeface="Verdana"/>
                          <a:cs typeface="Verdana"/>
                        </a:rPr>
                        <a:t> </a:t>
                      </a:r>
                      <a:r>
                        <a:rPr sz="900" spc="-45" dirty="0">
                          <a:latin typeface="Verdana"/>
                          <a:cs typeface="Verdana"/>
                        </a:rPr>
                        <a:t>interest</a:t>
                      </a:r>
                      <a:r>
                        <a:rPr sz="900" spc="-75" dirty="0">
                          <a:latin typeface="Verdana"/>
                          <a:cs typeface="Verdana"/>
                        </a:rPr>
                        <a:t> </a:t>
                      </a:r>
                      <a:r>
                        <a:rPr sz="900" spc="-30" dirty="0">
                          <a:latin typeface="Verdana"/>
                          <a:cs typeface="Verdana"/>
                        </a:rPr>
                        <a:t>them,</a:t>
                      </a:r>
                      <a:r>
                        <a:rPr sz="900" spc="-75" dirty="0">
                          <a:latin typeface="Verdana"/>
                          <a:cs typeface="Verdana"/>
                        </a:rPr>
                        <a:t> </a:t>
                      </a:r>
                      <a:r>
                        <a:rPr sz="900" spc="-35" dirty="0">
                          <a:latin typeface="Verdana"/>
                          <a:cs typeface="Verdana"/>
                        </a:rPr>
                        <a:t>with</a:t>
                      </a:r>
                      <a:r>
                        <a:rPr sz="900" spc="-65" dirty="0">
                          <a:latin typeface="Verdana"/>
                          <a:cs typeface="Verdana"/>
                        </a:rPr>
                        <a:t> </a:t>
                      </a:r>
                      <a:r>
                        <a:rPr sz="900" spc="-25" dirty="0">
                          <a:latin typeface="Verdana"/>
                          <a:cs typeface="Verdana"/>
                        </a:rPr>
                        <a:t>support</a:t>
                      </a:r>
                      <a:r>
                        <a:rPr sz="900" spc="-70" dirty="0">
                          <a:latin typeface="Verdana"/>
                          <a:cs typeface="Verdana"/>
                        </a:rPr>
                        <a:t> </a:t>
                      </a:r>
                      <a:r>
                        <a:rPr sz="900" dirty="0">
                          <a:latin typeface="Verdana"/>
                          <a:cs typeface="Verdana"/>
                        </a:rPr>
                        <a:t>of</a:t>
                      </a:r>
                      <a:r>
                        <a:rPr sz="900" spc="-60" dirty="0">
                          <a:latin typeface="Verdana"/>
                          <a:cs typeface="Verdana"/>
                        </a:rPr>
                        <a:t> </a:t>
                      </a:r>
                      <a:r>
                        <a:rPr sz="900" spc="-5" dirty="0">
                          <a:latin typeface="Verdana"/>
                          <a:cs typeface="Verdana"/>
                        </a:rPr>
                        <a:t>adult</a:t>
                      </a:r>
                      <a:r>
                        <a:rPr sz="900" spc="-70" dirty="0">
                          <a:latin typeface="Verdana"/>
                          <a:cs typeface="Verdana"/>
                        </a:rPr>
                        <a:t> </a:t>
                      </a:r>
                      <a:r>
                        <a:rPr sz="900" spc="-55" dirty="0">
                          <a:latin typeface="Verdana"/>
                          <a:cs typeface="Verdana"/>
                        </a:rPr>
                        <a:t>if</a:t>
                      </a:r>
                      <a:r>
                        <a:rPr sz="900" spc="-60" dirty="0">
                          <a:latin typeface="Verdana"/>
                          <a:cs typeface="Verdana"/>
                        </a:rPr>
                        <a:t> </a:t>
                      </a:r>
                      <a:r>
                        <a:rPr sz="900" spc="-20" dirty="0">
                          <a:latin typeface="Verdana"/>
                          <a:cs typeface="Verdana"/>
                        </a:rPr>
                        <a:t>they</a:t>
                      </a:r>
                      <a:r>
                        <a:rPr sz="900" spc="-70" dirty="0">
                          <a:latin typeface="Verdana"/>
                          <a:cs typeface="Verdana"/>
                        </a:rPr>
                        <a:t> </a:t>
                      </a:r>
                      <a:r>
                        <a:rPr sz="900" spc="-5" dirty="0">
                          <a:latin typeface="Verdana"/>
                          <a:cs typeface="Verdana"/>
                        </a:rPr>
                        <a:t>are</a:t>
                      </a:r>
                      <a:r>
                        <a:rPr sz="900" spc="-65" dirty="0">
                          <a:latin typeface="Verdana"/>
                          <a:cs typeface="Verdana"/>
                        </a:rPr>
                        <a:t> </a:t>
                      </a:r>
                      <a:r>
                        <a:rPr sz="900" spc="-50" dirty="0">
                          <a:latin typeface="Verdana"/>
                          <a:cs typeface="Verdana"/>
                        </a:rPr>
                        <a:t>unsure.</a:t>
                      </a:r>
                      <a:endParaRPr sz="900" dirty="0">
                        <a:latin typeface="Verdana"/>
                        <a:cs typeface="Verdana"/>
                      </a:endParaRPr>
                    </a:p>
                    <a:p>
                      <a:pPr marL="297180">
                        <a:lnSpc>
                          <a:spcPct val="100000"/>
                        </a:lnSpc>
                        <a:spcBef>
                          <a:spcPts val="25"/>
                        </a:spcBef>
                        <a:tabLst>
                          <a:tab pos="525145" algn="l"/>
                        </a:tabLst>
                      </a:pPr>
                      <a:r>
                        <a:rPr sz="900" dirty="0">
                          <a:latin typeface="Symbol"/>
                          <a:cs typeface="Symbol"/>
                        </a:rPr>
                        <a:t></a:t>
                      </a:r>
                      <a:r>
                        <a:rPr sz="900" dirty="0">
                          <a:latin typeface="Times New Roman"/>
                          <a:cs typeface="Times New Roman"/>
                        </a:rPr>
                        <a:t>	</a:t>
                      </a:r>
                      <a:r>
                        <a:rPr sz="900" spc="-35" dirty="0">
                          <a:latin typeface="Verdana"/>
                          <a:cs typeface="Verdana"/>
                        </a:rPr>
                        <a:t>Show</a:t>
                      </a:r>
                      <a:r>
                        <a:rPr sz="900" spc="-70" dirty="0">
                          <a:latin typeface="Verdana"/>
                          <a:cs typeface="Verdana"/>
                        </a:rPr>
                        <a:t> </a:t>
                      </a:r>
                      <a:r>
                        <a:rPr sz="900" spc="-20" dirty="0">
                          <a:latin typeface="Verdana"/>
                          <a:cs typeface="Verdana"/>
                        </a:rPr>
                        <a:t>awareness</a:t>
                      </a:r>
                      <a:r>
                        <a:rPr sz="900" spc="-60" dirty="0">
                          <a:latin typeface="Verdana"/>
                          <a:cs typeface="Verdana"/>
                        </a:rPr>
                        <a:t> </a:t>
                      </a:r>
                      <a:r>
                        <a:rPr sz="900" dirty="0">
                          <a:latin typeface="Verdana"/>
                          <a:cs typeface="Verdana"/>
                        </a:rPr>
                        <a:t>of</a:t>
                      </a:r>
                      <a:r>
                        <a:rPr sz="900" spc="-55" dirty="0">
                          <a:latin typeface="Verdana"/>
                          <a:cs typeface="Verdana"/>
                        </a:rPr>
                        <a:t> </a:t>
                      </a:r>
                      <a:r>
                        <a:rPr sz="900" dirty="0">
                          <a:latin typeface="Verdana"/>
                          <a:cs typeface="Verdana"/>
                        </a:rPr>
                        <a:t>when</a:t>
                      </a:r>
                      <a:r>
                        <a:rPr sz="900" spc="-60" dirty="0">
                          <a:latin typeface="Verdana"/>
                          <a:cs typeface="Verdana"/>
                        </a:rPr>
                        <a:t> </a:t>
                      </a:r>
                      <a:r>
                        <a:rPr sz="900" spc="-25" dirty="0">
                          <a:latin typeface="Verdana"/>
                          <a:cs typeface="Verdana"/>
                        </a:rPr>
                        <a:t>they</a:t>
                      </a:r>
                      <a:r>
                        <a:rPr sz="900" spc="-65" dirty="0">
                          <a:latin typeface="Verdana"/>
                          <a:cs typeface="Verdana"/>
                        </a:rPr>
                        <a:t> </a:t>
                      </a:r>
                      <a:r>
                        <a:rPr sz="900" spc="-5" dirty="0">
                          <a:latin typeface="Verdana"/>
                          <a:cs typeface="Verdana"/>
                        </a:rPr>
                        <a:t>are</a:t>
                      </a:r>
                      <a:r>
                        <a:rPr sz="900" spc="-55" dirty="0">
                          <a:latin typeface="Verdana"/>
                          <a:cs typeface="Verdana"/>
                        </a:rPr>
                        <a:t> </a:t>
                      </a:r>
                      <a:r>
                        <a:rPr sz="900" dirty="0">
                          <a:latin typeface="Verdana"/>
                          <a:cs typeface="Verdana"/>
                        </a:rPr>
                        <a:t>wet</a:t>
                      </a:r>
                      <a:r>
                        <a:rPr sz="900" spc="-50" dirty="0">
                          <a:latin typeface="Verdana"/>
                          <a:cs typeface="Verdana"/>
                        </a:rPr>
                        <a:t> </a:t>
                      </a:r>
                      <a:r>
                        <a:rPr sz="900" spc="-20" dirty="0">
                          <a:latin typeface="Verdana"/>
                          <a:cs typeface="Verdana"/>
                        </a:rPr>
                        <a:t>(clothing</a:t>
                      </a:r>
                      <a:r>
                        <a:rPr sz="900" spc="-65" dirty="0">
                          <a:latin typeface="Verdana"/>
                          <a:cs typeface="Verdana"/>
                        </a:rPr>
                        <a:t> </a:t>
                      </a:r>
                      <a:r>
                        <a:rPr sz="900" spc="-40" dirty="0">
                          <a:latin typeface="Verdana"/>
                          <a:cs typeface="Verdana"/>
                        </a:rPr>
                        <a:t>or</a:t>
                      </a:r>
                      <a:r>
                        <a:rPr sz="900" spc="-55" dirty="0">
                          <a:latin typeface="Verdana"/>
                          <a:cs typeface="Verdana"/>
                        </a:rPr>
                        <a:t> </a:t>
                      </a:r>
                      <a:r>
                        <a:rPr sz="900" spc="-30" dirty="0">
                          <a:latin typeface="Verdana"/>
                          <a:cs typeface="Verdana"/>
                        </a:rPr>
                        <a:t>toileting)</a:t>
                      </a:r>
                      <a:r>
                        <a:rPr sz="900" spc="-75" dirty="0">
                          <a:latin typeface="Verdana"/>
                          <a:cs typeface="Verdana"/>
                        </a:rPr>
                        <a:t> </a:t>
                      </a:r>
                      <a:r>
                        <a:rPr sz="900" spc="-40" dirty="0">
                          <a:latin typeface="Verdana"/>
                          <a:cs typeface="Verdana"/>
                        </a:rPr>
                        <a:t>or</a:t>
                      </a:r>
                      <a:r>
                        <a:rPr sz="900" spc="-55" dirty="0">
                          <a:latin typeface="Verdana"/>
                          <a:cs typeface="Verdana"/>
                        </a:rPr>
                        <a:t> </a:t>
                      </a:r>
                      <a:r>
                        <a:rPr sz="900" spc="-50" dirty="0">
                          <a:latin typeface="Verdana"/>
                          <a:cs typeface="Verdana"/>
                        </a:rPr>
                        <a:t>dirty</a:t>
                      </a:r>
                      <a:r>
                        <a:rPr sz="900" spc="-60" dirty="0">
                          <a:latin typeface="Verdana"/>
                          <a:cs typeface="Verdana"/>
                        </a:rPr>
                        <a:t> </a:t>
                      </a:r>
                      <a:r>
                        <a:rPr sz="900" spc="30" dirty="0">
                          <a:latin typeface="Verdana"/>
                          <a:cs typeface="Verdana"/>
                        </a:rPr>
                        <a:t>and</a:t>
                      </a:r>
                      <a:r>
                        <a:rPr sz="900" spc="-65" dirty="0">
                          <a:latin typeface="Verdana"/>
                          <a:cs typeface="Verdana"/>
                        </a:rPr>
                        <a:t> </a:t>
                      </a:r>
                      <a:r>
                        <a:rPr sz="900" spc="-30" dirty="0">
                          <a:latin typeface="Verdana"/>
                          <a:cs typeface="Verdana"/>
                        </a:rPr>
                        <a:t>seek</a:t>
                      </a:r>
                      <a:r>
                        <a:rPr sz="900" spc="-55" dirty="0">
                          <a:latin typeface="Verdana"/>
                          <a:cs typeface="Verdana"/>
                        </a:rPr>
                        <a:t> </a:t>
                      </a:r>
                      <a:r>
                        <a:rPr sz="900" dirty="0">
                          <a:latin typeface="Verdana"/>
                          <a:cs typeface="Verdana"/>
                        </a:rPr>
                        <a:t>help</a:t>
                      </a:r>
                      <a:r>
                        <a:rPr sz="900" spc="-80" dirty="0">
                          <a:latin typeface="Verdana"/>
                          <a:cs typeface="Verdana"/>
                        </a:rPr>
                        <a:t> </a:t>
                      </a:r>
                      <a:r>
                        <a:rPr sz="900" spc="-40" dirty="0">
                          <a:latin typeface="Verdana"/>
                          <a:cs typeface="Verdana"/>
                        </a:rPr>
                        <a:t>from</a:t>
                      </a:r>
                      <a:r>
                        <a:rPr sz="900" spc="-75" dirty="0">
                          <a:latin typeface="Verdana"/>
                          <a:cs typeface="Verdana"/>
                        </a:rPr>
                        <a:t> </a:t>
                      </a:r>
                      <a:r>
                        <a:rPr sz="900" spc="20" dirty="0">
                          <a:latin typeface="Verdana"/>
                          <a:cs typeface="Verdana"/>
                        </a:rPr>
                        <a:t>an</a:t>
                      </a:r>
                      <a:r>
                        <a:rPr sz="900" spc="-60" dirty="0">
                          <a:latin typeface="Verdana"/>
                          <a:cs typeface="Verdana"/>
                        </a:rPr>
                        <a:t> </a:t>
                      </a:r>
                      <a:r>
                        <a:rPr sz="900" spc="-30" dirty="0">
                          <a:latin typeface="Verdana"/>
                          <a:cs typeface="Verdana"/>
                        </a:rPr>
                        <a:t>familiar</a:t>
                      </a:r>
                      <a:r>
                        <a:rPr sz="900" spc="-70" dirty="0">
                          <a:latin typeface="Verdana"/>
                          <a:cs typeface="Verdana"/>
                        </a:rPr>
                        <a:t> </a:t>
                      </a:r>
                      <a:r>
                        <a:rPr sz="900" spc="-20" dirty="0">
                          <a:latin typeface="Verdana"/>
                          <a:cs typeface="Verdana"/>
                        </a:rPr>
                        <a:t>adult.</a:t>
                      </a:r>
                      <a:endParaRPr sz="900" dirty="0">
                        <a:latin typeface="Verdana"/>
                        <a:cs typeface="Verdana"/>
                      </a:endParaRPr>
                    </a:p>
                  </a:txBody>
                  <a:tcPr marL="0" marR="0" marT="1270" marB="0">
                    <a:lnL w="12700">
                      <a:solidFill>
                        <a:srgbClr val="00AF50"/>
                      </a:solidFill>
                      <a:prstDash val="solid"/>
                    </a:lnL>
                    <a:lnR w="12700">
                      <a:solidFill>
                        <a:srgbClr val="00AF50"/>
                      </a:solidFill>
                      <a:prstDash val="solid"/>
                    </a:lnR>
                    <a:lnB w="12700">
                      <a:solidFill>
                        <a:srgbClr val="00AF50"/>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11773</Words>
  <Application>Microsoft Office PowerPoint</Application>
  <PresentationFormat>Custom</PresentationFormat>
  <Paragraphs>600</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Comic Sans MS</vt:lpstr>
      <vt:lpstr>Liberation Sans</vt:lpstr>
      <vt:lpstr>Symbol</vt:lpstr>
      <vt:lpstr>Tahoma</vt:lpstr>
      <vt:lpstr>Times New Roman</vt:lpstr>
      <vt:lpstr>Verdana</vt:lpstr>
      <vt:lpstr>Office Theme</vt:lpstr>
      <vt:lpstr>PowerPoint Presentation</vt:lpstr>
      <vt:lpstr>PowerPoint Presentation</vt:lpstr>
      <vt:lpstr>PowerPoint Presentation</vt:lpstr>
      <vt:lpstr>Communication and Language</vt:lpstr>
      <vt:lpstr>PowerPoint Presentation</vt:lpstr>
      <vt:lpstr>PowerPoint Presentation</vt:lpstr>
      <vt:lpstr>Personal, Social and Emotional Development Early Years Expectations: Nursery</vt:lpstr>
      <vt:lpstr>PowerPoint Presentation</vt:lpstr>
      <vt:lpstr>PowerPoint Presentation</vt:lpstr>
      <vt:lpstr>Physical Development Early Years Expectations: Nursery 3</vt:lpstr>
      <vt:lpstr>PowerPoint Presentation</vt:lpstr>
      <vt:lpstr>PowerPoint Presentation</vt:lpstr>
      <vt:lpstr>Literacy Early Years Expectations: Nursery</vt:lpstr>
      <vt:lpstr>PowerPoint Presentation</vt:lpstr>
      <vt:lpstr>PowerPoint Presentation</vt:lpstr>
      <vt:lpstr>Mathematics Early Years Expectations: Nursery</vt:lpstr>
      <vt:lpstr>PowerPoint Presentation</vt:lpstr>
      <vt:lpstr>PowerPoint Presentation</vt:lpstr>
      <vt:lpstr>PowerPoint Presentation</vt:lpstr>
      <vt:lpstr>Understanding the World Early Years Expectations: Nursery</vt:lpstr>
      <vt:lpstr>PowerPoint Presentation</vt:lpstr>
      <vt:lpstr>PowerPoint Presentation</vt:lpstr>
      <vt:lpstr>Expressive Arts and Design Early Years Expectations: Nursery</vt:lpstr>
      <vt:lpstr>PowerPoint Presentation</vt:lpstr>
      <vt:lpstr>PowerPoint Presentation</vt:lpstr>
      <vt:lpstr>Assessment and Tracking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Nursery</dc:title>
  <dc:creator>Mr M Dent</dc:creator>
  <cp:lastModifiedBy>Head</cp:lastModifiedBy>
  <cp:revision>6</cp:revision>
  <dcterms:created xsi:type="dcterms:W3CDTF">2023-01-04T10:05:26Z</dcterms:created>
  <dcterms:modified xsi:type="dcterms:W3CDTF">2023-01-06T11:25:26Z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2022-06-22T00:00:00Z</vt:filetime>
  </property>
  <property fmtid="{D5CDD505-2E9C-101B-9397-08002B2CF9AE}" pid="3" name="Creator">
    <vt:lpwstr>Microsoft® Word 2016</vt:lpwstr>
  </property>
  <property fmtid="{D5CDD505-2E9C-101B-9397-08002B2CF9AE}" pid="4" name="LastSaved">
    <vt:filetime>2023-01-04T00:00:00Z</vt:filetime>
  </property>
</Properties>
</file>