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media/image9.jpg" ContentType="image/jpg"/>
  <Override PartName="/ppt/media/image10.jpg" ContentType="image/jp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87" r:id="rId2"/>
    <p:sldId id="257" r:id="rId3"/>
    <p:sldId id="261" r:id="rId4"/>
    <p:sldId id="262" r:id="rId5"/>
    <p:sldId id="263" r:id="rId6"/>
    <p:sldId id="268" r:id="rId7"/>
    <p:sldId id="269" r:id="rId8"/>
    <p:sldId id="270" r:id="rId9"/>
    <p:sldId id="271" r:id="rId10"/>
    <p:sldId id="272" r:id="rId11"/>
    <p:sldId id="273" r:id="rId12"/>
    <p:sldId id="284" r:id="rId13"/>
    <p:sldId id="285" r:id="rId14"/>
  </p:sldIdLst>
  <p:sldSz cx="10693400" cy="7562850"/>
  <p:notesSz cx="10693400" cy="75628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459" autoAdjust="0"/>
    <p:restoredTop sz="94660"/>
  </p:normalViewPr>
  <p:slideViewPr>
    <p:cSldViewPr>
      <p:cViewPr varScale="1">
        <p:scale>
          <a:sx n="71" d="100"/>
          <a:sy n="71" d="100"/>
        </p:scale>
        <p:origin x="989" y="53"/>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2005" y="2344483"/>
            <a:ext cx="9089390" cy="158819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604010" y="4235196"/>
            <a:ext cx="7485380" cy="18907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2/5/2023</a:t>
            </a:fld>
            <a:endParaRPr lang="en-US"/>
          </a:p>
        </p:txBody>
      </p:sp>
      <p:sp>
        <p:nvSpPr>
          <p:cNvPr id="6" name="Holder 6"/>
          <p:cNvSpPr>
            <a:spLocks noGrp="1"/>
          </p:cNvSpPr>
          <p:nvPr>
            <p:ph type="sldNum" sz="quarter" idx="7"/>
          </p:nvPr>
        </p:nvSpPr>
        <p:spPr/>
        <p:txBody>
          <a:bodyPr lIns="0" tIns="0" rIns="0" bIns="0"/>
          <a:lstStyle>
            <a:lvl1pPr>
              <a:defRPr sz="1200" b="0" i="0">
                <a:solidFill>
                  <a:schemeClr val="tx1"/>
                </a:solidFill>
                <a:latin typeface="Times New Roman"/>
                <a:cs typeface="Times New Roman"/>
              </a:defRPr>
            </a:lvl1pPr>
          </a:lstStyle>
          <a:p>
            <a:pPr marL="114300">
              <a:lnSpc>
                <a:spcPts val="1410"/>
              </a:lnSpc>
            </a:pPr>
            <a:fld id="{81D60167-4931-47E6-BA6A-407CBD079E47}" type="slidenum">
              <a:rPr dirty="0"/>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rgbClr val="6F2F9F"/>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2/5/2023</a:t>
            </a:fld>
            <a:endParaRPr lang="en-US"/>
          </a:p>
        </p:txBody>
      </p:sp>
      <p:sp>
        <p:nvSpPr>
          <p:cNvPr id="6" name="Holder 6"/>
          <p:cNvSpPr>
            <a:spLocks noGrp="1"/>
          </p:cNvSpPr>
          <p:nvPr>
            <p:ph type="sldNum" sz="quarter" idx="7"/>
          </p:nvPr>
        </p:nvSpPr>
        <p:spPr/>
        <p:txBody>
          <a:bodyPr lIns="0" tIns="0" rIns="0" bIns="0"/>
          <a:lstStyle>
            <a:lvl1pPr>
              <a:defRPr sz="1200" b="0" i="0">
                <a:solidFill>
                  <a:schemeClr val="tx1"/>
                </a:solidFill>
                <a:latin typeface="Times New Roman"/>
                <a:cs typeface="Times New Roman"/>
              </a:defRPr>
            </a:lvl1pPr>
          </a:lstStyle>
          <a:p>
            <a:pPr marL="114300">
              <a:lnSpc>
                <a:spcPts val="1410"/>
              </a:lnSpc>
            </a:pPr>
            <a:fld id="{81D60167-4931-47E6-BA6A-407CBD079E47}" type="slidenum">
              <a:rPr dirty="0"/>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rgbClr val="6F2F9F"/>
                </a:solidFill>
                <a:latin typeface="Tahoma"/>
                <a:cs typeface="Tahoma"/>
              </a:defRPr>
            </a:lvl1pPr>
          </a:lstStyle>
          <a:p>
            <a:endParaRPr/>
          </a:p>
        </p:txBody>
      </p:sp>
      <p:sp>
        <p:nvSpPr>
          <p:cNvPr id="3" name="Holder 3"/>
          <p:cNvSpPr>
            <a:spLocks noGrp="1"/>
          </p:cNvSpPr>
          <p:nvPr>
            <p:ph sz="half" idx="2"/>
          </p:nvPr>
        </p:nvSpPr>
        <p:spPr>
          <a:xfrm>
            <a:off x="534670" y="1739455"/>
            <a:ext cx="4651629"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1" y="1739455"/>
            <a:ext cx="4651629" cy="499148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2/5/2023</a:t>
            </a:fld>
            <a:endParaRPr lang="en-US"/>
          </a:p>
        </p:txBody>
      </p:sp>
      <p:sp>
        <p:nvSpPr>
          <p:cNvPr id="7" name="Holder 7"/>
          <p:cNvSpPr>
            <a:spLocks noGrp="1"/>
          </p:cNvSpPr>
          <p:nvPr>
            <p:ph type="sldNum" sz="quarter" idx="7"/>
          </p:nvPr>
        </p:nvSpPr>
        <p:spPr/>
        <p:txBody>
          <a:bodyPr lIns="0" tIns="0" rIns="0" bIns="0"/>
          <a:lstStyle>
            <a:lvl1pPr>
              <a:defRPr sz="1200" b="0" i="0">
                <a:solidFill>
                  <a:schemeClr val="tx1"/>
                </a:solidFill>
                <a:latin typeface="Times New Roman"/>
                <a:cs typeface="Times New Roman"/>
              </a:defRPr>
            </a:lvl1pPr>
          </a:lstStyle>
          <a:p>
            <a:pPr marL="114300">
              <a:lnSpc>
                <a:spcPts val="1410"/>
              </a:lnSpc>
            </a:pP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rgbClr val="6F2F9F"/>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2/5/2023</a:t>
            </a:fld>
            <a:endParaRPr lang="en-US"/>
          </a:p>
        </p:txBody>
      </p:sp>
      <p:sp>
        <p:nvSpPr>
          <p:cNvPr id="5" name="Holder 5"/>
          <p:cNvSpPr>
            <a:spLocks noGrp="1"/>
          </p:cNvSpPr>
          <p:nvPr>
            <p:ph type="sldNum" sz="quarter" idx="7"/>
          </p:nvPr>
        </p:nvSpPr>
        <p:spPr/>
        <p:txBody>
          <a:bodyPr lIns="0" tIns="0" rIns="0" bIns="0"/>
          <a:lstStyle>
            <a:lvl1pPr>
              <a:defRPr sz="1200" b="0" i="0">
                <a:solidFill>
                  <a:schemeClr val="tx1"/>
                </a:solidFill>
                <a:latin typeface="Times New Roman"/>
                <a:cs typeface="Times New Roman"/>
              </a:defRPr>
            </a:lvl1pPr>
          </a:lstStyle>
          <a:p>
            <a:pPr marL="114300">
              <a:lnSpc>
                <a:spcPts val="1410"/>
              </a:lnSpc>
            </a:pP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2/5/2023</a:t>
            </a:fld>
            <a:endParaRPr lang="en-US"/>
          </a:p>
        </p:txBody>
      </p:sp>
      <p:sp>
        <p:nvSpPr>
          <p:cNvPr id="4" name="Holder 4"/>
          <p:cNvSpPr>
            <a:spLocks noGrp="1"/>
          </p:cNvSpPr>
          <p:nvPr>
            <p:ph type="sldNum" sz="quarter" idx="7"/>
          </p:nvPr>
        </p:nvSpPr>
        <p:spPr/>
        <p:txBody>
          <a:bodyPr lIns="0" tIns="0" rIns="0" bIns="0"/>
          <a:lstStyle>
            <a:lvl1pPr>
              <a:defRPr sz="1200" b="0" i="0">
                <a:solidFill>
                  <a:schemeClr val="tx1"/>
                </a:solidFill>
                <a:latin typeface="Times New Roman"/>
                <a:cs typeface="Times New Roman"/>
              </a:defRPr>
            </a:lvl1pPr>
          </a:lstStyle>
          <a:p>
            <a:pPr marL="114300">
              <a:lnSpc>
                <a:spcPts val="1410"/>
              </a:lnSpc>
            </a:pPr>
            <a:fld id="{81D60167-4931-47E6-BA6A-407CBD079E47}" type="slidenum">
              <a:rPr dirty="0"/>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119632" y="694689"/>
            <a:ext cx="2770504" cy="330834"/>
          </a:xfrm>
          <a:prstGeom prst="rect">
            <a:avLst/>
          </a:prstGeom>
        </p:spPr>
        <p:txBody>
          <a:bodyPr wrap="square" lIns="0" tIns="0" rIns="0" bIns="0">
            <a:spAutoFit/>
          </a:bodyPr>
          <a:lstStyle>
            <a:lvl1pPr>
              <a:defRPr sz="2000" b="1" i="0">
                <a:solidFill>
                  <a:srgbClr val="6F2F9F"/>
                </a:solidFill>
                <a:latin typeface="Tahoma"/>
                <a:cs typeface="Tahoma"/>
              </a:defRPr>
            </a:lvl1pPr>
          </a:lstStyle>
          <a:p>
            <a:endParaRPr/>
          </a:p>
        </p:txBody>
      </p:sp>
      <p:sp>
        <p:nvSpPr>
          <p:cNvPr id="3" name="Holder 3"/>
          <p:cNvSpPr>
            <a:spLocks noGrp="1"/>
          </p:cNvSpPr>
          <p:nvPr>
            <p:ph type="body" idx="1"/>
          </p:nvPr>
        </p:nvSpPr>
        <p:spPr>
          <a:xfrm>
            <a:off x="457200" y="3292475"/>
            <a:ext cx="9779635" cy="321182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635756" y="7033450"/>
            <a:ext cx="3421888" cy="37814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34670" y="7033450"/>
            <a:ext cx="2459482" cy="3781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2/5/2023</a:t>
            </a:fld>
            <a:endParaRPr lang="en-US"/>
          </a:p>
        </p:txBody>
      </p:sp>
      <p:sp>
        <p:nvSpPr>
          <p:cNvPr id="6" name="Holder 6"/>
          <p:cNvSpPr>
            <a:spLocks noGrp="1"/>
          </p:cNvSpPr>
          <p:nvPr>
            <p:ph type="sldNum" sz="quarter" idx="7"/>
          </p:nvPr>
        </p:nvSpPr>
        <p:spPr>
          <a:xfrm>
            <a:off x="10045954" y="6751861"/>
            <a:ext cx="241300" cy="194309"/>
          </a:xfrm>
          <a:prstGeom prst="rect">
            <a:avLst/>
          </a:prstGeom>
        </p:spPr>
        <p:txBody>
          <a:bodyPr wrap="square" lIns="0" tIns="0" rIns="0" bIns="0">
            <a:spAutoFit/>
          </a:bodyPr>
          <a:lstStyle>
            <a:lvl1pPr>
              <a:defRPr sz="1200" b="0" i="0">
                <a:solidFill>
                  <a:schemeClr val="tx1"/>
                </a:solidFill>
                <a:latin typeface="Times New Roman"/>
                <a:cs typeface="Times New Roman"/>
              </a:defRPr>
            </a:lvl1pPr>
          </a:lstStyle>
          <a:p>
            <a:pPr marL="114300">
              <a:lnSpc>
                <a:spcPts val="1410"/>
              </a:lnSpc>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5.xml"/><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tscpl.org/parents/8-tips-to-help-your-child-be-a-better-listener" TargetMode="External"/><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www.goethe.de/ins/us/en/m/kul/sup/fpf/21042289.html" TargetMode="External"/><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hyperlink" Target="https://creativecommons.org/licenses/by-sa/3.0/" TargetMode="External"/><Relationship Id="rId5" Type="http://schemas.openxmlformats.org/officeDocument/2006/relationships/image" Target="../media/image2.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pursuit.unimelb.edu.au/articles/when-economists-have-babies" TargetMode="External"/><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14C78B5-EC6B-4A39-8860-705100867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693400" cy="756285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Play Quote – Meadows Nursery School">
            <a:extLst>
              <a:ext uri="{FF2B5EF4-FFF2-40B4-BE49-F238E27FC236}">
                <a16:creationId xmlns:a16="http://schemas.microsoft.com/office/drawing/2014/main" id="{9D420C2F-4AC5-32E2-C27B-07AFDA0737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3" b="1514"/>
          <a:stretch/>
        </p:blipFill>
        <p:spPr bwMode="auto">
          <a:xfrm>
            <a:off x="20" y="10"/>
            <a:ext cx="3508751" cy="4306218"/>
          </a:xfrm>
          <a:custGeom>
            <a:avLst/>
            <a:gdLst/>
            <a:ahLst/>
            <a:cxnLst/>
            <a:rect l="l" t="t" r="r" b="b"/>
            <a:pathLst>
              <a:path w="4000500" h="3413410">
                <a:moveTo>
                  <a:pt x="0" y="0"/>
                </a:moveTo>
                <a:lnTo>
                  <a:pt x="4000500" y="0"/>
                </a:lnTo>
                <a:lnTo>
                  <a:pt x="4000500" y="3330603"/>
                </a:lnTo>
                <a:lnTo>
                  <a:pt x="416174" y="3413410"/>
                </a:lnTo>
                <a:lnTo>
                  <a:pt x="0" y="3408169"/>
                </a:lnTo>
                <a:close/>
              </a:path>
            </a:pathLst>
          </a:custGeom>
          <a:noFill/>
        </p:spPr>
      </p:pic>
      <p:pic>
        <p:nvPicPr>
          <p:cNvPr id="4" name="Picture 3" descr="C:\Users\RLWCGRIFFITHS\AppData\Local\Microsoft\Windows\INetCache\Content.MSO\D0413950.tmp">
            <a:extLst>
              <a:ext uri="{FF2B5EF4-FFF2-40B4-BE49-F238E27FC236}">
                <a16:creationId xmlns:a16="http://schemas.microsoft.com/office/drawing/2014/main" id="{AD6FCB25-0CBA-5736-E4AC-A1F14CF24537}"/>
              </a:ext>
            </a:extLst>
          </p:cNvPr>
          <p:cNvPicPr>
            <a:picLocks noChangeAspect="1"/>
          </p:cNvPicPr>
          <p:nvPr/>
        </p:nvPicPr>
        <p:blipFill rotWithShape="1">
          <a:blip r:embed="rId3">
            <a:extLst>
              <a:ext uri="{28A0092B-C50C-407E-A947-70E740481C1C}">
                <a14:useLocalDpi xmlns:a14="http://schemas.microsoft.com/office/drawing/2010/main" val="0"/>
              </a:ext>
            </a:extLst>
          </a:blip>
          <a:srcRect l="15786" r="22133"/>
          <a:stretch/>
        </p:blipFill>
        <p:spPr bwMode="auto">
          <a:xfrm>
            <a:off x="3675858" y="10"/>
            <a:ext cx="3341685" cy="4306217"/>
          </a:xfrm>
          <a:custGeom>
            <a:avLst/>
            <a:gdLst/>
            <a:ahLst/>
            <a:cxnLst/>
            <a:rect l="l" t="t" r="r" b="b"/>
            <a:pathLst>
              <a:path w="3809998" h="3361533">
                <a:moveTo>
                  <a:pt x="0" y="0"/>
                </a:moveTo>
                <a:lnTo>
                  <a:pt x="3809998" y="0"/>
                </a:lnTo>
                <a:lnTo>
                  <a:pt x="3809998" y="3353206"/>
                </a:lnTo>
                <a:lnTo>
                  <a:pt x="1781628" y="3181423"/>
                </a:lnTo>
                <a:lnTo>
                  <a:pt x="0" y="3361533"/>
                </a:lnTo>
                <a:close/>
              </a:path>
            </a:pathLst>
          </a:custGeom>
          <a:scene3d>
            <a:camera prst="orthographicFront"/>
            <a:lightRig rig="contrasting" dir="t">
              <a:rot lat="0" lon="0" rev="3000000"/>
            </a:lightRig>
          </a:scene3d>
          <a:sp3d contourW="7620">
            <a:bevelT w="95250" h="31750"/>
            <a:contourClr>
              <a:srgbClr val="333333"/>
            </a:contourClr>
          </a:sp3d>
        </p:spPr>
      </p:pic>
      <p:pic>
        <p:nvPicPr>
          <p:cNvPr id="7" name="Picture 6" descr="C:\Users\RLWCGRIFFITHS\AppData\Local\Microsoft\Windows\INetCache\Content.MSO\644906ED.tmp">
            <a:extLst>
              <a:ext uri="{FF2B5EF4-FFF2-40B4-BE49-F238E27FC236}">
                <a16:creationId xmlns:a16="http://schemas.microsoft.com/office/drawing/2014/main" id="{239E1512-7609-10AF-2616-A041F6B705D3}"/>
              </a:ext>
            </a:extLst>
          </p:cNvPr>
          <p:cNvPicPr>
            <a:picLocks noChangeAspect="1"/>
          </p:cNvPicPr>
          <p:nvPr/>
        </p:nvPicPr>
        <p:blipFill rotWithShape="1">
          <a:blip r:embed="rId4">
            <a:extLst>
              <a:ext uri="{28A0092B-C50C-407E-A947-70E740481C1C}">
                <a14:useLocalDpi xmlns:a14="http://schemas.microsoft.com/office/drawing/2010/main" val="0"/>
              </a:ext>
            </a:extLst>
          </a:blip>
          <a:srcRect t="4760" b="6062"/>
          <a:stretch/>
        </p:blipFill>
        <p:spPr bwMode="auto">
          <a:xfrm>
            <a:off x="7184628" y="-1"/>
            <a:ext cx="3508772" cy="4420384"/>
          </a:xfrm>
          <a:custGeom>
            <a:avLst/>
            <a:gdLst/>
            <a:ahLst/>
            <a:cxnLst/>
            <a:rect l="l" t="t" r="r" b="b"/>
            <a:pathLst>
              <a:path w="4000500" h="3403026">
                <a:moveTo>
                  <a:pt x="0" y="0"/>
                </a:moveTo>
                <a:lnTo>
                  <a:pt x="4000500" y="0"/>
                </a:lnTo>
                <a:lnTo>
                  <a:pt x="4000500" y="3403026"/>
                </a:lnTo>
                <a:lnTo>
                  <a:pt x="9072" y="3370108"/>
                </a:lnTo>
                <a:lnTo>
                  <a:pt x="0" y="3369340"/>
                </a:lnTo>
                <a:close/>
              </a:path>
            </a:pathLst>
          </a:custGeom>
          <a:solidFill>
            <a:srgbClr val="000000">
              <a:shade val="95000"/>
            </a:srgbClr>
          </a:solidFill>
        </p:spPr>
      </p:pic>
      <p:grpSp>
        <p:nvGrpSpPr>
          <p:cNvPr id="15" name="Group 14">
            <a:extLst>
              <a:ext uri="{FF2B5EF4-FFF2-40B4-BE49-F238E27FC236}">
                <a16:creationId xmlns:a16="http://schemas.microsoft.com/office/drawing/2014/main" id="{A50943B0-FDF7-4C2C-B784-9208C945A8C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891693"/>
            <a:ext cx="10693400" cy="834989"/>
            <a:chOff x="0" y="2959818"/>
            <a:chExt cx="12192000" cy="757168"/>
          </a:xfrm>
        </p:grpSpPr>
        <p:sp>
          <p:nvSpPr>
            <p:cNvPr id="16" name="Freeform: Shape 15">
              <a:extLst>
                <a:ext uri="{FF2B5EF4-FFF2-40B4-BE49-F238E27FC236}">
                  <a16:creationId xmlns:a16="http://schemas.microsoft.com/office/drawing/2014/main" id="{64021FAB-FA86-49DE-8FC9-585A1729B7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7B58B526-A432-4EB5-AA70-2BB897257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5">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TextBox 5">
            <a:extLst>
              <a:ext uri="{FF2B5EF4-FFF2-40B4-BE49-F238E27FC236}">
                <a16:creationId xmlns:a16="http://schemas.microsoft.com/office/drawing/2014/main" id="{85833515-E29C-8DEB-4471-48AE75E79DE1}"/>
              </a:ext>
            </a:extLst>
          </p:cNvPr>
          <p:cNvSpPr txBox="1"/>
          <p:nvPr/>
        </p:nvSpPr>
        <p:spPr>
          <a:xfrm>
            <a:off x="867843" y="4726682"/>
            <a:ext cx="8957713" cy="2636142"/>
          </a:xfrm>
          <a:prstGeom prst="rect">
            <a:avLst/>
          </a:prstGeom>
        </p:spPr>
        <p:txBody>
          <a:bodyPr vert="horz" lIns="91440" tIns="45720" rIns="91440" bIns="45720" rtlCol="0">
            <a:noAutofit/>
          </a:bodyPr>
          <a:lstStyle/>
          <a:p>
            <a:pPr marL="114300" lvl="0" algn="ctr" rtl="0">
              <a:lnSpc>
                <a:spcPct val="90000"/>
              </a:lnSpc>
              <a:spcAft>
                <a:spcPts val="600"/>
              </a:spcAft>
            </a:pPr>
            <a:r>
              <a:rPr lang="en-US" sz="2800" b="1" u="sng" kern="1200" dirty="0">
                <a:solidFill>
                  <a:schemeClr val="bg1">
                    <a:alpha val="80000"/>
                  </a:schemeClr>
                </a:solidFill>
                <a:effectLst/>
                <a:latin typeface="Comic Sans MS" panose="030F0702030302020204" pitchFamily="66" charset="0"/>
                <a:ea typeface="+mn-ea"/>
                <a:cs typeface="+mn-cs"/>
              </a:rPr>
              <a:t>Lockwood Primary School EYFS: Nursery</a:t>
            </a:r>
          </a:p>
          <a:p>
            <a:pPr marL="342900" lvl="0" indent="-228600" algn="just" rtl="0">
              <a:lnSpc>
                <a:spcPct val="90000"/>
              </a:lnSpc>
              <a:spcAft>
                <a:spcPts val="600"/>
              </a:spcAft>
              <a:buFont typeface="Arial" panose="020B0604020202020204" pitchFamily="34" charset="0"/>
              <a:buChar char="•"/>
            </a:pPr>
            <a:endParaRPr lang="en-US" sz="1400" kern="1200" dirty="0">
              <a:solidFill>
                <a:schemeClr val="bg1">
                  <a:alpha val="80000"/>
                </a:schemeClr>
              </a:solidFill>
              <a:latin typeface="Comic Sans MS" panose="030F0702030302020204" pitchFamily="66" charset="0"/>
              <a:ea typeface="+mn-ea"/>
              <a:cs typeface="+mn-cs"/>
            </a:endParaRPr>
          </a:p>
          <a:p>
            <a:pPr marL="342900" lvl="0" indent="-228600" algn="just" rtl="0">
              <a:lnSpc>
                <a:spcPct val="90000"/>
              </a:lnSpc>
              <a:spcAft>
                <a:spcPts val="600"/>
              </a:spcAft>
              <a:buFont typeface="Arial" panose="020B0604020202020204" pitchFamily="34" charset="0"/>
              <a:buChar char="•"/>
            </a:pPr>
            <a:r>
              <a:rPr lang="en-US" sz="1400" kern="1200" dirty="0">
                <a:solidFill>
                  <a:schemeClr val="bg1">
                    <a:alpha val="80000"/>
                  </a:schemeClr>
                </a:solidFill>
                <a:effectLst/>
                <a:latin typeface="Comic Sans MS" panose="030F0702030302020204" pitchFamily="66" charset="0"/>
                <a:ea typeface="+mn-ea"/>
                <a:cs typeface="+mn-cs"/>
              </a:rPr>
              <a:t>At Lockwood, we aim to support children to become independent and collaborative leaners. We will provide a broad and balanced curriculum that caters for all children’s needs and respects children’s interests and stages of development. </a:t>
            </a:r>
          </a:p>
          <a:p>
            <a:pPr marL="342900" lvl="0" indent="-228600" algn="just" rtl="0">
              <a:lnSpc>
                <a:spcPct val="90000"/>
              </a:lnSpc>
              <a:spcAft>
                <a:spcPts val="600"/>
              </a:spcAft>
              <a:buFont typeface="Arial" panose="020B0604020202020204" pitchFamily="34" charset="0"/>
              <a:buChar char="•"/>
            </a:pPr>
            <a:r>
              <a:rPr lang="en-US" sz="1400" kern="1200" dirty="0">
                <a:solidFill>
                  <a:schemeClr val="bg1">
                    <a:alpha val="80000"/>
                  </a:schemeClr>
                </a:solidFill>
                <a:effectLst/>
                <a:latin typeface="Comic Sans MS" panose="030F0702030302020204" pitchFamily="66" charset="0"/>
                <a:ea typeface="+mn-ea"/>
                <a:cs typeface="+mn-cs"/>
              </a:rPr>
              <a:t>At Lockwood, children within EYFS are provided with a stimulating learning environment which encourages independent learning through play – a fundamental part of early learning. (Continuous Provision – this is enhanced as necessary</a:t>
            </a:r>
            <a:r>
              <a:rPr lang="en-US" sz="1200" kern="1200" dirty="0">
                <a:solidFill>
                  <a:schemeClr val="bg1">
                    <a:alpha val="80000"/>
                  </a:schemeClr>
                </a:solidFill>
                <a:effectLst/>
                <a:latin typeface="Comic Sans MS" panose="030F0702030302020204" pitchFamily="66" charset="0"/>
                <a:ea typeface="+mn-ea"/>
                <a:cs typeface="+mn-cs"/>
              </a:rPr>
              <a:t>.) </a:t>
            </a:r>
          </a:p>
        </p:txBody>
      </p:sp>
    </p:spTree>
    <p:extLst>
      <p:ext uri="{BB962C8B-B14F-4D97-AF65-F5344CB8AC3E}">
        <p14:creationId xmlns:p14="http://schemas.microsoft.com/office/powerpoint/2010/main" val="41272903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213100" y="412877"/>
            <a:ext cx="3888740" cy="425758"/>
          </a:xfrm>
          <a:prstGeom prst="rect">
            <a:avLst/>
          </a:prstGeom>
        </p:spPr>
        <p:txBody>
          <a:bodyPr vert="horz" wrap="square" lIns="0" tIns="12700" rIns="0" bIns="0" rtlCol="0">
            <a:spAutoFit/>
          </a:bodyPr>
          <a:lstStyle/>
          <a:p>
            <a:pPr marL="12700" algn="ctr">
              <a:lnSpc>
                <a:spcPct val="100000"/>
              </a:lnSpc>
              <a:spcBef>
                <a:spcPts val="100"/>
              </a:spcBef>
            </a:pPr>
            <a:r>
              <a:rPr sz="1400" b="1" spc="-60" dirty="0">
                <a:latin typeface="Tahoma"/>
                <a:cs typeface="Tahoma"/>
              </a:rPr>
              <a:t>Early</a:t>
            </a:r>
            <a:r>
              <a:rPr sz="1400" b="1" spc="-20" dirty="0">
                <a:latin typeface="Tahoma"/>
                <a:cs typeface="Tahoma"/>
              </a:rPr>
              <a:t> </a:t>
            </a:r>
            <a:r>
              <a:rPr sz="1400" b="1" spc="-40" dirty="0">
                <a:latin typeface="Tahoma"/>
                <a:cs typeface="Tahoma"/>
              </a:rPr>
              <a:t>Years</a:t>
            </a:r>
            <a:r>
              <a:rPr sz="1400" b="1" spc="-20" dirty="0">
                <a:latin typeface="Tahoma"/>
                <a:cs typeface="Tahoma"/>
              </a:rPr>
              <a:t> </a:t>
            </a:r>
            <a:r>
              <a:rPr sz="1400" b="1" spc="-45" dirty="0">
                <a:latin typeface="Tahoma"/>
                <a:cs typeface="Tahoma"/>
              </a:rPr>
              <a:t>Expectations:</a:t>
            </a:r>
            <a:r>
              <a:rPr sz="1400" b="1" spc="-10" dirty="0">
                <a:latin typeface="Tahoma"/>
                <a:cs typeface="Tahoma"/>
              </a:rPr>
              <a:t> </a:t>
            </a:r>
            <a:r>
              <a:rPr sz="1400" b="1" spc="-70" dirty="0">
                <a:latin typeface="Tahoma"/>
                <a:cs typeface="Tahoma"/>
              </a:rPr>
              <a:t>Nursery</a:t>
            </a:r>
            <a:r>
              <a:rPr sz="1400" b="1" spc="-10" dirty="0">
                <a:latin typeface="Tahoma"/>
                <a:cs typeface="Tahoma"/>
              </a:rPr>
              <a:t> </a:t>
            </a:r>
            <a:endParaRPr sz="1400" dirty="0">
              <a:latin typeface="Verdana"/>
              <a:cs typeface="Verdana"/>
            </a:endParaRPr>
          </a:p>
          <a:p>
            <a:pPr marL="12700">
              <a:lnSpc>
                <a:spcPct val="100000"/>
              </a:lnSpc>
              <a:spcBef>
                <a:spcPts val="75"/>
              </a:spcBef>
            </a:pPr>
            <a:r>
              <a:rPr sz="1200" b="1" spc="-30" dirty="0">
                <a:solidFill>
                  <a:srgbClr val="FFC000"/>
                </a:solidFill>
                <a:latin typeface="Tahoma"/>
                <a:cs typeface="Tahoma"/>
              </a:rPr>
              <a:t>Literacy</a:t>
            </a:r>
            <a:endParaRPr sz="1200" dirty="0">
              <a:latin typeface="Tahoma"/>
              <a:cs typeface="Tahoma"/>
            </a:endParaRPr>
          </a:p>
        </p:txBody>
      </p:sp>
      <p:graphicFrame>
        <p:nvGraphicFramePr>
          <p:cNvPr id="3" name="object 3"/>
          <p:cNvGraphicFramePr>
            <a:graphicFrameLocks noGrp="1"/>
          </p:cNvGraphicFramePr>
          <p:nvPr>
            <p:extLst>
              <p:ext uri="{D42A27DB-BD31-4B8C-83A1-F6EECF244321}">
                <p14:modId xmlns:p14="http://schemas.microsoft.com/office/powerpoint/2010/main" val="3760802718"/>
              </p:ext>
            </p:extLst>
          </p:nvPr>
        </p:nvGraphicFramePr>
        <p:xfrm>
          <a:off x="472440" y="1160018"/>
          <a:ext cx="9742805" cy="5558790"/>
        </p:xfrm>
        <a:graphic>
          <a:graphicData uri="http://schemas.openxmlformats.org/drawingml/2006/table">
            <a:tbl>
              <a:tblPr firstRow="1" bandRow="1">
                <a:tableStyleId>{2D5ABB26-0587-4C30-8999-92F81FD0307C}</a:tableStyleId>
              </a:tblPr>
              <a:tblGrid>
                <a:gridCol w="9742805">
                  <a:extLst>
                    <a:ext uri="{9D8B030D-6E8A-4147-A177-3AD203B41FA5}">
                      <a16:colId xmlns:a16="http://schemas.microsoft.com/office/drawing/2014/main" val="20000"/>
                    </a:ext>
                  </a:extLst>
                </a:gridCol>
              </a:tblGrid>
              <a:tr h="266700">
                <a:tc>
                  <a:txBody>
                    <a:bodyPr/>
                    <a:lstStyle/>
                    <a:p>
                      <a:pPr marL="68580">
                        <a:lnSpc>
                          <a:spcPct val="100000"/>
                        </a:lnSpc>
                        <a:spcBef>
                          <a:spcPts val="70"/>
                        </a:spcBef>
                      </a:pPr>
                      <a:r>
                        <a:rPr sz="1200" b="1" dirty="0">
                          <a:solidFill>
                            <a:srgbClr val="FFFFFF"/>
                          </a:solidFill>
                          <a:latin typeface="Tahoma"/>
                          <a:cs typeface="Tahoma"/>
                        </a:rPr>
                        <a:t>Area</a:t>
                      </a:r>
                      <a:r>
                        <a:rPr sz="1200" b="1" spc="-15" dirty="0">
                          <a:solidFill>
                            <a:srgbClr val="FFFFFF"/>
                          </a:solidFill>
                          <a:latin typeface="Tahoma"/>
                          <a:cs typeface="Tahoma"/>
                        </a:rPr>
                        <a:t> </a:t>
                      </a:r>
                      <a:r>
                        <a:rPr sz="1200" b="1" spc="-5" dirty="0">
                          <a:solidFill>
                            <a:srgbClr val="FFFFFF"/>
                          </a:solidFill>
                          <a:latin typeface="Tahoma"/>
                          <a:cs typeface="Tahoma"/>
                        </a:rPr>
                        <a:t>o</a:t>
                      </a:r>
                      <a:r>
                        <a:rPr sz="1200" b="1" dirty="0">
                          <a:solidFill>
                            <a:srgbClr val="FFFFFF"/>
                          </a:solidFill>
                          <a:latin typeface="Tahoma"/>
                          <a:cs typeface="Tahoma"/>
                        </a:rPr>
                        <a:t>f</a:t>
                      </a:r>
                      <a:r>
                        <a:rPr sz="1200" b="1" spc="-20" dirty="0">
                          <a:solidFill>
                            <a:srgbClr val="FFFFFF"/>
                          </a:solidFill>
                          <a:latin typeface="Tahoma"/>
                          <a:cs typeface="Tahoma"/>
                        </a:rPr>
                        <a:t> </a:t>
                      </a:r>
                      <a:r>
                        <a:rPr sz="1200" b="1" dirty="0">
                          <a:solidFill>
                            <a:srgbClr val="FFFFFF"/>
                          </a:solidFill>
                          <a:latin typeface="Tahoma"/>
                          <a:cs typeface="Tahoma"/>
                        </a:rPr>
                        <a:t>Learning</a:t>
                      </a:r>
                      <a:r>
                        <a:rPr sz="1200" b="1" spc="-20" dirty="0">
                          <a:solidFill>
                            <a:srgbClr val="FFFFFF"/>
                          </a:solidFill>
                          <a:latin typeface="Tahoma"/>
                          <a:cs typeface="Tahoma"/>
                        </a:rPr>
                        <a:t> </a:t>
                      </a:r>
                      <a:r>
                        <a:rPr sz="1200" b="1" dirty="0">
                          <a:solidFill>
                            <a:srgbClr val="FFFFFF"/>
                          </a:solidFill>
                          <a:latin typeface="Tahoma"/>
                          <a:cs typeface="Tahoma"/>
                        </a:rPr>
                        <a:t>:</a:t>
                      </a:r>
                      <a:r>
                        <a:rPr sz="1200" b="1" spc="-20" dirty="0">
                          <a:solidFill>
                            <a:srgbClr val="FFFFFF"/>
                          </a:solidFill>
                          <a:latin typeface="Tahoma"/>
                          <a:cs typeface="Tahoma"/>
                        </a:rPr>
                        <a:t> </a:t>
                      </a:r>
                      <a:r>
                        <a:rPr sz="1200" b="1" dirty="0">
                          <a:solidFill>
                            <a:srgbClr val="FFFFFF"/>
                          </a:solidFill>
                          <a:latin typeface="Tahoma"/>
                          <a:cs typeface="Tahoma"/>
                        </a:rPr>
                        <a:t>Literacy</a:t>
                      </a:r>
                      <a:endParaRPr sz="1200">
                        <a:latin typeface="Tahoma"/>
                        <a:cs typeface="Tahoma"/>
                      </a:endParaRPr>
                    </a:p>
                  </a:txBody>
                  <a:tcPr marL="0" marR="0" marT="8890" marB="0">
                    <a:solidFill>
                      <a:srgbClr val="FFC000"/>
                    </a:solidFill>
                  </a:tcPr>
                </a:tc>
                <a:extLst>
                  <a:ext uri="{0D108BD9-81ED-4DB2-BD59-A6C34878D82A}">
                    <a16:rowId xmlns:a16="http://schemas.microsoft.com/office/drawing/2014/main" val="10000"/>
                  </a:ext>
                </a:extLst>
              </a:tr>
              <a:tr h="357505">
                <a:tc>
                  <a:txBody>
                    <a:bodyPr/>
                    <a:lstStyle/>
                    <a:p>
                      <a:pPr marL="68580">
                        <a:lnSpc>
                          <a:spcPct val="100000"/>
                        </a:lnSpc>
                        <a:spcBef>
                          <a:spcPts val="570"/>
                        </a:spcBef>
                      </a:pPr>
                      <a:r>
                        <a:rPr sz="900" b="1" dirty="0">
                          <a:solidFill>
                            <a:srgbClr val="FFFFFF"/>
                          </a:solidFill>
                          <a:latin typeface="Tahoma"/>
                          <a:cs typeface="Tahoma"/>
                        </a:rPr>
                        <a:t>Su</a:t>
                      </a:r>
                      <a:r>
                        <a:rPr sz="900" b="1" spc="5" dirty="0">
                          <a:solidFill>
                            <a:srgbClr val="FFFFFF"/>
                          </a:solidFill>
                          <a:latin typeface="Tahoma"/>
                          <a:cs typeface="Tahoma"/>
                        </a:rPr>
                        <a:t>mm</a:t>
                      </a:r>
                      <a:r>
                        <a:rPr sz="900" b="1" spc="-5" dirty="0">
                          <a:solidFill>
                            <a:srgbClr val="FFFFFF"/>
                          </a:solidFill>
                          <a:latin typeface="Tahoma"/>
                          <a:cs typeface="Tahoma"/>
                        </a:rPr>
                        <a:t>e</a:t>
                      </a:r>
                      <a:r>
                        <a:rPr sz="900" b="1" dirty="0">
                          <a:solidFill>
                            <a:srgbClr val="FFFFFF"/>
                          </a:solidFill>
                          <a:latin typeface="Tahoma"/>
                          <a:cs typeface="Tahoma"/>
                        </a:rPr>
                        <a:t>r</a:t>
                      </a:r>
                      <a:r>
                        <a:rPr sz="900" b="1" spc="-15" dirty="0">
                          <a:solidFill>
                            <a:srgbClr val="FFFFFF"/>
                          </a:solidFill>
                          <a:latin typeface="Tahoma"/>
                          <a:cs typeface="Tahoma"/>
                        </a:rPr>
                        <a:t> </a:t>
                      </a:r>
                      <a:r>
                        <a:rPr sz="900" b="1" spc="5" dirty="0">
                          <a:solidFill>
                            <a:srgbClr val="FFFFFF"/>
                          </a:solidFill>
                          <a:latin typeface="Tahoma"/>
                          <a:cs typeface="Tahoma"/>
                        </a:rPr>
                        <a:t>T</a:t>
                      </a:r>
                      <a:r>
                        <a:rPr sz="900" b="1" spc="-5" dirty="0">
                          <a:solidFill>
                            <a:srgbClr val="FFFFFF"/>
                          </a:solidFill>
                          <a:latin typeface="Tahoma"/>
                          <a:cs typeface="Tahoma"/>
                        </a:rPr>
                        <a:t>e</a:t>
                      </a:r>
                      <a:r>
                        <a:rPr sz="900" b="1" spc="-15" dirty="0">
                          <a:solidFill>
                            <a:srgbClr val="FFFFFF"/>
                          </a:solidFill>
                          <a:latin typeface="Tahoma"/>
                          <a:cs typeface="Tahoma"/>
                        </a:rPr>
                        <a:t>r</a:t>
                      </a:r>
                      <a:r>
                        <a:rPr sz="900" b="1" dirty="0">
                          <a:solidFill>
                            <a:srgbClr val="FFFFFF"/>
                          </a:solidFill>
                          <a:latin typeface="Tahoma"/>
                          <a:cs typeface="Tahoma"/>
                        </a:rPr>
                        <a:t>m</a:t>
                      </a:r>
                      <a:r>
                        <a:rPr sz="900" b="1" spc="-10" dirty="0">
                          <a:solidFill>
                            <a:srgbClr val="FFFFFF"/>
                          </a:solidFill>
                          <a:latin typeface="Tahoma"/>
                          <a:cs typeface="Tahoma"/>
                        </a:rPr>
                        <a:t> N</a:t>
                      </a:r>
                      <a:r>
                        <a:rPr sz="900" b="1" dirty="0">
                          <a:solidFill>
                            <a:srgbClr val="FFFFFF"/>
                          </a:solidFill>
                          <a:latin typeface="Tahoma"/>
                          <a:cs typeface="Tahoma"/>
                        </a:rPr>
                        <a:t>2</a:t>
                      </a:r>
                      <a:r>
                        <a:rPr sz="900" b="1" spc="-10" dirty="0">
                          <a:solidFill>
                            <a:srgbClr val="FFFFFF"/>
                          </a:solidFill>
                          <a:latin typeface="Tahoma"/>
                          <a:cs typeface="Tahoma"/>
                        </a:rPr>
                        <a:t> (N</a:t>
                      </a:r>
                      <a:r>
                        <a:rPr sz="900" b="1" spc="-5" dirty="0">
                          <a:solidFill>
                            <a:srgbClr val="FFFFFF"/>
                          </a:solidFill>
                          <a:latin typeface="Tahoma"/>
                          <a:cs typeface="Tahoma"/>
                        </a:rPr>
                        <a:t>2+)</a:t>
                      </a:r>
                      <a:endParaRPr sz="900">
                        <a:latin typeface="Tahoma"/>
                        <a:cs typeface="Tahoma"/>
                      </a:endParaRPr>
                    </a:p>
                    <a:p>
                      <a:pPr marL="68580">
                        <a:lnSpc>
                          <a:spcPts val="1040"/>
                        </a:lnSpc>
                        <a:spcBef>
                          <a:spcPts val="25"/>
                        </a:spcBef>
                      </a:pPr>
                      <a:r>
                        <a:rPr sz="900" b="1" spc="-45" dirty="0">
                          <a:latin typeface="Tahoma"/>
                          <a:cs typeface="Tahoma"/>
                        </a:rPr>
                        <a:t>By</a:t>
                      </a:r>
                      <a:r>
                        <a:rPr sz="900" b="1" spc="-10" dirty="0">
                          <a:latin typeface="Tahoma"/>
                          <a:cs typeface="Tahoma"/>
                        </a:rPr>
                        <a:t> </a:t>
                      </a:r>
                      <a:r>
                        <a:rPr sz="900" b="1" spc="-40" dirty="0">
                          <a:latin typeface="Tahoma"/>
                          <a:cs typeface="Tahoma"/>
                        </a:rPr>
                        <a:t>the</a:t>
                      </a:r>
                      <a:r>
                        <a:rPr sz="900" b="1" spc="-15" dirty="0">
                          <a:latin typeface="Tahoma"/>
                          <a:cs typeface="Tahoma"/>
                        </a:rPr>
                        <a:t> </a:t>
                      </a:r>
                      <a:r>
                        <a:rPr sz="900" b="1" spc="5" dirty="0">
                          <a:latin typeface="Tahoma"/>
                          <a:cs typeface="Tahoma"/>
                        </a:rPr>
                        <a:t>end</a:t>
                      </a:r>
                      <a:r>
                        <a:rPr sz="900" b="1" spc="-10" dirty="0">
                          <a:latin typeface="Tahoma"/>
                          <a:cs typeface="Tahoma"/>
                        </a:rPr>
                        <a:t> </a:t>
                      </a:r>
                      <a:r>
                        <a:rPr sz="900" b="1" spc="-40" dirty="0">
                          <a:latin typeface="Tahoma"/>
                          <a:cs typeface="Tahoma"/>
                        </a:rPr>
                        <a:t>of</a:t>
                      </a:r>
                      <a:r>
                        <a:rPr sz="900" b="1" spc="-10" dirty="0">
                          <a:latin typeface="Tahoma"/>
                          <a:cs typeface="Tahoma"/>
                        </a:rPr>
                        <a:t> </a:t>
                      </a:r>
                      <a:r>
                        <a:rPr sz="900" b="1" spc="-40" dirty="0">
                          <a:latin typeface="Tahoma"/>
                          <a:cs typeface="Tahoma"/>
                        </a:rPr>
                        <a:t>the</a:t>
                      </a:r>
                      <a:r>
                        <a:rPr sz="900" b="1" spc="-15" dirty="0">
                          <a:latin typeface="Tahoma"/>
                          <a:cs typeface="Tahoma"/>
                        </a:rPr>
                        <a:t> </a:t>
                      </a:r>
                      <a:r>
                        <a:rPr sz="900" b="1" spc="-40" dirty="0">
                          <a:latin typeface="Tahoma"/>
                          <a:cs typeface="Tahoma"/>
                        </a:rPr>
                        <a:t>Summer</a:t>
                      </a:r>
                      <a:r>
                        <a:rPr sz="900" b="1" spc="-15" dirty="0">
                          <a:latin typeface="Tahoma"/>
                          <a:cs typeface="Tahoma"/>
                        </a:rPr>
                        <a:t> </a:t>
                      </a:r>
                      <a:r>
                        <a:rPr sz="900" b="1" spc="-55" dirty="0">
                          <a:latin typeface="Tahoma"/>
                          <a:cs typeface="Tahoma"/>
                        </a:rPr>
                        <a:t>term</a:t>
                      </a:r>
                      <a:r>
                        <a:rPr sz="900" b="1" spc="5" dirty="0">
                          <a:latin typeface="Tahoma"/>
                          <a:cs typeface="Tahoma"/>
                        </a:rPr>
                        <a:t> </a:t>
                      </a:r>
                      <a:r>
                        <a:rPr sz="900" b="1" spc="-55" dirty="0">
                          <a:latin typeface="Tahoma"/>
                          <a:cs typeface="Tahoma"/>
                        </a:rPr>
                        <a:t>N2</a:t>
                      </a:r>
                      <a:r>
                        <a:rPr sz="900" b="1" spc="-15" dirty="0">
                          <a:latin typeface="Tahoma"/>
                          <a:cs typeface="Tahoma"/>
                        </a:rPr>
                        <a:t> </a:t>
                      </a:r>
                      <a:r>
                        <a:rPr sz="900" b="1" spc="-20" dirty="0">
                          <a:latin typeface="Tahoma"/>
                          <a:cs typeface="Tahoma"/>
                        </a:rPr>
                        <a:t>children</a:t>
                      </a:r>
                      <a:r>
                        <a:rPr sz="900" b="1" spc="-15" dirty="0">
                          <a:latin typeface="Tahoma"/>
                          <a:cs typeface="Tahoma"/>
                        </a:rPr>
                        <a:t> </a:t>
                      </a:r>
                      <a:r>
                        <a:rPr sz="900" b="1" spc="-25" dirty="0">
                          <a:latin typeface="Tahoma"/>
                          <a:cs typeface="Tahoma"/>
                        </a:rPr>
                        <a:t>should</a:t>
                      </a:r>
                      <a:r>
                        <a:rPr sz="900" b="1" spc="-15" dirty="0">
                          <a:latin typeface="Tahoma"/>
                          <a:cs typeface="Tahoma"/>
                        </a:rPr>
                        <a:t> </a:t>
                      </a:r>
                      <a:r>
                        <a:rPr sz="900" b="1" spc="35" dirty="0">
                          <a:latin typeface="Tahoma"/>
                          <a:cs typeface="Tahoma"/>
                        </a:rPr>
                        <a:t>be</a:t>
                      </a:r>
                      <a:r>
                        <a:rPr sz="900" b="1" spc="-15" dirty="0">
                          <a:latin typeface="Tahoma"/>
                          <a:cs typeface="Tahoma"/>
                        </a:rPr>
                        <a:t> </a:t>
                      </a:r>
                      <a:r>
                        <a:rPr sz="900" b="1" spc="15" dirty="0">
                          <a:latin typeface="Tahoma"/>
                          <a:cs typeface="Tahoma"/>
                        </a:rPr>
                        <a:t>able</a:t>
                      </a:r>
                      <a:r>
                        <a:rPr sz="900" b="1" spc="-15" dirty="0">
                          <a:latin typeface="Tahoma"/>
                          <a:cs typeface="Tahoma"/>
                        </a:rPr>
                        <a:t> </a:t>
                      </a:r>
                      <a:r>
                        <a:rPr sz="900" b="1" spc="-45" dirty="0">
                          <a:latin typeface="Tahoma"/>
                          <a:cs typeface="Tahoma"/>
                        </a:rPr>
                        <a:t>to..</a:t>
                      </a:r>
                      <a:endParaRPr sz="900">
                        <a:latin typeface="Tahoma"/>
                        <a:cs typeface="Tahoma"/>
                      </a:endParaRPr>
                    </a:p>
                  </a:txBody>
                  <a:tcPr marL="0" marR="0" marT="72390" marB="0">
                    <a:solidFill>
                      <a:srgbClr val="FFC000"/>
                    </a:solidFill>
                  </a:tcPr>
                </a:tc>
                <a:extLst>
                  <a:ext uri="{0D108BD9-81ED-4DB2-BD59-A6C34878D82A}">
                    <a16:rowId xmlns:a16="http://schemas.microsoft.com/office/drawing/2014/main" val="10001"/>
                  </a:ext>
                </a:extLst>
              </a:tr>
              <a:tr h="2816860">
                <a:tc>
                  <a:txBody>
                    <a:bodyPr/>
                    <a:lstStyle/>
                    <a:p>
                      <a:pPr marL="297180">
                        <a:lnSpc>
                          <a:spcPct val="100000"/>
                        </a:lnSpc>
                        <a:spcBef>
                          <a:spcPts val="10"/>
                        </a:spcBef>
                        <a:tabLst>
                          <a:tab pos="525145" algn="l"/>
                        </a:tabLst>
                      </a:pPr>
                      <a:r>
                        <a:rPr sz="900" dirty="0">
                          <a:latin typeface="Symbol"/>
                          <a:cs typeface="Symbol"/>
                        </a:rPr>
                        <a:t></a:t>
                      </a:r>
                      <a:r>
                        <a:rPr sz="900" dirty="0">
                          <a:latin typeface="Times New Roman"/>
                          <a:cs typeface="Times New Roman"/>
                        </a:rPr>
                        <a:t>	</a:t>
                      </a:r>
                      <a:r>
                        <a:rPr sz="900" spc="-10" dirty="0">
                          <a:latin typeface="Verdana"/>
                          <a:cs typeface="Verdana"/>
                        </a:rPr>
                        <a:t>Ascribe</a:t>
                      </a:r>
                      <a:r>
                        <a:rPr sz="900" spc="-60" dirty="0">
                          <a:latin typeface="Verdana"/>
                          <a:cs typeface="Verdana"/>
                        </a:rPr>
                        <a:t> </a:t>
                      </a:r>
                      <a:r>
                        <a:rPr sz="900" spc="-15" dirty="0">
                          <a:latin typeface="Verdana"/>
                          <a:cs typeface="Verdana"/>
                        </a:rPr>
                        <a:t>meanings</a:t>
                      </a:r>
                      <a:r>
                        <a:rPr sz="900" spc="-60" dirty="0">
                          <a:latin typeface="Verdana"/>
                          <a:cs typeface="Verdana"/>
                        </a:rPr>
                        <a:t> </a:t>
                      </a:r>
                      <a:r>
                        <a:rPr sz="900" spc="-10" dirty="0">
                          <a:latin typeface="Verdana"/>
                          <a:cs typeface="Verdana"/>
                        </a:rPr>
                        <a:t>to</a:t>
                      </a:r>
                      <a:r>
                        <a:rPr sz="900" spc="-60" dirty="0">
                          <a:latin typeface="Verdana"/>
                          <a:cs typeface="Verdana"/>
                        </a:rPr>
                        <a:t> </a:t>
                      </a:r>
                      <a:r>
                        <a:rPr sz="900" spc="-65" dirty="0">
                          <a:latin typeface="Verdana"/>
                          <a:cs typeface="Verdana"/>
                        </a:rPr>
                        <a:t>signs,</a:t>
                      </a:r>
                      <a:r>
                        <a:rPr sz="900" spc="-75" dirty="0">
                          <a:latin typeface="Verdana"/>
                          <a:cs typeface="Verdana"/>
                        </a:rPr>
                        <a:t> </a:t>
                      </a:r>
                      <a:r>
                        <a:rPr sz="900" spc="-50" dirty="0">
                          <a:latin typeface="Verdana"/>
                          <a:cs typeface="Verdana"/>
                        </a:rPr>
                        <a:t>symbols</a:t>
                      </a:r>
                      <a:r>
                        <a:rPr sz="900" spc="-60" dirty="0">
                          <a:latin typeface="Verdana"/>
                          <a:cs typeface="Verdana"/>
                        </a:rPr>
                        <a:t> </a:t>
                      </a:r>
                      <a:r>
                        <a:rPr sz="900" spc="30" dirty="0">
                          <a:latin typeface="Verdana"/>
                          <a:cs typeface="Verdana"/>
                        </a:rPr>
                        <a:t>and</a:t>
                      </a:r>
                      <a:r>
                        <a:rPr sz="900" spc="-60" dirty="0">
                          <a:latin typeface="Verdana"/>
                          <a:cs typeface="Verdana"/>
                        </a:rPr>
                        <a:t> </a:t>
                      </a:r>
                      <a:r>
                        <a:rPr sz="900" spc="-30" dirty="0">
                          <a:latin typeface="Verdana"/>
                          <a:cs typeface="Verdana"/>
                        </a:rPr>
                        <a:t>words</a:t>
                      </a:r>
                      <a:r>
                        <a:rPr sz="900" spc="-50" dirty="0">
                          <a:latin typeface="Verdana"/>
                          <a:cs typeface="Verdana"/>
                        </a:rPr>
                        <a:t> </a:t>
                      </a:r>
                      <a:r>
                        <a:rPr sz="900" spc="-20" dirty="0">
                          <a:latin typeface="Verdana"/>
                          <a:cs typeface="Verdana"/>
                        </a:rPr>
                        <a:t>that</a:t>
                      </a:r>
                      <a:r>
                        <a:rPr sz="900" spc="-65" dirty="0">
                          <a:latin typeface="Verdana"/>
                          <a:cs typeface="Verdana"/>
                        </a:rPr>
                        <a:t> </a:t>
                      </a:r>
                      <a:r>
                        <a:rPr sz="900" spc="-20" dirty="0">
                          <a:latin typeface="Verdana"/>
                          <a:cs typeface="Verdana"/>
                        </a:rPr>
                        <a:t>they</a:t>
                      </a:r>
                      <a:r>
                        <a:rPr sz="900" spc="-50" dirty="0">
                          <a:latin typeface="Verdana"/>
                          <a:cs typeface="Verdana"/>
                        </a:rPr>
                        <a:t> </a:t>
                      </a:r>
                      <a:r>
                        <a:rPr sz="900" spc="-10" dirty="0">
                          <a:latin typeface="Verdana"/>
                          <a:cs typeface="Verdana"/>
                        </a:rPr>
                        <a:t>see</a:t>
                      </a:r>
                      <a:r>
                        <a:rPr sz="900" spc="-65" dirty="0">
                          <a:latin typeface="Verdana"/>
                          <a:cs typeface="Verdana"/>
                        </a:rPr>
                        <a:t> </a:t>
                      </a:r>
                      <a:r>
                        <a:rPr sz="900" spc="-40" dirty="0">
                          <a:latin typeface="Verdana"/>
                          <a:cs typeface="Verdana"/>
                        </a:rPr>
                        <a:t>in</a:t>
                      </a:r>
                      <a:r>
                        <a:rPr sz="900" spc="-65" dirty="0">
                          <a:latin typeface="Verdana"/>
                          <a:cs typeface="Verdana"/>
                        </a:rPr>
                        <a:t> </a:t>
                      </a:r>
                      <a:r>
                        <a:rPr sz="900" spc="-25" dirty="0">
                          <a:latin typeface="Verdana"/>
                          <a:cs typeface="Verdana"/>
                        </a:rPr>
                        <a:t>different</a:t>
                      </a:r>
                      <a:r>
                        <a:rPr sz="900" spc="-65" dirty="0">
                          <a:latin typeface="Verdana"/>
                          <a:cs typeface="Verdana"/>
                        </a:rPr>
                        <a:t> </a:t>
                      </a:r>
                      <a:r>
                        <a:rPr sz="900" dirty="0">
                          <a:latin typeface="Verdana"/>
                          <a:cs typeface="Verdana"/>
                        </a:rPr>
                        <a:t>places,</a:t>
                      </a:r>
                      <a:r>
                        <a:rPr sz="900" spc="-80" dirty="0">
                          <a:latin typeface="Verdana"/>
                          <a:cs typeface="Verdana"/>
                        </a:rPr>
                        <a:t> </a:t>
                      </a:r>
                      <a:r>
                        <a:rPr sz="900" spc="-10" dirty="0">
                          <a:latin typeface="Verdana"/>
                          <a:cs typeface="Verdana"/>
                        </a:rPr>
                        <a:t>including</a:t>
                      </a:r>
                      <a:r>
                        <a:rPr sz="900" spc="-70" dirty="0">
                          <a:latin typeface="Verdana"/>
                          <a:cs typeface="Verdana"/>
                        </a:rPr>
                        <a:t> </a:t>
                      </a:r>
                      <a:r>
                        <a:rPr sz="900" spc="-20" dirty="0">
                          <a:latin typeface="Verdana"/>
                          <a:cs typeface="Verdana"/>
                        </a:rPr>
                        <a:t>those</a:t>
                      </a:r>
                      <a:r>
                        <a:rPr sz="900" spc="-55" dirty="0">
                          <a:latin typeface="Verdana"/>
                          <a:cs typeface="Verdana"/>
                        </a:rPr>
                        <a:t> </a:t>
                      </a:r>
                      <a:r>
                        <a:rPr sz="900" spc="-25" dirty="0">
                          <a:latin typeface="Verdana"/>
                          <a:cs typeface="Verdana"/>
                        </a:rPr>
                        <a:t>they</a:t>
                      </a:r>
                      <a:r>
                        <a:rPr sz="900" spc="-60" dirty="0">
                          <a:latin typeface="Verdana"/>
                          <a:cs typeface="Verdana"/>
                        </a:rPr>
                        <a:t> </a:t>
                      </a:r>
                      <a:r>
                        <a:rPr sz="900" spc="-5" dirty="0">
                          <a:latin typeface="Verdana"/>
                          <a:cs typeface="Verdana"/>
                        </a:rPr>
                        <a:t>make</a:t>
                      </a:r>
                      <a:r>
                        <a:rPr sz="900" spc="-65" dirty="0">
                          <a:latin typeface="Verdana"/>
                          <a:cs typeface="Verdana"/>
                        </a:rPr>
                        <a:t> </a:t>
                      </a:r>
                      <a:r>
                        <a:rPr sz="900" spc="-35" dirty="0">
                          <a:latin typeface="Verdana"/>
                          <a:cs typeface="Verdana"/>
                        </a:rPr>
                        <a:t>themselves</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70" dirty="0">
                          <a:latin typeface="Verdana"/>
                          <a:cs typeface="Verdana"/>
                        </a:rPr>
                        <a:t>Talk</a:t>
                      </a:r>
                      <a:r>
                        <a:rPr sz="900" spc="-65" dirty="0">
                          <a:latin typeface="Verdana"/>
                          <a:cs typeface="Verdana"/>
                        </a:rPr>
                        <a:t> </a:t>
                      </a:r>
                      <a:r>
                        <a:rPr sz="900" spc="15" dirty="0">
                          <a:latin typeface="Verdana"/>
                          <a:cs typeface="Verdana"/>
                        </a:rPr>
                        <a:t>about</a:t>
                      </a:r>
                      <a:r>
                        <a:rPr sz="900" spc="-75" dirty="0">
                          <a:latin typeface="Verdana"/>
                          <a:cs typeface="Verdana"/>
                        </a:rPr>
                        <a:t> </a:t>
                      </a:r>
                      <a:r>
                        <a:rPr sz="900" spc="-25" dirty="0">
                          <a:latin typeface="Verdana"/>
                          <a:cs typeface="Verdana"/>
                        </a:rPr>
                        <a:t>events</a:t>
                      </a:r>
                      <a:r>
                        <a:rPr sz="900" spc="-65" dirty="0">
                          <a:latin typeface="Verdana"/>
                          <a:cs typeface="Verdana"/>
                        </a:rPr>
                        <a:t> </a:t>
                      </a:r>
                      <a:r>
                        <a:rPr sz="900" spc="30" dirty="0">
                          <a:latin typeface="Verdana"/>
                          <a:cs typeface="Verdana"/>
                        </a:rPr>
                        <a:t>and</a:t>
                      </a:r>
                      <a:r>
                        <a:rPr sz="900" spc="-60" dirty="0">
                          <a:latin typeface="Verdana"/>
                          <a:cs typeface="Verdana"/>
                        </a:rPr>
                        <a:t> </a:t>
                      </a:r>
                      <a:r>
                        <a:rPr sz="900" spc="-15" dirty="0">
                          <a:latin typeface="Verdana"/>
                          <a:cs typeface="Verdana"/>
                        </a:rPr>
                        <a:t>main</a:t>
                      </a:r>
                      <a:r>
                        <a:rPr sz="900" spc="-80" dirty="0">
                          <a:latin typeface="Verdana"/>
                          <a:cs typeface="Verdana"/>
                        </a:rPr>
                        <a:t> </a:t>
                      </a:r>
                      <a:r>
                        <a:rPr sz="900" spc="-5" dirty="0">
                          <a:latin typeface="Verdana"/>
                          <a:cs typeface="Verdana"/>
                        </a:rPr>
                        <a:t>characters</a:t>
                      </a:r>
                      <a:r>
                        <a:rPr sz="900" spc="-75" dirty="0">
                          <a:latin typeface="Verdana"/>
                          <a:cs typeface="Verdana"/>
                        </a:rPr>
                        <a:t> </a:t>
                      </a:r>
                      <a:r>
                        <a:rPr sz="900" spc="-40" dirty="0">
                          <a:latin typeface="Verdana"/>
                          <a:cs typeface="Verdana"/>
                        </a:rPr>
                        <a:t>in</a:t>
                      </a:r>
                      <a:r>
                        <a:rPr sz="900" spc="-70" dirty="0">
                          <a:latin typeface="Verdana"/>
                          <a:cs typeface="Verdana"/>
                        </a:rPr>
                        <a:t> </a:t>
                      </a:r>
                      <a:r>
                        <a:rPr sz="900" spc="-60" dirty="0">
                          <a:latin typeface="Verdana"/>
                          <a:cs typeface="Verdana"/>
                        </a:rPr>
                        <a:t>stories</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40" dirty="0">
                          <a:latin typeface="Verdana"/>
                          <a:cs typeface="Verdana"/>
                        </a:rPr>
                        <a:t>Suggest</a:t>
                      </a:r>
                      <a:r>
                        <a:rPr sz="900" spc="-75" dirty="0">
                          <a:latin typeface="Verdana"/>
                          <a:cs typeface="Verdana"/>
                        </a:rPr>
                        <a:t> </a:t>
                      </a:r>
                      <a:r>
                        <a:rPr sz="900" spc="5" dirty="0">
                          <a:latin typeface="Verdana"/>
                          <a:cs typeface="Verdana"/>
                        </a:rPr>
                        <a:t>what</a:t>
                      </a:r>
                      <a:r>
                        <a:rPr sz="900" spc="-75" dirty="0">
                          <a:latin typeface="Verdana"/>
                          <a:cs typeface="Verdana"/>
                        </a:rPr>
                        <a:t> </a:t>
                      </a:r>
                      <a:r>
                        <a:rPr sz="900" spc="5" dirty="0">
                          <a:latin typeface="Verdana"/>
                          <a:cs typeface="Verdana"/>
                        </a:rPr>
                        <a:t>happens</a:t>
                      </a:r>
                      <a:r>
                        <a:rPr sz="900" spc="-70" dirty="0">
                          <a:latin typeface="Verdana"/>
                          <a:cs typeface="Verdana"/>
                        </a:rPr>
                        <a:t> </a:t>
                      </a:r>
                      <a:r>
                        <a:rPr sz="900" spc="-35" dirty="0">
                          <a:latin typeface="Verdana"/>
                          <a:cs typeface="Verdana"/>
                        </a:rPr>
                        <a:t>next</a:t>
                      </a:r>
                      <a:r>
                        <a:rPr sz="900" spc="-70" dirty="0">
                          <a:latin typeface="Verdana"/>
                          <a:cs typeface="Verdana"/>
                        </a:rPr>
                        <a:t> </a:t>
                      </a:r>
                      <a:r>
                        <a:rPr sz="900" spc="-40" dirty="0">
                          <a:latin typeface="Verdana"/>
                          <a:cs typeface="Verdana"/>
                        </a:rPr>
                        <a:t>in</a:t>
                      </a:r>
                      <a:r>
                        <a:rPr sz="900" spc="-80" dirty="0">
                          <a:latin typeface="Verdana"/>
                          <a:cs typeface="Verdana"/>
                        </a:rPr>
                        <a:t> </a:t>
                      </a:r>
                      <a:r>
                        <a:rPr sz="900" spc="70" dirty="0">
                          <a:latin typeface="Verdana"/>
                          <a:cs typeface="Verdana"/>
                        </a:rPr>
                        <a:t>a</a:t>
                      </a:r>
                      <a:r>
                        <a:rPr sz="900" spc="-70" dirty="0">
                          <a:latin typeface="Verdana"/>
                          <a:cs typeface="Verdana"/>
                        </a:rPr>
                        <a:t> </a:t>
                      </a:r>
                      <a:r>
                        <a:rPr sz="900" spc="-35" dirty="0">
                          <a:latin typeface="Verdana"/>
                          <a:cs typeface="Verdana"/>
                        </a:rPr>
                        <a:t>story/how</a:t>
                      </a:r>
                      <a:r>
                        <a:rPr sz="900" spc="-80" dirty="0">
                          <a:latin typeface="Verdana"/>
                          <a:cs typeface="Verdana"/>
                        </a:rPr>
                        <a:t> </a:t>
                      </a:r>
                      <a:r>
                        <a:rPr sz="900" spc="-55" dirty="0">
                          <a:latin typeface="Verdana"/>
                          <a:cs typeface="Verdana"/>
                        </a:rPr>
                        <a:t>it</a:t>
                      </a:r>
                      <a:r>
                        <a:rPr sz="900" spc="-75" dirty="0">
                          <a:latin typeface="Verdana"/>
                          <a:cs typeface="Verdana"/>
                        </a:rPr>
                        <a:t> </a:t>
                      </a:r>
                      <a:r>
                        <a:rPr sz="900" spc="-30" dirty="0">
                          <a:latin typeface="Verdana"/>
                          <a:cs typeface="Verdana"/>
                        </a:rPr>
                        <a:t>might</a:t>
                      </a:r>
                      <a:r>
                        <a:rPr sz="900" spc="-75" dirty="0">
                          <a:latin typeface="Verdana"/>
                          <a:cs typeface="Verdana"/>
                        </a:rPr>
                        <a:t> </a:t>
                      </a:r>
                      <a:r>
                        <a:rPr sz="900" spc="25" dirty="0">
                          <a:latin typeface="Verdana"/>
                          <a:cs typeface="Verdana"/>
                        </a:rPr>
                        <a:t>end</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30" dirty="0">
                          <a:latin typeface="Verdana"/>
                          <a:cs typeface="Verdana"/>
                        </a:rPr>
                        <a:t>Retell</a:t>
                      </a:r>
                      <a:r>
                        <a:rPr sz="900" spc="-65" dirty="0">
                          <a:latin typeface="Verdana"/>
                          <a:cs typeface="Verdana"/>
                        </a:rPr>
                        <a:t> </a:t>
                      </a:r>
                      <a:r>
                        <a:rPr sz="900" spc="70" dirty="0">
                          <a:latin typeface="Verdana"/>
                          <a:cs typeface="Verdana"/>
                        </a:rPr>
                        <a:t>a</a:t>
                      </a:r>
                      <a:r>
                        <a:rPr sz="900" spc="-65" dirty="0">
                          <a:latin typeface="Verdana"/>
                          <a:cs typeface="Verdana"/>
                        </a:rPr>
                        <a:t> </a:t>
                      </a:r>
                      <a:r>
                        <a:rPr sz="900" spc="-40" dirty="0">
                          <a:latin typeface="Verdana"/>
                          <a:cs typeface="Verdana"/>
                        </a:rPr>
                        <a:t>very</a:t>
                      </a:r>
                      <a:r>
                        <a:rPr sz="900" spc="-65" dirty="0">
                          <a:latin typeface="Verdana"/>
                          <a:cs typeface="Verdana"/>
                        </a:rPr>
                        <a:t> </a:t>
                      </a:r>
                      <a:r>
                        <a:rPr sz="900" spc="-35" dirty="0">
                          <a:latin typeface="Verdana"/>
                          <a:cs typeface="Verdana"/>
                        </a:rPr>
                        <a:t>familiar</a:t>
                      </a:r>
                      <a:r>
                        <a:rPr sz="900" spc="-60" dirty="0">
                          <a:latin typeface="Verdana"/>
                          <a:cs typeface="Verdana"/>
                        </a:rPr>
                        <a:t> story</a:t>
                      </a:r>
                      <a:r>
                        <a:rPr sz="900" spc="-50" dirty="0">
                          <a:latin typeface="Verdana"/>
                          <a:cs typeface="Verdana"/>
                        </a:rPr>
                        <a:t> </a:t>
                      </a:r>
                      <a:r>
                        <a:rPr sz="900" spc="-125" dirty="0">
                          <a:latin typeface="Verdana"/>
                          <a:cs typeface="Verdana"/>
                        </a:rPr>
                        <a:t>–</a:t>
                      </a:r>
                      <a:r>
                        <a:rPr sz="900" spc="-80" dirty="0">
                          <a:latin typeface="Verdana"/>
                          <a:cs typeface="Verdana"/>
                        </a:rPr>
                        <a:t> </a:t>
                      </a:r>
                      <a:r>
                        <a:rPr sz="900" spc="-40" dirty="0">
                          <a:latin typeface="Verdana"/>
                          <a:cs typeface="Verdana"/>
                        </a:rPr>
                        <a:t>using</a:t>
                      </a:r>
                      <a:r>
                        <a:rPr sz="900" spc="-65" dirty="0">
                          <a:latin typeface="Verdana"/>
                          <a:cs typeface="Verdana"/>
                        </a:rPr>
                        <a:t> </a:t>
                      </a:r>
                      <a:r>
                        <a:rPr sz="900" spc="5" dirty="0">
                          <a:latin typeface="Verdana"/>
                          <a:cs typeface="Verdana"/>
                        </a:rPr>
                        <a:t>at</a:t>
                      </a:r>
                      <a:r>
                        <a:rPr sz="900" spc="-65" dirty="0">
                          <a:latin typeface="Verdana"/>
                          <a:cs typeface="Verdana"/>
                        </a:rPr>
                        <a:t> </a:t>
                      </a:r>
                      <a:r>
                        <a:rPr sz="900" spc="-25" dirty="0">
                          <a:latin typeface="Verdana"/>
                          <a:cs typeface="Verdana"/>
                        </a:rPr>
                        <a:t>least</a:t>
                      </a:r>
                      <a:r>
                        <a:rPr sz="900" spc="-70" dirty="0">
                          <a:latin typeface="Verdana"/>
                          <a:cs typeface="Verdana"/>
                        </a:rPr>
                        <a:t> </a:t>
                      </a:r>
                      <a:r>
                        <a:rPr sz="900" spc="-20" dirty="0">
                          <a:latin typeface="Verdana"/>
                          <a:cs typeface="Verdana"/>
                        </a:rPr>
                        <a:t>three</a:t>
                      </a:r>
                      <a:r>
                        <a:rPr sz="900" spc="-65" dirty="0">
                          <a:latin typeface="Verdana"/>
                          <a:cs typeface="Verdana"/>
                        </a:rPr>
                        <a:t> </a:t>
                      </a:r>
                      <a:r>
                        <a:rPr sz="900" spc="-15" dirty="0">
                          <a:latin typeface="Verdana"/>
                          <a:cs typeface="Verdana"/>
                        </a:rPr>
                        <a:t>sentences</a:t>
                      </a:r>
                      <a:r>
                        <a:rPr sz="900" spc="-50" dirty="0">
                          <a:latin typeface="Verdana"/>
                          <a:cs typeface="Verdana"/>
                        </a:rPr>
                        <a:t> </a:t>
                      </a:r>
                      <a:r>
                        <a:rPr sz="900" spc="-125" dirty="0">
                          <a:latin typeface="Verdana"/>
                          <a:cs typeface="Verdana"/>
                        </a:rPr>
                        <a:t>–</a:t>
                      </a:r>
                      <a:r>
                        <a:rPr sz="900" spc="-55" dirty="0">
                          <a:latin typeface="Verdana"/>
                          <a:cs typeface="Verdana"/>
                        </a:rPr>
                        <a:t> </a:t>
                      </a:r>
                      <a:r>
                        <a:rPr sz="900" spc="-15" dirty="0">
                          <a:latin typeface="Verdana"/>
                          <a:cs typeface="Verdana"/>
                        </a:rPr>
                        <a:t>beginning,</a:t>
                      </a:r>
                      <a:r>
                        <a:rPr sz="900" spc="-75" dirty="0">
                          <a:latin typeface="Verdana"/>
                          <a:cs typeface="Verdana"/>
                        </a:rPr>
                        <a:t> </a:t>
                      </a:r>
                      <a:r>
                        <a:rPr sz="900" spc="-5" dirty="0">
                          <a:latin typeface="Verdana"/>
                          <a:cs typeface="Verdana"/>
                        </a:rPr>
                        <a:t>middle</a:t>
                      </a:r>
                      <a:r>
                        <a:rPr sz="900" spc="-65" dirty="0">
                          <a:latin typeface="Verdana"/>
                          <a:cs typeface="Verdana"/>
                        </a:rPr>
                        <a:t> </a:t>
                      </a:r>
                      <a:r>
                        <a:rPr sz="900" spc="30" dirty="0">
                          <a:latin typeface="Verdana"/>
                          <a:cs typeface="Verdana"/>
                        </a:rPr>
                        <a:t>and</a:t>
                      </a:r>
                      <a:r>
                        <a:rPr sz="900" spc="-70" dirty="0">
                          <a:latin typeface="Verdana"/>
                          <a:cs typeface="Verdana"/>
                        </a:rPr>
                        <a:t> </a:t>
                      </a:r>
                      <a:r>
                        <a:rPr sz="900" spc="25" dirty="0">
                          <a:latin typeface="Verdana"/>
                          <a:cs typeface="Verdana"/>
                        </a:rPr>
                        <a:t>end</a:t>
                      </a:r>
                      <a:r>
                        <a:rPr sz="900" spc="-65" dirty="0">
                          <a:latin typeface="Verdana"/>
                          <a:cs typeface="Verdana"/>
                        </a:rPr>
                        <a:t> </a:t>
                      </a:r>
                      <a:r>
                        <a:rPr sz="900" spc="-35" dirty="0">
                          <a:latin typeface="Verdana"/>
                          <a:cs typeface="Verdana"/>
                        </a:rPr>
                        <a:t>with</a:t>
                      </a:r>
                      <a:r>
                        <a:rPr sz="900" spc="-65" dirty="0">
                          <a:latin typeface="Verdana"/>
                          <a:cs typeface="Verdana"/>
                        </a:rPr>
                        <a:t> </a:t>
                      </a:r>
                      <a:r>
                        <a:rPr sz="900" spc="-10" dirty="0">
                          <a:latin typeface="Verdana"/>
                          <a:cs typeface="Verdana"/>
                        </a:rPr>
                        <a:t>picture</a:t>
                      </a:r>
                      <a:r>
                        <a:rPr sz="900" spc="-65" dirty="0">
                          <a:latin typeface="Verdana"/>
                          <a:cs typeface="Verdana"/>
                        </a:rPr>
                        <a:t> </a:t>
                      </a:r>
                      <a:r>
                        <a:rPr sz="900" spc="-40" dirty="0">
                          <a:latin typeface="Verdana"/>
                          <a:cs typeface="Verdana"/>
                        </a:rPr>
                        <a:t>prompts.</a:t>
                      </a:r>
                      <a:endParaRPr sz="900" dirty="0">
                        <a:latin typeface="Verdana"/>
                        <a:cs typeface="Verdana"/>
                      </a:endParaRPr>
                    </a:p>
                    <a:p>
                      <a:pPr marL="297180">
                        <a:lnSpc>
                          <a:spcPct val="100000"/>
                        </a:lnSpc>
                        <a:spcBef>
                          <a:spcPts val="20"/>
                        </a:spcBef>
                        <a:tabLst>
                          <a:tab pos="525145" algn="l"/>
                        </a:tabLst>
                      </a:pPr>
                      <a:r>
                        <a:rPr sz="900" dirty="0">
                          <a:latin typeface="Symbol"/>
                          <a:cs typeface="Symbol"/>
                        </a:rPr>
                        <a:t></a:t>
                      </a:r>
                      <a:r>
                        <a:rPr sz="900" dirty="0">
                          <a:latin typeface="Times New Roman"/>
                          <a:cs typeface="Times New Roman"/>
                        </a:rPr>
                        <a:t>	</a:t>
                      </a:r>
                      <a:r>
                        <a:rPr sz="900" spc="-25" dirty="0">
                          <a:latin typeface="Verdana"/>
                          <a:cs typeface="Verdana"/>
                        </a:rPr>
                        <a:t>Look</a:t>
                      </a:r>
                      <a:r>
                        <a:rPr sz="900" spc="-60" dirty="0">
                          <a:latin typeface="Verdana"/>
                          <a:cs typeface="Verdana"/>
                        </a:rPr>
                        <a:t> </a:t>
                      </a:r>
                      <a:r>
                        <a:rPr sz="900" spc="5" dirty="0">
                          <a:latin typeface="Verdana"/>
                          <a:cs typeface="Verdana"/>
                        </a:rPr>
                        <a:t>at</a:t>
                      </a:r>
                      <a:r>
                        <a:rPr sz="900" spc="-70" dirty="0">
                          <a:latin typeface="Verdana"/>
                          <a:cs typeface="Verdana"/>
                        </a:rPr>
                        <a:t> </a:t>
                      </a:r>
                      <a:r>
                        <a:rPr sz="900" spc="30" dirty="0">
                          <a:latin typeface="Verdana"/>
                          <a:cs typeface="Verdana"/>
                        </a:rPr>
                        <a:t>and</a:t>
                      </a:r>
                      <a:r>
                        <a:rPr sz="900" spc="-70" dirty="0">
                          <a:latin typeface="Verdana"/>
                          <a:cs typeface="Verdana"/>
                        </a:rPr>
                        <a:t> </a:t>
                      </a:r>
                      <a:r>
                        <a:rPr sz="900" spc="-25" dirty="0">
                          <a:latin typeface="Verdana"/>
                          <a:cs typeface="Verdana"/>
                        </a:rPr>
                        <a:t>enjoy</a:t>
                      </a:r>
                      <a:r>
                        <a:rPr sz="900" spc="-65" dirty="0">
                          <a:latin typeface="Verdana"/>
                          <a:cs typeface="Verdana"/>
                        </a:rPr>
                        <a:t> </a:t>
                      </a:r>
                      <a:r>
                        <a:rPr sz="900" spc="-20" dirty="0">
                          <a:latin typeface="Verdana"/>
                          <a:cs typeface="Verdana"/>
                        </a:rPr>
                        <a:t>books</a:t>
                      </a:r>
                      <a:r>
                        <a:rPr sz="900" spc="-75" dirty="0">
                          <a:latin typeface="Verdana"/>
                          <a:cs typeface="Verdana"/>
                        </a:rPr>
                        <a:t> </a:t>
                      </a:r>
                      <a:r>
                        <a:rPr sz="900" spc="-10" dirty="0">
                          <a:latin typeface="Verdana"/>
                          <a:cs typeface="Verdana"/>
                        </a:rPr>
                        <a:t>independently,</a:t>
                      </a:r>
                      <a:r>
                        <a:rPr sz="900" spc="-75" dirty="0">
                          <a:latin typeface="Verdana"/>
                          <a:cs typeface="Verdana"/>
                        </a:rPr>
                        <a:t> </a:t>
                      </a:r>
                      <a:r>
                        <a:rPr sz="900" spc="-35" dirty="0">
                          <a:latin typeface="Verdana"/>
                          <a:cs typeface="Verdana"/>
                        </a:rPr>
                        <a:t>use</a:t>
                      </a:r>
                      <a:r>
                        <a:rPr sz="900" spc="-55" dirty="0">
                          <a:latin typeface="Verdana"/>
                          <a:cs typeface="Verdana"/>
                        </a:rPr>
                        <a:t> illustrations</a:t>
                      </a:r>
                      <a:r>
                        <a:rPr sz="900" spc="-65" dirty="0">
                          <a:latin typeface="Verdana"/>
                          <a:cs typeface="Verdana"/>
                        </a:rPr>
                        <a:t> </a:t>
                      </a:r>
                      <a:r>
                        <a:rPr sz="900" spc="-10" dirty="0">
                          <a:latin typeface="Verdana"/>
                          <a:cs typeface="Verdana"/>
                        </a:rPr>
                        <a:t>to</a:t>
                      </a:r>
                      <a:r>
                        <a:rPr sz="900" spc="-65" dirty="0">
                          <a:latin typeface="Verdana"/>
                          <a:cs typeface="Verdana"/>
                        </a:rPr>
                        <a:t> </a:t>
                      </a:r>
                      <a:r>
                        <a:rPr sz="900" spc="5" dirty="0">
                          <a:latin typeface="Verdana"/>
                          <a:cs typeface="Verdana"/>
                        </a:rPr>
                        <a:t>gain</a:t>
                      </a:r>
                      <a:r>
                        <a:rPr sz="900" spc="-60" dirty="0">
                          <a:latin typeface="Verdana"/>
                          <a:cs typeface="Verdana"/>
                        </a:rPr>
                        <a:t> </a:t>
                      </a:r>
                      <a:r>
                        <a:rPr sz="900" spc="20" dirty="0">
                          <a:latin typeface="Verdana"/>
                          <a:cs typeface="Verdana"/>
                        </a:rPr>
                        <a:t>an</a:t>
                      </a:r>
                      <a:r>
                        <a:rPr sz="900" spc="-65" dirty="0">
                          <a:latin typeface="Verdana"/>
                          <a:cs typeface="Verdana"/>
                        </a:rPr>
                        <a:t> </a:t>
                      </a:r>
                      <a:r>
                        <a:rPr sz="900" spc="-15" dirty="0">
                          <a:latin typeface="Verdana"/>
                          <a:cs typeface="Verdana"/>
                        </a:rPr>
                        <a:t>understanding</a:t>
                      </a:r>
                      <a:r>
                        <a:rPr sz="900" spc="-80" dirty="0">
                          <a:latin typeface="Verdana"/>
                          <a:cs typeface="Verdana"/>
                        </a:rPr>
                        <a:t> </a:t>
                      </a:r>
                      <a:r>
                        <a:rPr sz="900" dirty="0">
                          <a:latin typeface="Verdana"/>
                          <a:cs typeface="Verdana"/>
                        </a:rPr>
                        <a:t>of</a:t>
                      </a:r>
                      <a:r>
                        <a:rPr sz="900" spc="-55" dirty="0">
                          <a:latin typeface="Verdana"/>
                          <a:cs typeface="Verdana"/>
                        </a:rPr>
                        <a:t> </a:t>
                      </a:r>
                      <a:r>
                        <a:rPr sz="900" spc="-60" dirty="0">
                          <a:latin typeface="Verdana"/>
                          <a:cs typeface="Verdana"/>
                        </a:rPr>
                        <a:t>story</a:t>
                      </a:r>
                      <a:r>
                        <a:rPr sz="900" spc="-65" dirty="0">
                          <a:latin typeface="Verdana"/>
                          <a:cs typeface="Verdana"/>
                        </a:rPr>
                        <a:t> </a:t>
                      </a:r>
                      <a:r>
                        <a:rPr sz="900" spc="-25" dirty="0">
                          <a:latin typeface="Verdana"/>
                          <a:cs typeface="Verdana"/>
                        </a:rPr>
                        <a:t>events</a:t>
                      </a:r>
                      <a:endParaRPr sz="900" dirty="0">
                        <a:latin typeface="Verdana"/>
                        <a:cs typeface="Verdana"/>
                      </a:endParaRPr>
                    </a:p>
                    <a:p>
                      <a:pPr marL="297180">
                        <a:lnSpc>
                          <a:spcPct val="100000"/>
                        </a:lnSpc>
                        <a:spcBef>
                          <a:spcPts val="30"/>
                        </a:spcBef>
                        <a:tabLst>
                          <a:tab pos="525145" algn="l"/>
                        </a:tabLst>
                      </a:pPr>
                      <a:r>
                        <a:rPr sz="900" dirty="0">
                          <a:latin typeface="Symbol"/>
                          <a:cs typeface="Symbol"/>
                        </a:rPr>
                        <a:t></a:t>
                      </a:r>
                      <a:r>
                        <a:rPr sz="900" dirty="0">
                          <a:latin typeface="Times New Roman"/>
                          <a:cs typeface="Times New Roman"/>
                        </a:rPr>
                        <a:t>	</a:t>
                      </a:r>
                      <a:r>
                        <a:rPr sz="900" spc="-55" dirty="0">
                          <a:latin typeface="Verdana"/>
                          <a:cs typeface="Verdana"/>
                        </a:rPr>
                        <a:t>Distinguish</a:t>
                      </a:r>
                      <a:r>
                        <a:rPr sz="900" spc="-65" dirty="0">
                          <a:latin typeface="Verdana"/>
                          <a:cs typeface="Verdana"/>
                        </a:rPr>
                        <a:t> </a:t>
                      </a:r>
                      <a:r>
                        <a:rPr sz="900" spc="15" dirty="0">
                          <a:latin typeface="Verdana"/>
                          <a:cs typeface="Verdana"/>
                        </a:rPr>
                        <a:t>between</a:t>
                      </a:r>
                      <a:r>
                        <a:rPr sz="900" spc="-75" dirty="0">
                          <a:latin typeface="Verdana"/>
                          <a:cs typeface="Verdana"/>
                        </a:rPr>
                        <a:t> </a:t>
                      </a:r>
                      <a:r>
                        <a:rPr sz="900" spc="-55" dirty="0">
                          <a:latin typeface="Verdana"/>
                          <a:cs typeface="Verdana"/>
                        </a:rPr>
                        <a:t>illustrations</a:t>
                      </a:r>
                      <a:r>
                        <a:rPr sz="900" spc="-70" dirty="0">
                          <a:latin typeface="Verdana"/>
                          <a:cs typeface="Verdana"/>
                        </a:rPr>
                        <a:t> </a:t>
                      </a:r>
                      <a:r>
                        <a:rPr sz="900" spc="30" dirty="0">
                          <a:latin typeface="Verdana"/>
                          <a:cs typeface="Verdana"/>
                        </a:rPr>
                        <a:t>and</a:t>
                      </a:r>
                      <a:r>
                        <a:rPr sz="900" spc="-70" dirty="0">
                          <a:latin typeface="Verdana"/>
                          <a:cs typeface="Verdana"/>
                        </a:rPr>
                        <a:t> </a:t>
                      </a:r>
                      <a:r>
                        <a:rPr sz="900" spc="-45" dirty="0">
                          <a:latin typeface="Verdana"/>
                          <a:cs typeface="Verdana"/>
                        </a:rPr>
                        <a:t>print</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20" dirty="0">
                          <a:latin typeface="Verdana"/>
                          <a:cs typeface="Verdana"/>
                        </a:rPr>
                        <a:t>Know</a:t>
                      </a:r>
                      <a:r>
                        <a:rPr sz="900" spc="-70" dirty="0">
                          <a:latin typeface="Verdana"/>
                          <a:cs typeface="Verdana"/>
                        </a:rPr>
                        <a:t> </a:t>
                      </a:r>
                      <a:r>
                        <a:rPr sz="900" spc="-15" dirty="0">
                          <a:latin typeface="Verdana"/>
                          <a:cs typeface="Verdana"/>
                        </a:rPr>
                        <a:t>that</a:t>
                      </a:r>
                      <a:r>
                        <a:rPr sz="900" spc="-70" dirty="0">
                          <a:latin typeface="Verdana"/>
                          <a:cs typeface="Verdana"/>
                        </a:rPr>
                        <a:t> </a:t>
                      </a:r>
                      <a:r>
                        <a:rPr sz="900" spc="-40" dirty="0">
                          <a:latin typeface="Verdana"/>
                          <a:cs typeface="Verdana"/>
                        </a:rPr>
                        <a:t>print</a:t>
                      </a:r>
                      <a:r>
                        <a:rPr sz="900" spc="-70" dirty="0">
                          <a:latin typeface="Verdana"/>
                          <a:cs typeface="Verdana"/>
                        </a:rPr>
                        <a:t> </a:t>
                      </a:r>
                      <a:r>
                        <a:rPr sz="900" spc="-30" dirty="0">
                          <a:latin typeface="Verdana"/>
                          <a:cs typeface="Verdana"/>
                        </a:rPr>
                        <a:t>carries</a:t>
                      </a:r>
                      <a:r>
                        <a:rPr sz="900" spc="-60" dirty="0">
                          <a:latin typeface="Verdana"/>
                          <a:cs typeface="Verdana"/>
                        </a:rPr>
                        <a:t> </a:t>
                      </a:r>
                      <a:r>
                        <a:rPr sz="900" dirty="0">
                          <a:latin typeface="Verdana"/>
                          <a:cs typeface="Verdana"/>
                        </a:rPr>
                        <a:t>meaning</a:t>
                      </a:r>
                      <a:r>
                        <a:rPr sz="900" spc="-70" dirty="0">
                          <a:latin typeface="Verdana"/>
                          <a:cs typeface="Verdana"/>
                        </a:rPr>
                        <a:t> </a:t>
                      </a:r>
                      <a:r>
                        <a:rPr sz="900" spc="5" dirty="0">
                          <a:latin typeface="Verdana"/>
                          <a:cs typeface="Verdana"/>
                        </a:rPr>
                        <a:t>and,</a:t>
                      </a:r>
                      <a:r>
                        <a:rPr sz="900" spc="-75" dirty="0">
                          <a:latin typeface="Verdana"/>
                          <a:cs typeface="Verdana"/>
                        </a:rPr>
                        <a:t> </a:t>
                      </a:r>
                      <a:r>
                        <a:rPr sz="900" spc="-40" dirty="0">
                          <a:latin typeface="Verdana"/>
                          <a:cs typeface="Verdana"/>
                        </a:rPr>
                        <a:t>in</a:t>
                      </a:r>
                      <a:r>
                        <a:rPr sz="900" spc="-60" dirty="0">
                          <a:latin typeface="Verdana"/>
                          <a:cs typeface="Verdana"/>
                        </a:rPr>
                        <a:t> </a:t>
                      </a:r>
                      <a:r>
                        <a:rPr sz="900" spc="-55" dirty="0">
                          <a:latin typeface="Verdana"/>
                          <a:cs typeface="Verdana"/>
                        </a:rPr>
                        <a:t>English,</a:t>
                      </a:r>
                      <a:r>
                        <a:rPr sz="900" spc="-75" dirty="0">
                          <a:latin typeface="Verdana"/>
                          <a:cs typeface="Verdana"/>
                        </a:rPr>
                        <a:t> </a:t>
                      </a:r>
                      <a:r>
                        <a:rPr sz="900" spc="-90" dirty="0">
                          <a:latin typeface="Verdana"/>
                          <a:cs typeface="Verdana"/>
                        </a:rPr>
                        <a:t>is</a:t>
                      </a:r>
                      <a:r>
                        <a:rPr sz="900" spc="-75" dirty="0">
                          <a:latin typeface="Verdana"/>
                          <a:cs typeface="Verdana"/>
                        </a:rPr>
                        <a:t> </a:t>
                      </a:r>
                      <a:r>
                        <a:rPr sz="900" spc="15" dirty="0">
                          <a:latin typeface="Verdana"/>
                          <a:cs typeface="Verdana"/>
                        </a:rPr>
                        <a:t>read</a:t>
                      </a:r>
                      <a:r>
                        <a:rPr sz="900" spc="-70" dirty="0">
                          <a:latin typeface="Verdana"/>
                          <a:cs typeface="Verdana"/>
                        </a:rPr>
                        <a:t> </a:t>
                      </a:r>
                      <a:r>
                        <a:rPr sz="900" spc="-40" dirty="0">
                          <a:latin typeface="Verdana"/>
                          <a:cs typeface="Verdana"/>
                        </a:rPr>
                        <a:t>from</a:t>
                      </a:r>
                      <a:r>
                        <a:rPr sz="900" spc="-75" dirty="0">
                          <a:latin typeface="Verdana"/>
                          <a:cs typeface="Verdana"/>
                        </a:rPr>
                        <a:t> </a:t>
                      </a:r>
                      <a:r>
                        <a:rPr sz="900" spc="-30" dirty="0">
                          <a:latin typeface="Verdana"/>
                          <a:cs typeface="Verdana"/>
                        </a:rPr>
                        <a:t>left</a:t>
                      </a:r>
                      <a:r>
                        <a:rPr sz="900" spc="-70" dirty="0">
                          <a:latin typeface="Verdana"/>
                          <a:cs typeface="Verdana"/>
                        </a:rPr>
                        <a:t> </a:t>
                      </a:r>
                      <a:r>
                        <a:rPr sz="900" spc="-5" dirty="0">
                          <a:latin typeface="Verdana"/>
                          <a:cs typeface="Verdana"/>
                        </a:rPr>
                        <a:t>to</a:t>
                      </a:r>
                      <a:r>
                        <a:rPr sz="900" spc="-70" dirty="0">
                          <a:latin typeface="Verdana"/>
                          <a:cs typeface="Verdana"/>
                        </a:rPr>
                        <a:t> </a:t>
                      </a:r>
                      <a:r>
                        <a:rPr sz="900" spc="-45" dirty="0">
                          <a:latin typeface="Verdana"/>
                          <a:cs typeface="Verdana"/>
                        </a:rPr>
                        <a:t>right</a:t>
                      </a:r>
                      <a:r>
                        <a:rPr sz="900" spc="-65" dirty="0">
                          <a:latin typeface="Verdana"/>
                          <a:cs typeface="Verdana"/>
                        </a:rPr>
                        <a:t> </a:t>
                      </a:r>
                      <a:r>
                        <a:rPr sz="900" spc="30" dirty="0">
                          <a:latin typeface="Verdana"/>
                          <a:cs typeface="Verdana"/>
                        </a:rPr>
                        <a:t>and</a:t>
                      </a:r>
                      <a:r>
                        <a:rPr sz="900" spc="-70" dirty="0">
                          <a:latin typeface="Verdana"/>
                          <a:cs typeface="Verdana"/>
                        </a:rPr>
                        <a:t> </a:t>
                      </a:r>
                      <a:r>
                        <a:rPr sz="900" spc="10" dirty="0">
                          <a:latin typeface="Verdana"/>
                          <a:cs typeface="Verdana"/>
                        </a:rPr>
                        <a:t>top</a:t>
                      </a:r>
                      <a:r>
                        <a:rPr sz="900" spc="-65" dirty="0">
                          <a:latin typeface="Verdana"/>
                          <a:cs typeface="Verdana"/>
                        </a:rPr>
                        <a:t> </a:t>
                      </a:r>
                      <a:r>
                        <a:rPr sz="900" spc="-10" dirty="0">
                          <a:latin typeface="Verdana"/>
                          <a:cs typeface="Verdana"/>
                        </a:rPr>
                        <a:t>to</a:t>
                      </a:r>
                      <a:r>
                        <a:rPr sz="900" spc="-60" dirty="0">
                          <a:latin typeface="Verdana"/>
                          <a:cs typeface="Verdana"/>
                        </a:rPr>
                        <a:t> </a:t>
                      </a:r>
                      <a:r>
                        <a:rPr sz="900" spc="-5" dirty="0">
                          <a:latin typeface="Verdana"/>
                          <a:cs typeface="Verdana"/>
                        </a:rPr>
                        <a:t>bottom</a:t>
                      </a:r>
                      <a:endParaRPr sz="900" dirty="0">
                        <a:latin typeface="Verdana"/>
                        <a:cs typeface="Verdana"/>
                      </a:endParaRPr>
                    </a:p>
                    <a:p>
                      <a:pPr marL="297180">
                        <a:lnSpc>
                          <a:spcPct val="100000"/>
                        </a:lnSpc>
                        <a:spcBef>
                          <a:spcPts val="20"/>
                        </a:spcBef>
                        <a:tabLst>
                          <a:tab pos="525145" algn="l"/>
                        </a:tabLst>
                      </a:pPr>
                      <a:r>
                        <a:rPr sz="900" dirty="0">
                          <a:latin typeface="Symbol"/>
                          <a:cs typeface="Symbol"/>
                        </a:rPr>
                        <a:t></a:t>
                      </a:r>
                      <a:r>
                        <a:rPr sz="900" dirty="0">
                          <a:latin typeface="Times New Roman"/>
                          <a:cs typeface="Times New Roman"/>
                        </a:rPr>
                        <a:t>	</a:t>
                      </a:r>
                      <a:r>
                        <a:rPr sz="900" spc="-30" dirty="0">
                          <a:latin typeface="Verdana"/>
                          <a:cs typeface="Verdana"/>
                        </a:rPr>
                        <a:t>Be</a:t>
                      </a:r>
                      <a:r>
                        <a:rPr sz="900" spc="-60" dirty="0">
                          <a:latin typeface="Verdana"/>
                          <a:cs typeface="Verdana"/>
                        </a:rPr>
                        <a:t> </a:t>
                      </a:r>
                      <a:r>
                        <a:rPr sz="900" spc="-25" dirty="0">
                          <a:latin typeface="Verdana"/>
                          <a:cs typeface="Verdana"/>
                        </a:rPr>
                        <a:t>interested</a:t>
                      </a:r>
                      <a:r>
                        <a:rPr sz="900" spc="-80" dirty="0">
                          <a:latin typeface="Verdana"/>
                          <a:cs typeface="Verdana"/>
                        </a:rPr>
                        <a:t> </a:t>
                      </a:r>
                      <a:r>
                        <a:rPr sz="900" spc="-40" dirty="0">
                          <a:latin typeface="Verdana"/>
                          <a:cs typeface="Verdana"/>
                        </a:rPr>
                        <a:t>in</a:t>
                      </a:r>
                      <a:r>
                        <a:rPr sz="900" spc="-60" dirty="0">
                          <a:latin typeface="Verdana"/>
                          <a:cs typeface="Verdana"/>
                        </a:rPr>
                        <a:t> </a:t>
                      </a:r>
                      <a:r>
                        <a:rPr sz="900" spc="-30" dirty="0">
                          <a:latin typeface="Verdana"/>
                          <a:cs typeface="Verdana"/>
                        </a:rPr>
                        <a:t>words</a:t>
                      </a:r>
                      <a:r>
                        <a:rPr sz="900" spc="-65" dirty="0">
                          <a:latin typeface="Verdana"/>
                          <a:cs typeface="Verdana"/>
                        </a:rPr>
                        <a:t> </a:t>
                      </a:r>
                      <a:r>
                        <a:rPr sz="900" spc="-15" dirty="0">
                          <a:latin typeface="Verdana"/>
                          <a:cs typeface="Verdana"/>
                        </a:rPr>
                        <a:t>that</a:t>
                      </a:r>
                      <a:r>
                        <a:rPr sz="900" spc="-70" dirty="0">
                          <a:latin typeface="Verdana"/>
                          <a:cs typeface="Verdana"/>
                        </a:rPr>
                        <a:t> </a:t>
                      </a:r>
                      <a:r>
                        <a:rPr sz="900" spc="-40" dirty="0">
                          <a:latin typeface="Verdana"/>
                          <a:cs typeface="Verdana"/>
                        </a:rPr>
                        <a:t>rhyme</a:t>
                      </a:r>
                      <a:r>
                        <a:rPr sz="900" spc="-60" dirty="0">
                          <a:latin typeface="Verdana"/>
                          <a:cs typeface="Verdana"/>
                        </a:rPr>
                        <a:t> </a:t>
                      </a:r>
                      <a:r>
                        <a:rPr sz="900" spc="-5" dirty="0">
                          <a:latin typeface="Verdana"/>
                          <a:cs typeface="Verdana"/>
                        </a:rPr>
                        <a:t>by</a:t>
                      </a:r>
                      <a:r>
                        <a:rPr sz="900" spc="-65" dirty="0">
                          <a:latin typeface="Verdana"/>
                          <a:cs typeface="Verdana"/>
                        </a:rPr>
                        <a:t> </a:t>
                      </a:r>
                      <a:r>
                        <a:rPr sz="900" spc="-45" dirty="0">
                          <a:latin typeface="Verdana"/>
                          <a:cs typeface="Verdana"/>
                        </a:rPr>
                        <a:t>finishing</a:t>
                      </a:r>
                      <a:r>
                        <a:rPr sz="900" spc="-70" dirty="0">
                          <a:latin typeface="Verdana"/>
                          <a:cs typeface="Verdana"/>
                        </a:rPr>
                        <a:t> </a:t>
                      </a:r>
                      <a:r>
                        <a:rPr sz="900" spc="70" dirty="0">
                          <a:latin typeface="Verdana"/>
                          <a:cs typeface="Verdana"/>
                        </a:rPr>
                        <a:t>a</a:t>
                      </a:r>
                      <a:r>
                        <a:rPr sz="900" spc="-60" dirty="0">
                          <a:latin typeface="Verdana"/>
                          <a:cs typeface="Verdana"/>
                        </a:rPr>
                        <a:t> </a:t>
                      </a:r>
                      <a:r>
                        <a:rPr sz="900" spc="-45" dirty="0">
                          <a:latin typeface="Verdana"/>
                          <a:cs typeface="Verdana"/>
                        </a:rPr>
                        <a:t>rhyming</a:t>
                      </a:r>
                      <a:r>
                        <a:rPr sz="900" spc="-70" dirty="0">
                          <a:latin typeface="Verdana"/>
                          <a:cs typeface="Verdana"/>
                        </a:rPr>
                        <a:t> </a:t>
                      </a:r>
                      <a:r>
                        <a:rPr sz="900" spc="-60" dirty="0">
                          <a:latin typeface="Verdana"/>
                          <a:cs typeface="Verdana"/>
                        </a:rPr>
                        <a:t>string,</a:t>
                      </a:r>
                      <a:r>
                        <a:rPr sz="900" spc="-75" dirty="0">
                          <a:latin typeface="Verdana"/>
                          <a:cs typeface="Verdana"/>
                        </a:rPr>
                        <a:t> </a:t>
                      </a:r>
                      <a:r>
                        <a:rPr sz="900" dirty="0">
                          <a:latin typeface="Verdana"/>
                          <a:cs typeface="Verdana"/>
                        </a:rPr>
                        <a:t>choosing</a:t>
                      </a:r>
                      <a:r>
                        <a:rPr sz="900" spc="-65" dirty="0">
                          <a:latin typeface="Verdana"/>
                          <a:cs typeface="Verdana"/>
                        </a:rPr>
                        <a:t> </a:t>
                      </a:r>
                      <a:r>
                        <a:rPr sz="900" spc="70" dirty="0">
                          <a:latin typeface="Verdana"/>
                          <a:cs typeface="Verdana"/>
                        </a:rPr>
                        <a:t>a</a:t>
                      </a:r>
                      <a:r>
                        <a:rPr sz="900" spc="-65" dirty="0">
                          <a:latin typeface="Verdana"/>
                          <a:cs typeface="Verdana"/>
                        </a:rPr>
                        <a:t> </a:t>
                      </a:r>
                      <a:r>
                        <a:rPr sz="900" spc="-40" dirty="0">
                          <a:latin typeface="Verdana"/>
                          <a:cs typeface="Verdana"/>
                        </a:rPr>
                        <a:t>rhyming</a:t>
                      </a:r>
                      <a:r>
                        <a:rPr sz="900" spc="-80" dirty="0">
                          <a:latin typeface="Verdana"/>
                          <a:cs typeface="Verdana"/>
                        </a:rPr>
                        <a:t> </a:t>
                      </a:r>
                      <a:r>
                        <a:rPr sz="900" spc="-15" dirty="0">
                          <a:latin typeface="Verdana"/>
                          <a:cs typeface="Verdana"/>
                        </a:rPr>
                        <a:t>pair</a:t>
                      </a:r>
                      <a:r>
                        <a:rPr sz="900" spc="-55" dirty="0">
                          <a:latin typeface="Verdana"/>
                          <a:cs typeface="Verdana"/>
                        </a:rPr>
                        <a:t> </a:t>
                      </a:r>
                      <a:r>
                        <a:rPr sz="900" spc="-45" dirty="0">
                          <a:latin typeface="Verdana"/>
                          <a:cs typeface="Verdana"/>
                        </a:rPr>
                        <a:t>or</a:t>
                      </a:r>
                      <a:r>
                        <a:rPr sz="900" spc="-60" dirty="0">
                          <a:latin typeface="Verdana"/>
                          <a:cs typeface="Verdana"/>
                        </a:rPr>
                        <a:t> </a:t>
                      </a:r>
                      <a:r>
                        <a:rPr sz="900" spc="-5" dirty="0">
                          <a:latin typeface="Verdana"/>
                          <a:cs typeface="Verdana"/>
                        </a:rPr>
                        <a:t>beginning</a:t>
                      </a:r>
                      <a:r>
                        <a:rPr sz="900" spc="-70" dirty="0">
                          <a:latin typeface="Verdana"/>
                          <a:cs typeface="Verdana"/>
                        </a:rPr>
                        <a:t> </a:t>
                      </a:r>
                      <a:r>
                        <a:rPr sz="900" spc="-5" dirty="0">
                          <a:latin typeface="Verdana"/>
                          <a:cs typeface="Verdana"/>
                        </a:rPr>
                        <a:t>to</a:t>
                      </a:r>
                      <a:r>
                        <a:rPr sz="900" spc="-65" dirty="0">
                          <a:latin typeface="Verdana"/>
                          <a:cs typeface="Verdana"/>
                        </a:rPr>
                        <a:t> </a:t>
                      </a:r>
                      <a:r>
                        <a:rPr sz="900" spc="-20" dirty="0">
                          <a:latin typeface="Verdana"/>
                          <a:cs typeface="Verdana"/>
                        </a:rPr>
                        <a:t>offer</a:t>
                      </a:r>
                      <a:r>
                        <a:rPr sz="900" spc="-70" dirty="0">
                          <a:latin typeface="Verdana"/>
                          <a:cs typeface="Verdana"/>
                        </a:rPr>
                        <a:t> </a:t>
                      </a:r>
                      <a:r>
                        <a:rPr sz="900" spc="15" dirty="0">
                          <a:latin typeface="Verdana"/>
                          <a:cs typeface="Verdana"/>
                        </a:rPr>
                        <a:t>up</a:t>
                      </a:r>
                      <a:r>
                        <a:rPr sz="900" spc="-80" dirty="0">
                          <a:latin typeface="Verdana"/>
                          <a:cs typeface="Verdana"/>
                        </a:rPr>
                        <a:t> </a:t>
                      </a:r>
                      <a:r>
                        <a:rPr sz="900" spc="-45" dirty="0">
                          <a:latin typeface="Verdana"/>
                          <a:cs typeface="Verdana"/>
                        </a:rPr>
                        <a:t>their</a:t>
                      </a:r>
                      <a:r>
                        <a:rPr sz="900" spc="-55" dirty="0">
                          <a:latin typeface="Verdana"/>
                          <a:cs typeface="Verdana"/>
                        </a:rPr>
                        <a:t> </a:t>
                      </a:r>
                      <a:r>
                        <a:rPr sz="900" spc="5" dirty="0">
                          <a:latin typeface="Verdana"/>
                          <a:cs typeface="Verdana"/>
                        </a:rPr>
                        <a:t>own</a:t>
                      </a:r>
                      <a:r>
                        <a:rPr sz="900" spc="-65" dirty="0">
                          <a:latin typeface="Verdana"/>
                          <a:cs typeface="Verdana"/>
                        </a:rPr>
                        <a:t> </a:t>
                      </a:r>
                      <a:r>
                        <a:rPr sz="900" spc="-35" dirty="0">
                          <a:latin typeface="Verdana"/>
                          <a:cs typeface="Verdana"/>
                        </a:rPr>
                        <a:t>rhyming</a:t>
                      </a:r>
                      <a:r>
                        <a:rPr sz="900" spc="-70" dirty="0">
                          <a:latin typeface="Verdana"/>
                          <a:cs typeface="Verdana"/>
                        </a:rPr>
                        <a:t> </a:t>
                      </a:r>
                      <a:r>
                        <a:rPr sz="900" spc="-40" dirty="0">
                          <a:latin typeface="Verdana"/>
                          <a:cs typeface="Verdana"/>
                        </a:rPr>
                        <a:t>words.</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45" dirty="0">
                          <a:latin typeface="Verdana"/>
                          <a:cs typeface="Verdana"/>
                        </a:rPr>
                        <a:t>Through</a:t>
                      </a:r>
                      <a:r>
                        <a:rPr sz="900" spc="-60" dirty="0">
                          <a:latin typeface="Verdana"/>
                          <a:cs typeface="Verdana"/>
                        </a:rPr>
                        <a:t> </a:t>
                      </a:r>
                      <a:r>
                        <a:rPr sz="900" spc="-10" dirty="0">
                          <a:latin typeface="Verdana"/>
                          <a:cs typeface="Verdana"/>
                        </a:rPr>
                        <a:t>playing</a:t>
                      </a:r>
                      <a:r>
                        <a:rPr sz="900" spc="-65" dirty="0">
                          <a:latin typeface="Verdana"/>
                          <a:cs typeface="Verdana"/>
                        </a:rPr>
                        <a:t> </a:t>
                      </a:r>
                      <a:r>
                        <a:rPr sz="900" spc="15" dirty="0">
                          <a:latin typeface="Verdana"/>
                          <a:cs typeface="Verdana"/>
                        </a:rPr>
                        <a:t>language</a:t>
                      </a:r>
                      <a:r>
                        <a:rPr sz="900" spc="-55" dirty="0">
                          <a:latin typeface="Verdana"/>
                          <a:cs typeface="Verdana"/>
                        </a:rPr>
                        <a:t> </a:t>
                      </a:r>
                      <a:r>
                        <a:rPr sz="900" spc="-5" dirty="0">
                          <a:latin typeface="Verdana"/>
                          <a:cs typeface="Verdana"/>
                        </a:rPr>
                        <a:t>games</a:t>
                      </a:r>
                      <a:r>
                        <a:rPr sz="900" spc="-60" dirty="0">
                          <a:latin typeface="Verdana"/>
                          <a:cs typeface="Verdana"/>
                        </a:rPr>
                        <a:t> </a:t>
                      </a:r>
                      <a:r>
                        <a:rPr sz="900" spc="30" dirty="0">
                          <a:latin typeface="Verdana"/>
                          <a:cs typeface="Verdana"/>
                        </a:rPr>
                        <a:t>and</a:t>
                      </a:r>
                      <a:r>
                        <a:rPr sz="900" spc="-55" dirty="0">
                          <a:latin typeface="Verdana"/>
                          <a:cs typeface="Verdana"/>
                        </a:rPr>
                        <a:t> </a:t>
                      </a:r>
                      <a:r>
                        <a:rPr sz="900" dirty="0">
                          <a:latin typeface="Verdana"/>
                          <a:cs typeface="Verdana"/>
                        </a:rPr>
                        <a:t>reading</a:t>
                      </a:r>
                      <a:r>
                        <a:rPr sz="900" spc="-65" dirty="0">
                          <a:latin typeface="Verdana"/>
                          <a:cs typeface="Verdana"/>
                        </a:rPr>
                        <a:t> </a:t>
                      </a:r>
                      <a:r>
                        <a:rPr sz="900" spc="-60" dirty="0">
                          <a:latin typeface="Verdana"/>
                          <a:cs typeface="Verdana"/>
                        </a:rPr>
                        <a:t>stories,</a:t>
                      </a:r>
                      <a:r>
                        <a:rPr sz="900" spc="-75" dirty="0">
                          <a:latin typeface="Verdana"/>
                          <a:cs typeface="Verdana"/>
                        </a:rPr>
                        <a:t> </a:t>
                      </a:r>
                      <a:r>
                        <a:rPr sz="900" spc="-10" dirty="0">
                          <a:latin typeface="Verdana"/>
                          <a:cs typeface="Verdana"/>
                        </a:rPr>
                        <a:t>children</a:t>
                      </a:r>
                      <a:r>
                        <a:rPr sz="900" spc="-25" dirty="0">
                          <a:latin typeface="Verdana"/>
                          <a:cs typeface="Verdana"/>
                        </a:rPr>
                        <a:t> </a:t>
                      </a:r>
                      <a:r>
                        <a:rPr sz="900" spc="-5" dirty="0">
                          <a:latin typeface="Verdana"/>
                          <a:cs typeface="Verdana"/>
                        </a:rPr>
                        <a:t>are</a:t>
                      </a:r>
                      <a:r>
                        <a:rPr sz="900" spc="-55" dirty="0">
                          <a:latin typeface="Verdana"/>
                          <a:cs typeface="Verdana"/>
                        </a:rPr>
                        <a:t> </a:t>
                      </a:r>
                      <a:r>
                        <a:rPr sz="900" spc="-5" dirty="0">
                          <a:latin typeface="Verdana"/>
                          <a:cs typeface="Verdana"/>
                        </a:rPr>
                        <a:t>beginning</a:t>
                      </a:r>
                      <a:r>
                        <a:rPr sz="900" spc="-65" dirty="0">
                          <a:latin typeface="Verdana"/>
                          <a:cs typeface="Verdana"/>
                        </a:rPr>
                        <a:t> </a:t>
                      </a:r>
                      <a:r>
                        <a:rPr sz="900" spc="-5" dirty="0">
                          <a:latin typeface="Verdana"/>
                          <a:cs typeface="Verdana"/>
                        </a:rPr>
                        <a:t>to</a:t>
                      </a:r>
                      <a:r>
                        <a:rPr sz="900" spc="-60" dirty="0">
                          <a:latin typeface="Verdana"/>
                          <a:cs typeface="Verdana"/>
                        </a:rPr>
                        <a:t> </a:t>
                      </a:r>
                      <a:r>
                        <a:rPr sz="900" dirty="0">
                          <a:latin typeface="Verdana"/>
                          <a:cs typeface="Verdana"/>
                        </a:rPr>
                        <a:t>pick</a:t>
                      </a:r>
                      <a:r>
                        <a:rPr sz="900" spc="-55" dirty="0">
                          <a:latin typeface="Verdana"/>
                          <a:cs typeface="Verdana"/>
                        </a:rPr>
                        <a:t> </a:t>
                      </a:r>
                      <a:r>
                        <a:rPr sz="900" spc="-10" dirty="0">
                          <a:latin typeface="Verdana"/>
                          <a:cs typeface="Verdana"/>
                        </a:rPr>
                        <a:t>out</a:t>
                      </a:r>
                      <a:r>
                        <a:rPr sz="900" spc="-60" dirty="0">
                          <a:latin typeface="Verdana"/>
                          <a:cs typeface="Verdana"/>
                        </a:rPr>
                        <a:t> </a:t>
                      </a:r>
                      <a:r>
                        <a:rPr sz="900" spc="-30" dirty="0">
                          <a:latin typeface="Verdana"/>
                          <a:cs typeface="Verdana"/>
                        </a:rPr>
                        <a:t>alliterative</a:t>
                      </a:r>
                      <a:r>
                        <a:rPr sz="900" spc="-60" dirty="0">
                          <a:latin typeface="Verdana"/>
                          <a:cs typeface="Verdana"/>
                        </a:rPr>
                        <a:t> </a:t>
                      </a:r>
                      <a:r>
                        <a:rPr sz="900" spc="-40" dirty="0">
                          <a:latin typeface="Verdana"/>
                          <a:cs typeface="Verdana"/>
                        </a:rPr>
                        <a:t>words,</a:t>
                      </a:r>
                      <a:r>
                        <a:rPr sz="900" spc="-70" dirty="0">
                          <a:latin typeface="Verdana"/>
                          <a:cs typeface="Verdana"/>
                        </a:rPr>
                        <a:t> </a:t>
                      </a:r>
                      <a:r>
                        <a:rPr sz="900" spc="-20" dirty="0">
                          <a:latin typeface="Verdana"/>
                          <a:cs typeface="Verdana"/>
                        </a:rPr>
                        <a:t>e.g.</a:t>
                      </a:r>
                      <a:r>
                        <a:rPr sz="900" spc="-50" dirty="0">
                          <a:latin typeface="Verdana"/>
                          <a:cs typeface="Verdana"/>
                        </a:rPr>
                        <a:t> </a:t>
                      </a:r>
                      <a:r>
                        <a:rPr sz="900" dirty="0">
                          <a:latin typeface="Verdana"/>
                          <a:cs typeface="Verdana"/>
                        </a:rPr>
                        <a:t>matching</a:t>
                      </a:r>
                      <a:r>
                        <a:rPr sz="900" spc="-75" dirty="0">
                          <a:latin typeface="Verdana"/>
                          <a:cs typeface="Verdana"/>
                        </a:rPr>
                        <a:t> </a:t>
                      </a:r>
                      <a:r>
                        <a:rPr sz="900" spc="-35" dirty="0">
                          <a:latin typeface="Verdana"/>
                          <a:cs typeface="Verdana"/>
                        </a:rPr>
                        <a:t>from</a:t>
                      </a:r>
                      <a:r>
                        <a:rPr sz="900" spc="-70" dirty="0">
                          <a:latin typeface="Verdana"/>
                          <a:cs typeface="Verdana"/>
                        </a:rPr>
                        <a:t> </a:t>
                      </a:r>
                      <a:r>
                        <a:rPr sz="900" spc="70" dirty="0">
                          <a:latin typeface="Verdana"/>
                          <a:cs typeface="Verdana"/>
                        </a:rPr>
                        <a:t>a</a:t>
                      </a:r>
                      <a:r>
                        <a:rPr sz="900" spc="-60" dirty="0">
                          <a:latin typeface="Verdana"/>
                          <a:cs typeface="Verdana"/>
                        </a:rPr>
                        <a:t> </a:t>
                      </a:r>
                      <a:r>
                        <a:rPr sz="900" spc="35" dirty="0">
                          <a:latin typeface="Verdana"/>
                          <a:cs typeface="Verdana"/>
                        </a:rPr>
                        <a:t>choice</a:t>
                      </a:r>
                      <a:r>
                        <a:rPr sz="900" spc="-55" dirty="0">
                          <a:latin typeface="Verdana"/>
                          <a:cs typeface="Verdana"/>
                        </a:rPr>
                        <a:t> </a:t>
                      </a:r>
                      <a:r>
                        <a:rPr sz="900" spc="-5" dirty="0">
                          <a:latin typeface="Verdana"/>
                          <a:cs typeface="Verdana"/>
                        </a:rPr>
                        <a:t>of</a:t>
                      </a:r>
                      <a:r>
                        <a:rPr sz="900" spc="-65" dirty="0">
                          <a:latin typeface="Verdana"/>
                          <a:cs typeface="Verdana"/>
                        </a:rPr>
                        <a:t> </a:t>
                      </a:r>
                      <a:r>
                        <a:rPr sz="900" spc="-20" dirty="0">
                          <a:latin typeface="Verdana"/>
                          <a:cs typeface="Verdana"/>
                        </a:rPr>
                        <a:t>three</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10" dirty="0">
                          <a:latin typeface="Verdana"/>
                          <a:cs typeface="Verdana"/>
                        </a:rPr>
                        <a:t>I</a:t>
                      </a:r>
                      <a:r>
                        <a:rPr sz="900" dirty="0">
                          <a:latin typeface="Verdana"/>
                          <a:cs typeface="Verdana"/>
                        </a:rPr>
                        <a:t>n</a:t>
                      </a:r>
                      <a:r>
                        <a:rPr sz="900" spc="-5" dirty="0">
                          <a:latin typeface="Verdana"/>
                          <a:cs typeface="Verdana"/>
                        </a:rPr>
                        <a:t>d</a:t>
                      </a:r>
                      <a:r>
                        <a:rPr sz="900" dirty="0">
                          <a:latin typeface="Verdana"/>
                          <a:cs typeface="Verdana"/>
                        </a:rPr>
                        <a:t>e</a:t>
                      </a:r>
                      <a:r>
                        <a:rPr sz="900" spc="-5" dirty="0">
                          <a:latin typeface="Verdana"/>
                          <a:cs typeface="Verdana"/>
                        </a:rPr>
                        <a:t>p</a:t>
                      </a:r>
                      <a:r>
                        <a:rPr sz="900" spc="-15" dirty="0">
                          <a:latin typeface="Verdana"/>
                          <a:cs typeface="Verdana"/>
                        </a:rPr>
                        <a:t>e</a:t>
                      </a:r>
                      <a:r>
                        <a:rPr sz="900" dirty="0">
                          <a:latin typeface="Verdana"/>
                          <a:cs typeface="Verdana"/>
                        </a:rPr>
                        <a:t>n</a:t>
                      </a:r>
                      <a:r>
                        <a:rPr sz="900" spc="-5" dirty="0">
                          <a:latin typeface="Verdana"/>
                          <a:cs typeface="Verdana"/>
                        </a:rPr>
                        <a:t>d</a:t>
                      </a:r>
                      <a:r>
                        <a:rPr sz="900" dirty="0">
                          <a:latin typeface="Verdana"/>
                          <a:cs typeface="Verdana"/>
                        </a:rPr>
                        <a:t>en</a:t>
                      </a:r>
                      <a:r>
                        <a:rPr sz="900" spc="-10" dirty="0">
                          <a:latin typeface="Verdana"/>
                          <a:cs typeface="Verdana"/>
                        </a:rPr>
                        <a:t>t</a:t>
                      </a:r>
                      <a:r>
                        <a:rPr sz="900" spc="-5" dirty="0">
                          <a:latin typeface="Verdana"/>
                          <a:cs typeface="Verdana"/>
                        </a:rPr>
                        <a:t>l</a:t>
                      </a:r>
                      <a:r>
                        <a:rPr sz="900" dirty="0">
                          <a:latin typeface="Verdana"/>
                          <a:cs typeface="Verdana"/>
                        </a:rPr>
                        <a:t>y</a:t>
                      </a:r>
                      <a:r>
                        <a:rPr sz="900" spc="-70" dirty="0">
                          <a:latin typeface="Verdana"/>
                          <a:cs typeface="Verdana"/>
                        </a:rPr>
                        <a:t> </a:t>
                      </a:r>
                      <a:r>
                        <a:rPr sz="900" spc="5" dirty="0">
                          <a:latin typeface="Verdana"/>
                          <a:cs typeface="Verdana"/>
                        </a:rPr>
                        <a:t>c</a:t>
                      </a:r>
                      <a:r>
                        <a:rPr sz="900" spc="-5" dirty="0">
                          <a:latin typeface="Verdana"/>
                          <a:cs typeface="Verdana"/>
                        </a:rPr>
                        <a:t>la</a:t>
                      </a:r>
                      <a:r>
                        <a:rPr sz="900" dirty="0">
                          <a:latin typeface="Verdana"/>
                          <a:cs typeface="Verdana"/>
                        </a:rPr>
                        <a:t>p</a:t>
                      </a:r>
                      <a:r>
                        <a:rPr sz="900" spc="-70" dirty="0">
                          <a:latin typeface="Verdana"/>
                          <a:cs typeface="Verdana"/>
                        </a:rPr>
                        <a:t> </a:t>
                      </a:r>
                      <a:r>
                        <a:rPr sz="900" spc="-5" dirty="0">
                          <a:latin typeface="Verdana"/>
                          <a:cs typeface="Verdana"/>
                        </a:rPr>
                        <a:t>t</a:t>
                      </a:r>
                      <a:r>
                        <a:rPr sz="900" dirty="0">
                          <a:latin typeface="Verdana"/>
                          <a:cs typeface="Verdana"/>
                        </a:rPr>
                        <a:t>he</a:t>
                      </a:r>
                      <a:r>
                        <a:rPr sz="900" spc="-70" dirty="0">
                          <a:latin typeface="Verdana"/>
                          <a:cs typeface="Verdana"/>
                        </a:rPr>
                        <a:t> </a:t>
                      </a:r>
                      <a:r>
                        <a:rPr sz="900" spc="-5" dirty="0">
                          <a:latin typeface="Verdana"/>
                          <a:cs typeface="Verdana"/>
                        </a:rPr>
                        <a:t>syllable</a:t>
                      </a:r>
                      <a:r>
                        <a:rPr sz="900" dirty="0">
                          <a:latin typeface="Verdana"/>
                          <a:cs typeface="Verdana"/>
                        </a:rPr>
                        <a:t>s</a:t>
                      </a:r>
                      <a:r>
                        <a:rPr sz="900" spc="-70" dirty="0">
                          <a:latin typeface="Verdana"/>
                          <a:cs typeface="Verdana"/>
                        </a:rPr>
                        <a:t> </a:t>
                      </a:r>
                      <a:r>
                        <a:rPr sz="900" spc="10" dirty="0">
                          <a:latin typeface="Verdana"/>
                          <a:cs typeface="Verdana"/>
                        </a:rPr>
                        <a:t>i</a:t>
                      </a:r>
                      <a:r>
                        <a:rPr sz="900" dirty="0">
                          <a:latin typeface="Verdana"/>
                          <a:cs typeface="Verdana"/>
                        </a:rPr>
                        <a:t>n</a:t>
                      </a:r>
                      <a:r>
                        <a:rPr sz="900" spc="-70" dirty="0">
                          <a:latin typeface="Verdana"/>
                          <a:cs typeface="Verdana"/>
                        </a:rPr>
                        <a:t> </a:t>
                      </a:r>
                      <a:r>
                        <a:rPr sz="900" dirty="0">
                          <a:latin typeface="Verdana"/>
                          <a:cs typeface="Verdana"/>
                        </a:rPr>
                        <a:t>w</a:t>
                      </a:r>
                      <a:r>
                        <a:rPr sz="900" spc="-5" dirty="0">
                          <a:latin typeface="Verdana"/>
                          <a:cs typeface="Verdana"/>
                        </a:rPr>
                        <a:t>o</a:t>
                      </a:r>
                      <a:r>
                        <a:rPr sz="900" dirty="0">
                          <a:latin typeface="Verdana"/>
                          <a:cs typeface="Verdana"/>
                        </a:rPr>
                        <a:t>r</a:t>
                      </a:r>
                      <a:r>
                        <a:rPr sz="900" spc="-5" dirty="0">
                          <a:latin typeface="Verdana"/>
                          <a:cs typeface="Verdana"/>
                        </a:rPr>
                        <a:t>d</a:t>
                      </a:r>
                      <a:r>
                        <a:rPr sz="900" dirty="0">
                          <a:latin typeface="Verdana"/>
                          <a:cs typeface="Verdana"/>
                        </a:rPr>
                        <a:t>s</a:t>
                      </a: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20" dirty="0">
                          <a:latin typeface="Verdana"/>
                          <a:cs typeface="Verdana"/>
                        </a:rPr>
                        <a:t>Hear</a:t>
                      </a:r>
                      <a:r>
                        <a:rPr sz="900" spc="-60" dirty="0">
                          <a:latin typeface="Verdana"/>
                          <a:cs typeface="Verdana"/>
                        </a:rPr>
                        <a:t> </a:t>
                      </a:r>
                      <a:r>
                        <a:rPr sz="900" spc="30" dirty="0">
                          <a:latin typeface="Verdana"/>
                          <a:cs typeface="Verdana"/>
                        </a:rPr>
                        <a:t>and</a:t>
                      </a:r>
                      <a:r>
                        <a:rPr sz="900" spc="-70" dirty="0">
                          <a:latin typeface="Verdana"/>
                          <a:cs typeface="Verdana"/>
                        </a:rPr>
                        <a:t> </a:t>
                      </a:r>
                      <a:r>
                        <a:rPr sz="900" spc="-60" dirty="0">
                          <a:latin typeface="Verdana"/>
                          <a:cs typeface="Verdana"/>
                        </a:rPr>
                        <a:t>says</a:t>
                      </a:r>
                      <a:r>
                        <a:rPr sz="900" spc="-65" dirty="0">
                          <a:latin typeface="Verdana"/>
                          <a:cs typeface="Verdana"/>
                        </a:rPr>
                        <a:t> </a:t>
                      </a:r>
                      <a:r>
                        <a:rPr sz="900" spc="-10" dirty="0">
                          <a:latin typeface="Verdana"/>
                          <a:cs typeface="Verdana"/>
                        </a:rPr>
                        <a:t>the</a:t>
                      </a:r>
                      <a:r>
                        <a:rPr sz="900" spc="-65" dirty="0">
                          <a:latin typeface="Verdana"/>
                          <a:cs typeface="Verdana"/>
                        </a:rPr>
                        <a:t> </a:t>
                      </a:r>
                      <a:r>
                        <a:rPr sz="900" spc="-40" dirty="0">
                          <a:latin typeface="Verdana"/>
                          <a:cs typeface="Verdana"/>
                        </a:rPr>
                        <a:t>initial</a:t>
                      </a:r>
                      <a:r>
                        <a:rPr sz="900" spc="-65" dirty="0">
                          <a:latin typeface="Verdana"/>
                          <a:cs typeface="Verdana"/>
                        </a:rPr>
                        <a:t> </a:t>
                      </a:r>
                      <a:r>
                        <a:rPr sz="900" spc="-20" dirty="0">
                          <a:latin typeface="Verdana"/>
                          <a:cs typeface="Verdana"/>
                        </a:rPr>
                        <a:t>sound</a:t>
                      </a:r>
                      <a:r>
                        <a:rPr sz="900" spc="-70" dirty="0">
                          <a:latin typeface="Verdana"/>
                          <a:cs typeface="Verdana"/>
                        </a:rPr>
                        <a:t> </a:t>
                      </a:r>
                      <a:r>
                        <a:rPr sz="900" spc="-40" dirty="0">
                          <a:latin typeface="Verdana"/>
                          <a:cs typeface="Verdana"/>
                        </a:rPr>
                        <a:t>in</a:t>
                      </a:r>
                      <a:r>
                        <a:rPr sz="900" spc="-70" dirty="0">
                          <a:latin typeface="Verdana"/>
                          <a:cs typeface="Verdana"/>
                        </a:rPr>
                        <a:t> </a:t>
                      </a:r>
                      <a:r>
                        <a:rPr sz="900" spc="-30" dirty="0">
                          <a:latin typeface="Verdana"/>
                          <a:cs typeface="Verdana"/>
                        </a:rPr>
                        <a:t>words</a:t>
                      </a:r>
                      <a:r>
                        <a:rPr sz="900" spc="-65" dirty="0">
                          <a:latin typeface="Verdana"/>
                          <a:cs typeface="Verdana"/>
                        </a:rPr>
                        <a:t> </a:t>
                      </a:r>
                      <a:r>
                        <a:rPr sz="900" spc="-25" dirty="0">
                          <a:latin typeface="Verdana"/>
                          <a:cs typeface="Verdana"/>
                        </a:rPr>
                        <a:t>e.g.</a:t>
                      </a:r>
                      <a:r>
                        <a:rPr sz="900" spc="-75" dirty="0">
                          <a:latin typeface="Verdana"/>
                          <a:cs typeface="Verdana"/>
                        </a:rPr>
                        <a:t> </a:t>
                      </a:r>
                      <a:r>
                        <a:rPr sz="900" spc="55" dirty="0">
                          <a:latin typeface="Verdana"/>
                          <a:cs typeface="Verdana"/>
                        </a:rPr>
                        <a:t>can</a:t>
                      </a:r>
                      <a:r>
                        <a:rPr sz="900" spc="-65" dirty="0">
                          <a:latin typeface="Verdana"/>
                          <a:cs typeface="Verdana"/>
                        </a:rPr>
                        <a:t> </a:t>
                      </a:r>
                      <a:r>
                        <a:rPr sz="900" spc="-35" dirty="0">
                          <a:latin typeface="Verdana"/>
                          <a:cs typeface="Verdana"/>
                        </a:rPr>
                        <a:t>tell</a:t>
                      </a:r>
                      <a:r>
                        <a:rPr sz="900" spc="-60" dirty="0">
                          <a:latin typeface="Verdana"/>
                          <a:cs typeface="Verdana"/>
                        </a:rPr>
                        <a:t> </a:t>
                      </a:r>
                      <a:r>
                        <a:rPr sz="900" spc="-15" dirty="0">
                          <a:latin typeface="Verdana"/>
                          <a:cs typeface="Verdana"/>
                        </a:rPr>
                        <a:t>you</a:t>
                      </a:r>
                      <a:r>
                        <a:rPr sz="900" spc="-60" dirty="0">
                          <a:latin typeface="Verdana"/>
                          <a:cs typeface="Verdana"/>
                        </a:rPr>
                        <a:t> </a:t>
                      </a:r>
                      <a:r>
                        <a:rPr sz="900" spc="-10" dirty="0">
                          <a:latin typeface="Verdana"/>
                          <a:cs typeface="Verdana"/>
                        </a:rPr>
                        <a:t>the</a:t>
                      </a:r>
                      <a:r>
                        <a:rPr sz="900" spc="-65" dirty="0">
                          <a:latin typeface="Verdana"/>
                          <a:cs typeface="Verdana"/>
                        </a:rPr>
                        <a:t> </a:t>
                      </a:r>
                      <a:r>
                        <a:rPr sz="900" spc="-40" dirty="0">
                          <a:latin typeface="Verdana"/>
                          <a:cs typeface="Verdana"/>
                        </a:rPr>
                        <a:t>initial</a:t>
                      </a:r>
                      <a:r>
                        <a:rPr sz="900" spc="-65" dirty="0">
                          <a:latin typeface="Verdana"/>
                          <a:cs typeface="Verdana"/>
                        </a:rPr>
                        <a:t> </a:t>
                      </a:r>
                      <a:r>
                        <a:rPr sz="900" spc="-20" dirty="0">
                          <a:latin typeface="Verdana"/>
                          <a:cs typeface="Verdana"/>
                        </a:rPr>
                        <a:t>sound</a:t>
                      </a:r>
                      <a:r>
                        <a:rPr sz="900" spc="-80" dirty="0">
                          <a:latin typeface="Verdana"/>
                          <a:cs typeface="Verdana"/>
                        </a:rPr>
                        <a:t> </a:t>
                      </a:r>
                      <a:r>
                        <a:rPr sz="900" spc="-40" dirty="0">
                          <a:latin typeface="Verdana"/>
                          <a:cs typeface="Verdana"/>
                        </a:rPr>
                        <a:t>in</a:t>
                      </a:r>
                      <a:r>
                        <a:rPr sz="900" spc="-65" dirty="0">
                          <a:latin typeface="Verdana"/>
                          <a:cs typeface="Verdana"/>
                        </a:rPr>
                        <a:t> </a:t>
                      </a:r>
                      <a:r>
                        <a:rPr sz="900" spc="-45" dirty="0">
                          <a:latin typeface="Verdana"/>
                          <a:cs typeface="Verdana"/>
                        </a:rPr>
                        <a:t>their</a:t>
                      </a:r>
                      <a:r>
                        <a:rPr sz="900" spc="-60" dirty="0">
                          <a:latin typeface="Verdana"/>
                          <a:cs typeface="Verdana"/>
                        </a:rPr>
                        <a:t> </a:t>
                      </a:r>
                      <a:r>
                        <a:rPr sz="900" spc="-10" dirty="0">
                          <a:latin typeface="Verdana"/>
                          <a:cs typeface="Verdana"/>
                        </a:rPr>
                        <a:t>name,</a:t>
                      </a:r>
                      <a:r>
                        <a:rPr sz="900" spc="-75" dirty="0">
                          <a:latin typeface="Verdana"/>
                          <a:cs typeface="Verdana"/>
                        </a:rPr>
                        <a:t> </a:t>
                      </a:r>
                      <a:r>
                        <a:rPr sz="900" spc="55" dirty="0">
                          <a:latin typeface="Verdana"/>
                          <a:cs typeface="Verdana"/>
                        </a:rPr>
                        <a:t>can</a:t>
                      </a:r>
                      <a:r>
                        <a:rPr sz="900" spc="-60" dirty="0">
                          <a:latin typeface="Verdana"/>
                          <a:cs typeface="Verdana"/>
                        </a:rPr>
                        <a:t> </a:t>
                      </a:r>
                      <a:r>
                        <a:rPr sz="900" spc="-5" dirty="0">
                          <a:latin typeface="Verdana"/>
                          <a:cs typeface="Verdana"/>
                        </a:rPr>
                        <a:t>play</a:t>
                      </a:r>
                      <a:r>
                        <a:rPr sz="900" spc="-80" dirty="0">
                          <a:latin typeface="Verdana"/>
                          <a:cs typeface="Verdana"/>
                        </a:rPr>
                        <a:t> </a:t>
                      </a:r>
                      <a:r>
                        <a:rPr sz="900" spc="-180" dirty="0">
                          <a:latin typeface="Verdana"/>
                          <a:cs typeface="Verdana"/>
                        </a:rPr>
                        <a:t>I</a:t>
                      </a:r>
                      <a:r>
                        <a:rPr sz="900" spc="-170" dirty="0">
                          <a:latin typeface="Verdana"/>
                          <a:cs typeface="Verdana"/>
                        </a:rPr>
                        <a:t> </a:t>
                      </a:r>
                      <a:r>
                        <a:rPr sz="900" spc="-45" dirty="0">
                          <a:latin typeface="Verdana"/>
                          <a:cs typeface="Verdana"/>
                        </a:rPr>
                        <a:t>spy</a:t>
                      </a:r>
                      <a:r>
                        <a:rPr sz="900" spc="-65" dirty="0">
                          <a:latin typeface="Verdana"/>
                          <a:cs typeface="Verdana"/>
                        </a:rPr>
                        <a:t> </a:t>
                      </a:r>
                      <a:r>
                        <a:rPr sz="900" spc="-35" dirty="0">
                          <a:latin typeface="Verdana"/>
                          <a:cs typeface="Verdana"/>
                        </a:rPr>
                        <a:t>with</a:t>
                      </a:r>
                      <a:r>
                        <a:rPr sz="900" spc="-65" dirty="0">
                          <a:latin typeface="Verdana"/>
                          <a:cs typeface="Verdana"/>
                        </a:rPr>
                        <a:t> </a:t>
                      </a:r>
                      <a:r>
                        <a:rPr sz="900" spc="70" dirty="0">
                          <a:latin typeface="Verdana"/>
                          <a:cs typeface="Verdana"/>
                        </a:rPr>
                        <a:t>a</a:t>
                      </a:r>
                      <a:r>
                        <a:rPr sz="900" spc="-75" dirty="0">
                          <a:latin typeface="Verdana"/>
                          <a:cs typeface="Verdana"/>
                        </a:rPr>
                        <a:t> </a:t>
                      </a:r>
                      <a:r>
                        <a:rPr sz="900" spc="5" dirty="0">
                          <a:latin typeface="Verdana"/>
                          <a:cs typeface="Verdana"/>
                        </a:rPr>
                        <a:t>few</a:t>
                      </a:r>
                      <a:r>
                        <a:rPr sz="900" spc="-70" dirty="0">
                          <a:latin typeface="Verdana"/>
                          <a:cs typeface="Verdana"/>
                        </a:rPr>
                        <a:t> </a:t>
                      </a:r>
                      <a:r>
                        <a:rPr sz="900" spc="15" dirty="0">
                          <a:latin typeface="Verdana"/>
                          <a:cs typeface="Verdana"/>
                        </a:rPr>
                        <a:t>choices</a:t>
                      </a:r>
                      <a:endParaRPr sz="900" dirty="0">
                        <a:latin typeface="Verdana"/>
                        <a:cs typeface="Verdana"/>
                      </a:endParaRPr>
                    </a:p>
                    <a:p>
                      <a:pPr marL="297180">
                        <a:lnSpc>
                          <a:spcPct val="100000"/>
                        </a:lnSpc>
                        <a:spcBef>
                          <a:spcPts val="20"/>
                        </a:spcBef>
                        <a:tabLst>
                          <a:tab pos="525145" algn="l"/>
                        </a:tabLst>
                      </a:pPr>
                      <a:r>
                        <a:rPr sz="900" dirty="0">
                          <a:latin typeface="Symbol"/>
                          <a:cs typeface="Symbol"/>
                        </a:rPr>
                        <a:t></a:t>
                      </a:r>
                      <a:r>
                        <a:rPr sz="900" dirty="0">
                          <a:latin typeface="Times New Roman"/>
                          <a:cs typeface="Times New Roman"/>
                        </a:rPr>
                        <a:t>	</a:t>
                      </a:r>
                      <a:r>
                        <a:rPr sz="900" spc="10" dirty="0">
                          <a:latin typeface="Verdana"/>
                          <a:cs typeface="Verdana"/>
                        </a:rPr>
                        <a:t>Engage</a:t>
                      </a:r>
                      <a:r>
                        <a:rPr sz="900" spc="-65" dirty="0">
                          <a:latin typeface="Verdana"/>
                          <a:cs typeface="Verdana"/>
                        </a:rPr>
                        <a:t> </a:t>
                      </a:r>
                      <a:r>
                        <a:rPr sz="900" spc="-40" dirty="0">
                          <a:latin typeface="Verdana"/>
                          <a:cs typeface="Verdana"/>
                        </a:rPr>
                        <a:t>in</a:t>
                      </a:r>
                      <a:r>
                        <a:rPr sz="900" spc="-65" dirty="0">
                          <a:latin typeface="Verdana"/>
                          <a:cs typeface="Verdana"/>
                        </a:rPr>
                        <a:t> </a:t>
                      </a:r>
                      <a:r>
                        <a:rPr sz="900" spc="-25" dirty="0">
                          <a:latin typeface="Verdana"/>
                          <a:cs typeface="Verdana"/>
                        </a:rPr>
                        <a:t>activities</a:t>
                      </a:r>
                      <a:r>
                        <a:rPr sz="900" spc="-75" dirty="0">
                          <a:latin typeface="Verdana"/>
                          <a:cs typeface="Verdana"/>
                        </a:rPr>
                        <a:t> </a:t>
                      </a:r>
                      <a:r>
                        <a:rPr sz="900" spc="-30" dirty="0">
                          <a:latin typeface="Verdana"/>
                          <a:cs typeface="Verdana"/>
                        </a:rPr>
                        <a:t>involving</a:t>
                      </a:r>
                      <a:r>
                        <a:rPr sz="900" spc="-70" dirty="0">
                          <a:latin typeface="Verdana"/>
                          <a:cs typeface="Verdana"/>
                        </a:rPr>
                        <a:t> </a:t>
                      </a:r>
                      <a:r>
                        <a:rPr sz="900" spc="-15" dirty="0">
                          <a:latin typeface="Verdana"/>
                          <a:cs typeface="Verdana"/>
                        </a:rPr>
                        <a:t>segmenting</a:t>
                      </a:r>
                      <a:r>
                        <a:rPr sz="900" spc="-65" dirty="0">
                          <a:latin typeface="Verdana"/>
                          <a:cs typeface="Verdana"/>
                        </a:rPr>
                        <a:t> </a:t>
                      </a:r>
                      <a:r>
                        <a:rPr sz="900" spc="30" dirty="0">
                          <a:latin typeface="Verdana"/>
                          <a:cs typeface="Verdana"/>
                        </a:rPr>
                        <a:t>and</a:t>
                      </a:r>
                      <a:r>
                        <a:rPr sz="900" spc="-70" dirty="0">
                          <a:latin typeface="Verdana"/>
                          <a:cs typeface="Verdana"/>
                        </a:rPr>
                        <a:t> </a:t>
                      </a:r>
                      <a:r>
                        <a:rPr sz="900" dirty="0">
                          <a:latin typeface="Verdana"/>
                          <a:cs typeface="Verdana"/>
                        </a:rPr>
                        <a:t>blending</a:t>
                      </a:r>
                      <a:r>
                        <a:rPr sz="900" spc="-80" dirty="0">
                          <a:latin typeface="Verdana"/>
                          <a:cs typeface="Verdana"/>
                        </a:rPr>
                        <a:t> </a:t>
                      </a:r>
                      <a:r>
                        <a:rPr sz="900" spc="-20" dirty="0">
                          <a:latin typeface="Verdana"/>
                          <a:cs typeface="Verdana"/>
                        </a:rPr>
                        <a:t>spoken</a:t>
                      </a:r>
                      <a:r>
                        <a:rPr sz="900" spc="-65" dirty="0">
                          <a:latin typeface="Verdana"/>
                          <a:cs typeface="Verdana"/>
                        </a:rPr>
                        <a:t> </a:t>
                      </a:r>
                      <a:r>
                        <a:rPr sz="900" spc="-30" dirty="0">
                          <a:latin typeface="Verdana"/>
                          <a:cs typeface="Verdana"/>
                        </a:rPr>
                        <a:t>words</a:t>
                      </a:r>
                      <a:r>
                        <a:rPr sz="900" spc="-65" dirty="0">
                          <a:latin typeface="Verdana"/>
                          <a:cs typeface="Verdana"/>
                        </a:rPr>
                        <a:t> </a:t>
                      </a:r>
                      <a:r>
                        <a:rPr sz="900" spc="-35" dirty="0">
                          <a:latin typeface="Verdana"/>
                          <a:cs typeface="Verdana"/>
                        </a:rPr>
                        <a:t>orally</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15" dirty="0">
                          <a:latin typeface="Verdana"/>
                          <a:cs typeface="Verdana"/>
                        </a:rPr>
                        <a:t>Include</a:t>
                      </a:r>
                      <a:r>
                        <a:rPr sz="900" spc="-65" dirty="0">
                          <a:latin typeface="Verdana"/>
                          <a:cs typeface="Verdana"/>
                        </a:rPr>
                        <a:t> </a:t>
                      </a:r>
                      <a:r>
                        <a:rPr sz="900" spc="-45" dirty="0">
                          <a:latin typeface="Verdana"/>
                          <a:cs typeface="Verdana"/>
                        </a:rPr>
                        <a:t>mark</a:t>
                      </a:r>
                      <a:r>
                        <a:rPr sz="900" spc="-55" dirty="0">
                          <a:latin typeface="Verdana"/>
                          <a:cs typeface="Verdana"/>
                        </a:rPr>
                        <a:t> </a:t>
                      </a:r>
                      <a:r>
                        <a:rPr sz="900" spc="-20" dirty="0">
                          <a:latin typeface="Verdana"/>
                          <a:cs typeface="Verdana"/>
                        </a:rPr>
                        <a:t>making</a:t>
                      </a:r>
                      <a:r>
                        <a:rPr sz="900" spc="-65" dirty="0">
                          <a:latin typeface="Verdana"/>
                          <a:cs typeface="Verdana"/>
                        </a:rPr>
                        <a:t> </a:t>
                      </a:r>
                      <a:r>
                        <a:rPr sz="900" spc="30" dirty="0">
                          <a:latin typeface="Verdana"/>
                          <a:cs typeface="Verdana"/>
                        </a:rPr>
                        <a:t>and</a:t>
                      </a:r>
                      <a:r>
                        <a:rPr sz="900" spc="-65" dirty="0">
                          <a:latin typeface="Verdana"/>
                          <a:cs typeface="Verdana"/>
                        </a:rPr>
                        <a:t> </a:t>
                      </a:r>
                      <a:r>
                        <a:rPr sz="900" spc="-30" dirty="0">
                          <a:latin typeface="Verdana"/>
                          <a:cs typeface="Verdana"/>
                        </a:rPr>
                        <a:t>early</a:t>
                      </a:r>
                      <a:r>
                        <a:rPr sz="900" spc="-60" dirty="0">
                          <a:latin typeface="Verdana"/>
                          <a:cs typeface="Verdana"/>
                        </a:rPr>
                        <a:t> </a:t>
                      </a:r>
                      <a:r>
                        <a:rPr sz="900" spc="-40" dirty="0">
                          <a:latin typeface="Verdana"/>
                          <a:cs typeface="Verdana"/>
                        </a:rPr>
                        <a:t>writing</a:t>
                      </a:r>
                      <a:r>
                        <a:rPr sz="900" spc="-80" dirty="0">
                          <a:latin typeface="Verdana"/>
                          <a:cs typeface="Verdana"/>
                        </a:rPr>
                        <a:t> </a:t>
                      </a:r>
                      <a:r>
                        <a:rPr sz="900" spc="-40" dirty="0">
                          <a:latin typeface="Verdana"/>
                          <a:cs typeface="Verdana"/>
                        </a:rPr>
                        <a:t>in</a:t>
                      </a:r>
                      <a:r>
                        <a:rPr sz="900" spc="-60" dirty="0">
                          <a:latin typeface="Verdana"/>
                          <a:cs typeface="Verdana"/>
                        </a:rPr>
                        <a:t> </a:t>
                      </a:r>
                      <a:r>
                        <a:rPr sz="900" spc="-45" dirty="0">
                          <a:latin typeface="Verdana"/>
                          <a:cs typeface="Verdana"/>
                        </a:rPr>
                        <a:t>their</a:t>
                      </a:r>
                      <a:r>
                        <a:rPr sz="900" spc="-55" dirty="0">
                          <a:latin typeface="Verdana"/>
                          <a:cs typeface="Verdana"/>
                        </a:rPr>
                        <a:t> </a:t>
                      </a:r>
                      <a:r>
                        <a:rPr sz="900" spc="-20" dirty="0">
                          <a:latin typeface="Verdana"/>
                          <a:cs typeface="Verdana"/>
                        </a:rPr>
                        <a:t>play,</a:t>
                      </a:r>
                      <a:r>
                        <a:rPr sz="900" spc="-70" dirty="0">
                          <a:latin typeface="Verdana"/>
                          <a:cs typeface="Verdana"/>
                        </a:rPr>
                        <a:t> </a:t>
                      </a:r>
                      <a:r>
                        <a:rPr sz="900" spc="-40" dirty="0">
                          <a:latin typeface="Verdana"/>
                          <a:cs typeface="Verdana"/>
                        </a:rPr>
                        <a:t>using</a:t>
                      </a:r>
                      <a:r>
                        <a:rPr sz="900" spc="-55" dirty="0">
                          <a:latin typeface="Verdana"/>
                          <a:cs typeface="Verdana"/>
                        </a:rPr>
                        <a:t> </a:t>
                      </a:r>
                      <a:r>
                        <a:rPr sz="900" spc="-20" dirty="0">
                          <a:latin typeface="Verdana"/>
                          <a:cs typeface="Verdana"/>
                        </a:rPr>
                        <a:t>more</a:t>
                      </a:r>
                      <a:r>
                        <a:rPr sz="900" spc="-60" dirty="0">
                          <a:latin typeface="Verdana"/>
                          <a:cs typeface="Verdana"/>
                        </a:rPr>
                        <a:t> </a:t>
                      </a:r>
                      <a:r>
                        <a:rPr sz="900" spc="-35" dirty="0">
                          <a:latin typeface="Verdana"/>
                          <a:cs typeface="Verdana"/>
                        </a:rPr>
                        <a:t>letter</a:t>
                      </a:r>
                      <a:r>
                        <a:rPr sz="900" spc="-55" dirty="0">
                          <a:latin typeface="Verdana"/>
                          <a:cs typeface="Verdana"/>
                        </a:rPr>
                        <a:t> </a:t>
                      </a:r>
                      <a:r>
                        <a:rPr sz="900" spc="-45" dirty="0">
                          <a:latin typeface="Verdana"/>
                          <a:cs typeface="Verdana"/>
                        </a:rPr>
                        <a:t>like</a:t>
                      </a:r>
                      <a:r>
                        <a:rPr sz="900" spc="-60" dirty="0">
                          <a:latin typeface="Verdana"/>
                          <a:cs typeface="Verdana"/>
                        </a:rPr>
                        <a:t> </a:t>
                      </a:r>
                      <a:r>
                        <a:rPr sz="900" spc="-35" dirty="0">
                          <a:latin typeface="Verdana"/>
                          <a:cs typeface="Verdana"/>
                        </a:rPr>
                        <a:t>shapes/letters</a:t>
                      </a:r>
                      <a:r>
                        <a:rPr sz="900" spc="-60" dirty="0">
                          <a:latin typeface="Verdana"/>
                          <a:cs typeface="Verdana"/>
                        </a:rPr>
                        <a:t> </a:t>
                      </a:r>
                      <a:r>
                        <a:rPr sz="900" spc="-20" dirty="0">
                          <a:latin typeface="Verdana"/>
                          <a:cs typeface="Verdana"/>
                        </a:rPr>
                        <a:t>they</a:t>
                      </a:r>
                      <a:r>
                        <a:rPr sz="900" spc="-60" dirty="0">
                          <a:latin typeface="Verdana"/>
                          <a:cs typeface="Verdana"/>
                        </a:rPr>
                        <a:t> </a:t>
                      </a:r>
                      <a:r>
                        <a:rPr sz="900" spc="-5" dirty="0">
                          <a:latin typeface="Verdana"/>
                          <a:cs typeface="Verdana"/>
                        </a:rPr>
                        <a:t>are</a:t>
                      </a:r>
                      <a:r>
                        <a:rPr sz="900" spc="-70" dirty="0">
                          <a:latin typeface="Verdana"/>
                          <a:cs typeface="Verdana"/>
                        </a:rPr>
                        <a:t> </a:t>
                      </a:r>
                      <a:r>
                        <a:rPr sz="900" spc="-35" dirty="0">
                          <a:latin typeface="Verdana"/>
                          <a:cs typeface="Verdana"/>
                        </a:rPr>
                        <a:t>familiar</a:t>
                      </a:r>
                      <a:r>
                        <a:rPr sz="900" spc="-55" dirty="0">
                          <a:latin typeface="Verdana"/>
                          <a:cs typeface="Verdana"/>
                        </a:rPr>
                        <a:t> </a:t>
                      </a:r>
                      <a:r>
                        <a:rPr sz="900" spc="-45" dirty="0">
                          <a:latin typeface="Verdana"/>
                          <a:cs typeface="Verdana"/>
                        </a:rPr>
                        <a:t>with.</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40" dirty="0">
                          <a:latin typeface="Verdana"/>
                          <a:cs typeface="Verdana"/>
                        </a:rPr>
                        <a:t>Imitate</a:t>
                      </a:r>
                      <a:r>
                        <a:rPr sz="900" spc="-65" dirty="0">
                          <a:latin typeface="Verdana"/>
                          <a:cs typeface="Verdana"/>
                        </a:rPr>
                        <a:t> </a:t>
                      </a:r>
                      <a:r>
                        <a:rPr sz="900" spc="-15" dirty="0">
                          <a:latin typeface="Verdana"/>
                          <a:cs typeface="Verdana"/>
                        </a:rPr>
                        <a:t>adults’</a:t>
                      </a:r>
                      <a:r>
                        <a:rPr sz="900" spc="-70" dirty="0">
                          <a:latin typeface="Verdana"/>
                          <a:cs typeface="Verdana"/>
                        </a:rPr>
                        <a:t> </a:t>
                      </a:r>
                      <a:r>
                        <a:rPr sz="900" spc="-40" dirty="0">
                          <a:latin typeface="Verdana"/>
                          <a:cs typeface="Verdana"/>
                        </a:rPr>
                        <a:t>writing</a:t>
                      </a:r>
                      <a:r>
                        <a:rPr sz="900" spc="-65" dirty="0">
                          <a:latin typeface="Verdana"/>
                          <a:cs typeface="Verdana"/>
                        </a:rPr>
                        <a:t> </a:t>
                      </a:r>
                      <a:r>
                        <a:rPr sz="900" spc="-5" dirty="0">
                          <a:latin typeface="Verdana"/>
                          <a:cs typeface="Verdana"/>
                        </a:rPr>
                        <a:t>by</a:t>
                      </a:r>
                      <a:r>
                        <a:rPr sz="900" spc="-65" dirty="0">
                          <a:latin typeface="Verdana"/>
                          <a:cs typeface="Verdana"/>
                        </a:rPr>
                        <a:t> </a:t>
                      </a:r>
                      <a:r>
                        <a:rPr sz="900" spc="-15" dirty="0">
                          <a:latin typeface="Verdana"/>
                          <a:cs typeface="Verdana"/>
                        </a:rPr>
                        <a:t>making</a:t>
                      </a:r>
                      <a:r>
                        <a:rPr sz="900" spc="-75" dirty="0">
                          <a:latin typeface="Verdana"/>
                          <a:cs typeface="Verdana"/>
                        </a:rPr>
                        <a:t> </a:t>
                      </a:r>
                      <a:r>
                        <a:rPr sz="900" spc="-15" dirty="0">
                          <a:latin typeface="Verdana"/>
                          <a:cs typeface="Verdana"/>
                        </a:rPr>
                        <a:t>continuous</a:t>
                      </a:r>
                      <a:r>
                        <a:rPr sz="900" spc="-65" dirty="0">
                          <a:latin typeface="Verdana"/>
                          <a:cs typeface="Verdana"/>
                        </a:rPr>
                        <a:t> </a:t>
                      </a:r>
                      <a:r>
                        <a:rPr sz="900" spc="-50" dirty="0">
                          <a:latin typeface="Verdana"/>
                          <a:cs typeface="Verdana"/>
                        </a:rPr>
                        <a:t>lines</a:t>
                      </a:r>
                      <a:r>
                        <a:rPr sz="900" spc="-60" dirty="0">
                          <a:latin typeface="Verdana"/>
                          <a:cs typeface="Verdana"/>
                        </a:rPr>
                        <a:t> </a:t>
                      </a:r>
                      <a:r>
                        <a:rPr sz="900" dirty="0">
                          <a:latin typeface="Verdana"/>
                          <a:cs typeface="Verdana"/>
                        </a:rPr>
                        <a:t>of</a:t>
                      </a:r>
                      <a:r>
                        <a:rPr sz="900" spc="-70" dirty="0">
                          <a:latin typeface="Verdana"/>
                          <a:cs typeface="Verdana"/>
                        </a:rPr>
                        <a:t> </a:t>
                      </a:r>
                      <a:r>
                        <a:rPr sz="900" spc="-20" dirty="0">
                          <a:latin typeface="Verdana"/>
                          <a:cs typeface="Verdana"/>
                        </a:rPr>
                        <a:t>shapes</a:t>
                      </a:r>
                      <a:r>
                        <a:rPr sz="900" spc="-65" dirty="0">
                          <a:latin typeface="Verdana"/>
                          <a:cs typeface="Verdana"/>
                        </a:rPr>
                        <a:t> </a:t>
                      </a:r>
                      <a:r>
                        <a:rPr sz="900" spc="30" dirty="0">
                          <a:latin typeface="Verdana"/>
                          <a:cs typeface="Verdana"/>
                        </a:rPr>
                        <a:t>and</a:t>
                      </a:r>
                      <a:r>
                        <a:rPr sz="900" spc="-65" dirty="0">
                          <a:latin typeface="Verdana"/>
                          <a:cs typeface="Verdana"/>
                        </a:rPr>
                        <a:t> </a:t>
                      </a:r>
                      <a:r>
                        <a:rPr sz="900" spc="-45" dirty="0">
                          <a:latin typeface="Verdana"/>
                          <a:cs typeface="Verdana"/>
                        </a:rPr>
                        <a:t>symbols</a:t>
                      </a:r>
                      <a:r>
                        <a:rPr sz="900" spc="-35" dirty="0">
                          <a:latin typeface="Verdana"/>
                          <a:cs typeface="Verdana"/>
                        </a:rPr>
                        <a:t> </a:t>
                      </a:r>
                      <a:r>
                        <a:rPr sz="900" spc="-40" dirty="0">
                          <a:latin typeface="Verdana"/>
                          <a:cs typeface="Verdana"/>
                        </a:rPr>
                        <a:t>(early</a:t>
                      </a:r>
                      <a:r>
                        <a:rPr sz="900" spc="-65" dirty="0">
                          <a:latin typeface="Verdana"/>
                          <a:cs typeface="Verdana"/>
                        </a:rPr>
                        <a:t> </a:t>
                      </a:r>
                      <a:r>
                        <a:rPr sz="900" spc="-45" dirty="0">
                          <a:latin typeface="Verdana"/>
                          <a:cs typeface="Verdana"/>
                        </a:rPr>
                        <a:t>writing)</a:t>
                      </a:r>
                      <a:r>
                        <a:rPr sz="900" spc="-75" dirty="0">
                          <a:latin typeface="Verdana"/>
                          <a:cs typeface="Verdana"/>
                        </a:rPr>
                        <a:t> </a:t>
                      </a:r>
                      <a:r>
                        <a:rPr sz="900" spc="-35" dirty="0">
                          <a:latin typeface="Verdana"/>
                          <a:cs typeface="Verdana"/>
                        </a:rPr>
                        <a:t>from</a:t>
                      </a:r>
                      <a:r>
                        <a:rPr sz="900" spc="-75" dirty="0">
                          <a:latin typeface="Verdana"/>
                          <a:cs typeface="Verdana"/>
                        </a:rPr>
                        <a:t> </a:t>
                      </a:r>
                      <a:r>
                        <a:rPr sz="900" spc="-30" dirty="0">
                          <a:latin typeface="Verdana"/>
                          <a:cs typeface="Verdana"/>
                        </a:rPr>
                        <a:t>left</a:t>
                      </a:r>
                      <a:r>
                        <a:rPr sz="900" spc="-70" dirty="0">
                          <a:latin typeface="Verdana"/>
                          <a:cs typeface="Verdana"/>
                        </a:rPr>
                        <a:t> </a:t>
                      </a:r>
                      <a:r>
                        <a:rPr sz="900" spc="-5" dirty="0">
                          <a:latin typeface="Verdana"/>
                          <a:cs typeface="Verdana"/>
                        </a:rPr>
                        <a:t>to</a:t>
                      </a:r>
                      <a:r>
                        <a:rPr sz="900" spc="-65" dirty="0">
                          <a:latin typeface="Verdana"/>
                          <a:cs typeface="Verdana"/>
                        </a:rPr>
                        <a:t> </a:t>
                      </a:r>
                      <a:r>
                        <a:rPr sz="900" spc="-45" dirty="0">
                          <a:latin typeface="Verdana"/>
                          <a:cs typeface="Verdana"/>
                        </a:rPr>
                        <a:t>right</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25" dirty="0">
                          <a:latin typeface="Verdana"/>
                          <a:cs typeface="Verdana"/>
                        </a:rPr>
                        <a:t>Make</a:t>
                      </a:r>
                      <a:r>
                        <a:rPr sz="900" spc="-60" dirty="0">
                          <a:latin typeface="Verdana"/>
                          <a:cs typeface="Verdana"/>
                        </a:rPr>
                        <a:t> </a:t>
                      </a:r>
                      <a:r>
                        <a:rPr sz="900" spc="20" dirty="0">
                          <a:latin typeface="Verdana"/>
                          <a:cs typeface="Verdana"/>
                        </a:rPr>
                        <a:t>an</a:t>
                      </a:r>
                      <a:r>
                        <a:rPr sz="900" spc="-60" dirty="0">
                          <a:latin typeface="Verdana"/>
                          <a:cs typeface="Verdana"/>
                        </a:rPr>
                        <a:t> </a:t>
                      </a:r>
                      <a:r>
                        <a:rPr sz="900" spc="-10" dirty="0">
                          <a:latin typeface="Verdana"/>
                          <a:cs typeface="Verdana"/>
                        </a:rPr>
                        <a:t>attempt</a:t>
                      </a:r>
                      <a:r>
                        <a:rPr sz="900" spc="-65" dirty="0">
                          <a:latin typeface="Verdana"/>
                          <a:cs typeface="Verdana"/>
                        </a:rPr>
                        <a:t> </a:t>
                      </a:r>
                      <a:r>
                        <a:rPr sz="900" spc="5" dirty="0">
                          <a:latin typeface="Verdana"/>
                          <a:cs typeface="Verdana"/>
                        </a:rPr>
                        <a:t>at</a:t>
                      </a:r>
                      <a:r>
                        <a:rPr sz="900" spc="-65" dirty="0">
                          <a:latin typeface="Verdana"/>
                          <a:cs typeface="Verdana"/>
                        </a:rPr>
                        <a:t> </a:t>
                      </a:r>
                      <a:r>
                        <a:rPr sz="900" spc="-40" dirty="0">
                          <a:latin typeface="Verdana"/>
                          <a:cs typeface="Verdana"/>
                        </a:rPr>
                        <a:t>writing</a:t>
                      </a:r>
                      <a:r>
                        <a:rPr sz="900" spc="-75" dirty="0">
                          <a:latin typeface="Verdana"/>
                          <a:cs typeface="Verdana"/>
                        </a:rPr>
                        <a:t> </a:t>
                      </a:r>
                      <a:r>
                        <a:rPr sz="900" spc="-45" dirty="0">
                          <a:latin typeface="Verdana"/>
                          <a:cs typeface="Verdana"/>
                        </a:rPr>
                        <a:t>their</a:t>
                      </a:r>
                      <a:r>
                        <a:rPr sz="900" spc="-55" dirty="0">
                          <a:latin typeface="Verdana"/>
                          <a:cs typeface="Verdana"/>
                        </a:rPr>
                        <a:t> </a:t>
                      </a:r>
                      <a:r>
                        <a:rPr sz="900" spc="5" dirty="0">
                          <a:latin typeface="Verdana"/>
                          <a:cs typeface="Verdana"/>
                        </a:rPr>
                        <a:t>own</a:t>
                      </a:r>
                      <a:r>
                        <a:rPr sz="900" spc="-65" dirty="0">
                          <a:latin typeface="Verdana"/>
                          <a:cs typeface="Verdana"/>
                        </a:rPr>
                        <a:t> </a:t>
                      </a:r>
                      <a:r>
                        <a:rPr sz="900" spc="-10" dirty="0">
                          <a:latin typeface="Verdana"/>
                          <a:cs typeface="Verdana"/>
                        </a:rPr>
                        <a:t>name,</a:t>
                      </a:r>
                      <a:r>
                        <a:rPr sz="900" spc="-70" dirty="0">
                          <a:latin typeface="Verdana"/>
                          <a:cs typeface="Verdana"/>
                        </a:rPr>
                        <a:t> </a:t>
                      </a:r>
                      <a:r>
                        <a:rPr sz="900" spc="-40" dirty="0">
                          <a:latin typeface="Verdana"/>
                          <a:cs typeface="Verdana"/>
                        </a:rPr>
                        <a:t>or</a:t>
                      </a:r>
                      <a:r>
                        <a:rPr sz="900" spc="-55" dirty="0">
                          <a:latin typeface="Verdana"/>
                          <a:cs typeface="Verdana"/>
                        </a:rPr>
                        <a:t> </a:t>
                      </a:r>
                      <a:r>
                        <a:rPr sz="900" spc="-20" dirty="0">
                          <a:latin typeface="Verdana"/>
                          <a:cs typeface="Verdana"/>
                        </a:rPr>
                        <a:t>other</a:t>
                      </a:r>
                      <a:r>
                        <a:rPr sz="900" spc="-55" dirty="0">
                          <a:latin typeface="Verdana"/>
                          <a:cs typeface="Verdana"/>
                        </a:rPr>
                        <a:t> </a:t>
                      </a:r>
                      <a:r>
                        <a:rPr sz="900" spc="-15" dirty="0">
                          <a:latin typeface="Verdana"/>
                          <a:cs typeface="Verdana"/>
                        </a:rPr>
                        <a:t>names</a:t>
                      </a:r>
                      <a:r>
                        <a:rPr sz="900" spc="-60" dirty="0">
                          <a:latin typeface="Verdana"/>
                          <a:cs typeface="Verdana"/>
                        </a:rPr>
                        <a:t> </a:t>
                      </a:r>
                      <a:r>
                        <a:rPr sz="900" spc="30" dirty="0">
                          <a:latin typeface="Verdana"/>
                          <a:cs typeface="Verdana"/>
                        </a:rPr>
                        <a:t>and</a:t>
                      </a:r>
                      <a:r>
                        <a:rPr sz="900" spc="-60" dirty="0">
                          <a:latin typeface="Verdana"/>
                          <a:cs typeface="Verdana"/>
                        </a:rPr>
                        <a:t> </a:t>
                      </a:r>
                      <a:r>
                        <a:rPr sz="900" spc="-35" dirty="0">
                          <a:latin typeface="Verdana"/>
                          <a:cs typeface="Verdana"/>
                        </a:rPr>
                        <a:t>words,</a:t>
                      </a:r>
                      <a:r>
                        <a:rPr sz="900" spc="-70" dirty="0">
                          <a:latin typeface="Verdana"/>
                          <a:cs typeface="Verdana"/>
                        </a:rPr>
                        <a:t> </a:t>
                      </a:r>
                      <a:r>
                        <a:rPr sz="900" spc="-40" dirty="0">
                          <a:latin typeface="Verdana"/>
                          <a:cs typeface="Verdana"/>
                        </a:rPr>
                        <a:t>using</a:t>
                      </a:r>
                      <a:r>
                        <a:rPr sz="900" spc="-70" dirty="0">
                          <a:latin typeface="Verdana"/>
                          <a:cs typeface="Verdana"/>
                        </a:rPr>
                        <a:t> </a:t>
                      </a:r>
                      <a:r>
                        <a:rPr sz="900" spc="-10" dirty="0">
                          <a:latin typeface="Verdana"/>
                          <a:cs typeface="Verdana"/>
                        </a:rPr>
                        <a:t>combinations</a:t>
                      </a:r>
                      <a:r>
                        <a:rPr sz="900" spc="-55" dirty="0">
                          <a:latin typeface="Verdana"/>
                          <a:cs typeface="Verdana"/>
                        </a:rPr>
                        <a:t> </a:t>
                      </a:r>
                      <a:r>
                        <a:rPr sz="900" dirty="0">
                          <a:latin typeface="Verdana"/>
                          <a:cs typeface="Verdana"/>
                        </a:rPr>
                        <a:t>of</a:t>
                      </a:r>
                      <a:r>
                        <a:rPr sz="900" spc="-55" dirty="0">
                          <a:latin typeface="Verdana"/>
                          <a:cs typeface="Verdana"/>
                        </a:rPr>
                        <a:t> lines,</a:t>
                      </a:r>
                      <a:r>
                        <a:rPr sz="900" spc="-70" dirty="0">
                          <a:latin typeface="Verdana"/>
                          <a:cs typeface="Verdana"/>
                        </a:rPr>
                        <a:t> </a:t>
                      </a:r>
                      <a:r>
                        <a:rPr sz="900" spc="-15" dirty="0">
                          <a:latin typeface="Verdana"/>
                          <a:cs typeface="Verdana"/>
                        </a:rPr>
                        <a:t>circles</a:t>
                      </a:r>
                      <a:r>
                        <a:rPr sz="900" spc="-60" dirty="0">
                          <a:latin typeface="Verdana"/>
                          <a:cs typeface="Verdana"/>
                        </a:rPr>
                        <a:t> </a:t>
                      </a:r>
                      <a:r>
                        <a:rPr sz="900" spc="30" dirty="0">
                          <a:latin typeface="Verdana"/>
                          <a:cs typeface="Verdana"/>
                        </a:rPr>
                        <a:t>and</a:t>
                      </a:r>
                      <a:r>
                        <a:rPr sz="900" spc="-70" dirty="0">
                          <a:latin typeface="Verdana"/>
                          <a:cs typeface="Verdana"/>
                        </a:rPr>
                        <a:t> </a:t>
                      </a:r>
                      <a:r>
                        <a:rPr sz="900" spc="-35" dirty="0">
                          <a:latin typeface="Verdana"/>
                          <a:cs typeface="Verdana"/>
                        </a:rPr>
                        <a:t>curves,</a:t>
                      </a:r>
                      <a:r>
                        <a:rPr sz="900" spc="-75" dirty="0">
                          <a:latin typeface="Verdana"/>
                          <a:cs typeface="Verdana"/>
                        </a:rPr>
                        <a:t> </a:t>
                      </a:r>
                      <a:r>
                        <a:rPr sz="900" spc="-40" dirty="0">
                          <a:latin typeface="Verdana"/>
                          <a:cs typeface="Verdana"/>
                        </a:rPr>
                        <a:t>or</a:t>
                      </a:r>
                      <a:r>
                        <a:rPr sz="900" spc="-55" dirty="0">
                          <a:latin typeface="Verdana"/>
                          <a:cs typeface="Verdana"/>
                        </a:rPr>
                        <a:t> </a:t>
                      </a:r>
                      <a:r>
                        <a:rPr sz="900" spc="-25" dirty="0">
                          <a:latin typeface="Verdana"/>
                          <a:cs typeface="Verdana"/>
                        </a:rPr>
                        <a:t>letter-type</a:t>
                      </a:r>
                      <a:r>
                        <a:rPr sz="900" spc="-60" dirty="0">
                          <a:latin typeface="Verdana"/>
                          <a:cs typeface="Verdana"/>
                        </a:rPr>
                        <a:t> </a:t>
                      </a:r>
                      <a:r>
                        <a:rPr sz="900" spc="-20" dirty="0">
                          <a:latin typeface="Verdana"/>
                          <a:cs typeface="Verdana"/>
                        </a:rPr>
                        <a:t>shapes</a:t>
                      </a:r>
                      <a:endParaRPr sz="900" dirty="0">
                        <a:latin typeface="Verdana"/>
                        <a:cs typeface="Verdana"/>
                      </a:endParaRPr>
                    </a:p>
                    <a:p>
                      <a:pPr marL="297180">
                        <a:lnSpc>
                          <a:spcPct val="100000"/>
                        </a:lnSpc>
                        <a:spcBef>
                          <a:spcPts val="120"/>
                        </a:spcBef>
                        <a:tabLst>
                          <a:tab pos="525145" algn="l"/>
                        </a:tabLst>
                      </a:pPr>
                      <a:r>
                        <a:rPr sz="1000" spc="-5" dirty="0">
                          <a:latin typeface="Symbol"/>
                          <a:cs typeface="Symbol"/>
                        </a:rPr>
                        <a:t></a:t>
                      </a:r>
                      <a:r>
                        <a:rPr sz="1000" spc="-5" dirty="0">
                          <a:latin typeface="Times New Roman"/>
                          <a:cs typeface="Times New Roman"/>
                        </a:rPr>
                        <a:t>	</a:t>
                      </a:r>
                      <a:r>
                        <a:rPr sz="900" spc="-10" dirty="0">
                          <a:latin typeface="Verdana"/>
                          <a:cs typeface="Verdana"/>
                        </a:rPr>
                        <a:t>Independently</a:t>
                      </a:r>
                      <a:r>
                        <a:rPr sz="900" spc="-70" dirty="0">
                          <a:latin typeface="Verdana"/>
                          <a:cs typeface="Verdana"/>
                        </a:rPr>
                        <a:t> </a:t>
                      </a:r>
                      <a:r>
                        <a:rPr sz="900" spc="-5" dirty="0">
                          <a:latin typeface="Verdana"/>
                          <a:cs typeface="Verdana"/>
                        </a:rPr>
                        <a:t>recognise</a:t>
                      </a:r>
                      <a:r>
                        <a:rPr sz="900" spc="-60" dirty="0">
                          <a:latin typeface="Verdana"/>
                          <a:cs typeface="Verdana"/>
                        </a:rPr>
                        <a:t> </a:t>
                      </a:r>
                      <a:r>
                        <a:rPr sz="900" spc="-50" dirty="0">
                          <a:latin typeface="Verdana"/>
                          <a:cs typeface="Verdana"/>
                        </a:rPr>
                        <a:t>their</a:t>
                      </a:r>
                      <a:r>
                        <a:rPr sz="900" spc="-60" dirty="0">
                          <a:latin typeface="Verdana"/>
                          <a:cs typeface="Verdana"/>
                        </a:rPr>
                        <a:t> </a:t>
                      </a:r>
                      <a:r>
                        <a:rPr sz="900" spc="10" dirty="0">
                          <a:latin typeface="Verdana"/>
                          <a:cs typeface="Verdana"/>
                        </a:rPr>
                        <a:t>name</a:t>
                      </a:r>
                      <a:r>
                        <a:rPr sz="900" spc="-50" dirty="0">
                          <a:latin typeface="Verdana"/>
                          <a:cs typeface="Verdana"/>
                        </a:rPr>
                        <a:t> </a:t>
                      </a:r>
                      <a:r>
                        <a:rPr sz="900" spc="-40" dirty="0">
                          <a:latin typeface="Verdana"/>
                          <a:cs typeface="Verdana"/>
                        </a:rPr>
                        <a:t>in</a:t>
                      </a:r>
                      <a:r>
                        <a:rPr sz="900" spc="-75" dirty="0">
                          <a:latin typeface="Verdana"/>
                          <a:cs typeface="Verdana"/>
                        </a:rPr>
                        <a:t> </a:t>
                      </a:r>
                      <a:r>
                        <a:rPr sz="900" spc="-25" dirty="0">
                          <a:latin typeface="Verdana"/>
                          <a:cs typeface="Verdana"/>
                        </a:rPr>
                        <a:t>different</a:t>
                      </a:r>
                      <a:r>
                        <a:rPr sz="900" spc="-80" dirty="0">
                          <a:latin typeface="Verdana"/>
                          <a:cs typeface="Verdana"/>
                        </a:rPr>
                        <a:t> </a:t>
                      </a:r>
                      <a:r>
                        <a:rPr sz="900" spc="-25" dirty="0">
                          <a:latin typeface="Verdana"/>
                          <a:cs typeface="Verdana"/>
                        </a:rPr>
                        <a:t>contexts</a:t>
                      </a:r>
                      <a:endParaRPr sz="900" dirty="0">
                        <a:latin typeface="Verdana"/>
                        <a:cs typeface="Verdana"/>
                      </a:endParaRPr>
                    </a:p>
                    <a:p>
                      <a:pPr marL="525780" marR="273685" indent="-228600">
                        <a:lnSpc>
                          <a:spcPts val="1110"/>
                        </a:lnSpc>
                        <a:spcBef>
                          <a:spcPts val="35"/>
                        </a:spcBef>
                        <a:tabLst>
                          <a:tab pos="525145" algn="l"/>
                        </a:tabLst>
                      </a:pPr>
                      <a:r>
                        <a:rPr sz="900" dirty="0">
                          <a:latin typeface="Symbol"/>
                          <a:cs typeface="Symbol"/>
                        </a:rPr>
                        <a:t></a:t>
                      </a:r>
                      <a:r>
                        <a:rPr sz="900" dirty="0">
                          <a:latin typeface="Times New Roman"/>
                          <a:cs typeface="Times New Roman"/>
                        </a:rPr>
                        <a:t>	</a:t>
                      </a:r>
                      <a:r>
                        <a:rPr sz="900" spc="-30" dirty="0">
                          <a:latin typeface="Verdana"/>
                          <a:cs typeface="Verdana"/>
                        </a:rPr>
                        <a:t>Be</a:t>
                      </a:r>
                      <a:r>
                        <a:rPr sz="900" spc="-60" dirty="0">
                          <a:latin typeface="Verdana"/>
                          <a:cs typeface="Verdana"/>
                        </a:rPr>
                        <a:t> </a:t>
                      </a:r>
                      <a:r>
                        <a:rPr sz="900" spc="20" dirty="0">
                          <a:latin typeface="Verdana"/>
                          <a:cs typeface="Verdana"/>
                        </a:rPr>
                        <a:t>able</a:t>
                      </a:r>
                      <a:r>
                        <a:rPr sz="900" spc="-55" dirty="0">
                          <a:latin typeface="Verdana"/>
                          <a:cs typeface="Verdana"/>
                        </a:rPr>
                        <a:t> </a:t>
                      </a:r>
                      <a:r>
                        <a:rPr sz="900" spc="-10" dirty="0">
                          <a:latin typeface="Verdana"/>
                          <a:cs typeface="Verdana"/>
                        </a:rPr>
                        <a:t>to</a:t>
                      </a:r>
                      <a:r>
                        <a:rPr sz="900" spc="-65" dirty="0">
                          <a:latin typeface="Verdana"/>
                          <a:cs typeface="Verdana"/>
                        </a:rPr>
                        <a:t> </a:t>
                      </a:r>
                      <a:r>
                        <a:rPr sz="900" spc="-40" dirty="0">
                          <a:latin typeface="Verdana"/>
                          <a:cs typeface="Verdana"/>
                        </a:rPr>
                        <a:t>sing</a:t>
                      </a:r>
                      <a:r>
                        <a:rPr sz="900" spc="-65" dirty="0">
                          <a:latin typeface="Verdana"/>
                          <a:cs typeface="Verdana"/>
                        </a:rPr>
                        <a:t> </a:t>
                      </a:r>
                      <a:r>
                        <a:rPr sz="900" spc="70" dirty="0">
                          <a:latin typeface="Verdana"/>
                          <a:cs typeface="Verdana"/>
                        </a:rPr>
                        <a:t>a</a:t>
                      </a:r>
                      <a:r>
                        <a:rPr lang="en-GB" sz="900" spc="70" dirty="0">
                          <a:latin typeface="Verdana"/>
                          <a:cs typeface="Verdana"/>
                        </a:rPr>
                        <a:t> selection of</a:t>
                      </a:r>
                      <a:r>
                        <a:rPr sz="900" spc="-60" dirty="0">
                          <a:latin typeface="Verdana"/>
                          <a:cs typeface="Verdana"/>
                        </a:rPr>
                        <a:t> </a:t>
                      </a:r>
                      <a:r>
                        <a:rPr sz="900" spc="-35" dirty="0">
                          <a:latin typeface="Verdana"/>
                          <a:cs typeface="Verdana"/>
                        </a:rPr>
                        <a:t>simple</a:t>
                      </a:r>
                      <a:r>
                        <a:rPr sz="900" spc="-60" dirty="0">
                          <a:latin typeface="Verdana"/>
                          <a:cs typeface="Verdana"/>
                        </a:rPr>
                        <a:t> nursery </a:t>
                      </a:r>
                      <a:r>
                        <a:rPr sz="900" spc="-40" dirty="0">
                          <a:latin typeface="Verdana"/>
                          <a:cs typeface="Verdana"/>
                        </a:rPr>
                        <a:t>rhyme</a:t>
                      </a:r>
                      <a:r>
                        <a:rPr sz="900" spc="-65" dirty="0">
                          <a:latin typeface="Verdana"/>
                          <a:cs typeface="Verdana"/>
                        </a:rPr>
                        <a:t> </a:t>
                      </a:r>
                      <a:r>
                        <a:rPr sz="900" spc="-25" dirty="0">
                          <a:latin typeface="Verdana"/>
                          <a:cs typeface="Verdana"/>
                        </a:rPr>
                        <a:t>all</a:t>
                      </a:r>
                      <a:r>
                        <a:rPr sz="900" spc="-60" dirty="0">
                          <a:latin typeface="Verdana"/>
                          <a:cs typeface="Verdana"/>
                        </a:rPr>
                        <a:t> </a:t>
                      </a:r>
                      <a:r>
                        <a:rPr sz="900" spc="-15" dirty="0">
                          <a:latin typeface="Verdana"/>
                          <a:cs typeface="Verdana"/>
                        </a:rPr>
                        <a:t>the</a:t>
                      </a:r>
                      <a:r>
                        <a:rPr sz="900" spc="-60" dirty="0">
                          <a:latin typeface="Verdana"/>
                          <a:cs typeface="Verdana"/>
                        </a:rPr>
                        <a:t> </a:t>
                      </a:r>
                      <a:r>
                        <a:rPr sz="900" spc="10" dirty="0">
                          <a:latin typeface="Verdana"/>
                          <a:cs typeface="Verdana"/>
                        </a:rPr>
                        <a:t>way</a:t>
                      </a:r>
                      <a:r>
                        <a:rPr sz="900" spc="-65" dirty="0">
                          <a:latin typeface="Verdana"/>
                          <a:cs typeface="Verdana"/>
                        </a:rPr>
                        <a:t> </a:t>
                      </a:r>
                      <a:r>
                        <a:rPr sz="900" spc="-25" dirty="0">
                          <a:latin typeface="Verdana"/>
                          <a:cs typeface="Verdana"/>
                        </a:rPr>
                        <a:t>through</a:t>
                      </a:r>
                      <a:r>
                        <a:rPr sz="900" spc="-60" dirty="0">
                          <a:latin typeface="Verdana"/>
                          <a:cs typeface="Verdana"/>
                        </a:rPr>
                        <a:t> </a:t>
                      </a:r>
                      <a:r>
                        <a:rPr sz="900" spc="-20" dirty="0">
                          <a:latin typeface="Verdana"/>
                          <a:cs typeface="Verdana"/>
                        </a:rPr>
                        <a:t>e.g.</a:t>
                      </a:r>
                      <a:r>
                        <a:rPr sz="900" spc="-75" dirty="0">
                          <a:latin typeface="Verdana"/>
                          <a:cs typeface="Verdana"/>
                        </a:rPr>
                        <a:t> </a:t>
                      </a:r>
                      <a:r>
                        <a:rPr sz="900" spc="-55" dirty="0">
                          <a:latin typeface="Verdana"/>
                          <a:cs typeface="Verdana"/>
                        </a:rPr>
                        <a:t>Twinkle,</a:t>
                      </a:r>
                      <a:r>
                        <a:rPr sz="900" spc="-70" dirty="0">
                          <a:latin typeface="Verdana"/>
                          <a:cs typeface="Verdana"/>
                        </a:rPr>
                        <a:t> </a:t>
                      </a:r>
                      <a:r>
                        <a:rPr sz="900" spc="-40" dirty="0">
                          <a:latin typeface="Verdana"/>
                          <a:cs typeface="Verdana"/>
                        </a:rPr>
                        <a:t>twinkle,</a:t>
                      </a:r>
                      <a:r>
                        <a:rPr sz="900" spc="-75" dirty="0">
                          <a:latin typeface="Verdana"/>
                          <a:cs typeface="Verdana"/>
                        </a:rPr>
                        <a:t> </a:t>
                      </a:r>
                      <a:r>
                        <a:rPr sz="900" spc="-35" dirty="0">
                          <a:latin typeface="Verdana"/>
                          <a:cs typeface="Verdana"/>
                        </a:rPr>
                        <a:t>Humpty</a:t>
                      </a:r>
                      <a:r>
                        <a:rPr sz="900" spc="-60" dirty="0">
                          <a:latin typeface="Verdana"/>
                          <a:cs typeface="Verdana"/>
                        </a:rPr>
                        <a:t> </a:t>
                      </a:r>
                      <a:r>
                        <a:rPr sz="900" spc="-35" dirty="0">
                          <a:latin typeface="Verdana"/>
                          <a:cs typeface="Verdana"/>
                        </a:rPr>
                        <a:t>Dumpty,</a:t>
                      </a:r>
                      <a:r>
                        <a:rPr sz="900" spc="-70" dirty="0">
                          <a:latin typeface="Verdana"/>
                          <a:cs typeface="Verdana"/>
                        </a:rPr>
                        <a:t> </a:t>
                      </a:r>
                      <a:r>
                        <a:rPr sz="900" spc="-10" dirty="0">
                          <a:latin typeface="Verdana"/>
                          <a:cs typeface="Verdana"/>
                        </a:rPr>
                        <a:t>Baa,</a:t>
                      </a:r>
                      <a:r>
                        <a:rPr sz="900" spc="-75" dirty="0">
                          <a:latin typeface="Verdana"/>
                          <a:cs typeface="Verdana"/>
                        </a:rPr>
                        <a:t> </a:t>
                      </a:r>
                      <a:r>
                        <a:rPr sz="900" spc="15" dirty="0">
                          <a:latin typeface="Verdana"/>
                          <a:cs typeface="Verdana"/>
                        </a:rPr>
                        <a:t>Baa</a:t>
                      </a:r>
                      <a:r>
                        <a:rPr sz="900" spc="-60" dirty="0">
                          <a:latin typeface="Verdana"/>
                          <a:cs typeface="Verdana"/>
                        </a:rPr>
                        <a:t> </a:t>
                      </a:r>
                      <a:r>
                        <a:rPr sz="900" spc="-15" dirty="0">
                          <a:latin typeface="Verdana"/>
                          <a:cs typeface="Verdana"/>
                        </a:rPr>
                        <a:t>Black</a:t>
                      </a:r>
                      <a:r>
                        <a:rPr sz="900" spc="-60" dirty="0">
                          <a:latin typeface="Verdana"/>
                          <a:cs typeface="Verdana"/>
                        </a:rPr>
                        <a:t> </a:t>
                      </a:r>
                      <a:r>
                        <a:rPr sz="900" spc="-15" dirty="0">
                          <a:latin typeface="Verdana"/>
                          <a:cs typeface="Verdana"/>
                        </a:rPr>
                        <a:t>sheep,</a:t>
                      </a:r>
                      <a:r>
                        <a:rPr sz="900" spc="-80" dirty="0">
                          <a:latin typeface="Verdana"/>
                          <a:cs typeface="Verdana"/>
                        </a:rPr>
                        <a:t> </a:t>
                      </a:r>
                      <a:r>
                        <a:rPr sz="900" spc="-35" dirty="0">
                          <a:latin typeface="Verdana"/>
                          <a:cs typeface="Verdana"/>
                        </a:rPr>
                        <a:t>Incy</a:t>
                      </a:r>
                      <a:r>
                        <a:rPr sz="900" spc="-50" dirty="0">
                          <a:latin typeface="Verdana"/>
                          <a:cs typeface="Verdana"/>
                        </a:rPr>
                        <a:t> </a:t>
                      </a:r>
                      <a:r>
                        <a:rPr sz="900" spc="-20" dirty="0">
                          <a:latin typeface="Verdana"/>
                          <a:cs typeface="Verdana"/>
                        </a:rPr>
                        <a:t>Wincy</a:t>
                      </a:r>
                      <a:r>
                        <a:rPr sz="900" spc="-65" dirty="0">
                          <a:latin typeface="Verdana"/>
                          <a:cs typeface="Verdana"/>
                        </a:rPr>
                        <a:t> </a:t>
                      </a:r>
                      <a:r>
                        <a:rPr sz="900" spc="-45" dirty="0">
                          <a:latin typeface="Verdana"/>
                          <a:cs typeface="Verdana"/>
                        </a:rPr>
                        <a:t>Spider.</a:t>
                      </a:r>
                      <a:r>
                        <a:rPr sz="900" spc="-70" dirty="0">
                          <a:latin typeface="Verdana"/>
                          <a:cs typeface="Verdana"/>
                        </a:rPr>
                        <a:t> </a:t>
                      </a:r>
                      <a:r>
                        <a:rPr sz="900" spc="-10" dirty="0">
                          <a:latin typeface="Verdana"/>
                          <a:cs typeface="Verdana"/>
                        </a:rPr>
                        <a:t>Paying</a:t>
                      </a:r>
                      <a:r>
                        <a:rPr sz="900" spc="-70" dirty="0">
                          <a:latin typeface="Verdana"/>
                          <a:cs typeface="Verdana"/>
                        </a:rPr>
                        <a:t> </a:t>
                      </a:r>
                      <a:r>
                        <a:rPr sz="900" spc="-10" dirty="0">
                          <a:latin typeface="Verdana"/>
                          <a:cs typeface="Verdana"/>
                        </a:rPr>
                        <a:t>attention</a:t>
                      </a:r>
                      <a:r>
                        <a:rPr sz="900" spc="-55" dirty="0">
                          <a:latin typeface="Verdana"/>
                          <a:cs typeface="Verdana"/>
                        </a:rPr>
                        <a:t> </a:t>
                      </a:r>
                      <a:r>
                        <a:rPr sz="900" spc="-10" dirty="0">
                          <a:latin typeface="Verdana"/>
                          <a:cs typeface="Verdana"/>
                        </a:rPr>
                        <a:t>to</a:t>
                      </a:r>
                      <a:r>
                        <a:rPr sz="900" spc="-60" dirty="0">
                          <a:latin typeface="Verdana"/>
                          <a:cs typeface="Verdana"/>
                        </a:rPr>
                        <a:t> </a:t>
                      </a:r>
                      <a:r>
                        <a:rPr sz="900" spc="-10" dirty="0">
                          <a:latin typeface="Verdana"/>
                          <a:cs typeface="Verdana"/>
                        </a:rPr>
                        <a:t>the </a:t>
                      </a:r>
                      <a:r>
                        <a:rPr sz="900" spc="-5" dirty="0">
                          <a:latin typeface="Verdana"/>
                          <a:cs typeface="Verdana"/>
                        </a:rPr>
                        <a:t> </a:t>
                      </a:r>
                      <a:r>
                        <a:rPr sz="900" spc="-45" dirty="0">
                          <a:latin typeface="Verdana"/>
                          <a:cs typeface="Verdana"/>
                        </a:rPr>
                        <a:t>rhythm/rhyme</a:t>
                      </a:r>
                      <a:r>
                        <a:rPr sz="900" spc="-75" dirty="0">
                          <a:latin typeface="Verdana"/>
                          <a:cs typeface="Verdana"/>
                        </a:rPr>
                        <a:t> </a:t>
                      </a:r>
                      <a:r>
                        <a:rPr sz="900" spc="-20" dirty="0">
                          <a:latin typeface="Verdana"/>
                          <a:cs typeface="Verdana"/>
                        </a:rPr>
                        <a:t>e.g.</a:t>
                      </a:r>
                      <a:r>
                        <a:rPr sz="900" spc="-80" dirty="0">
                          <a:latin typeface="Verdana"/>
                          <a:cs typeface="Verdana"/>
                        </a:rPr>
                        <a:t> </a:t>
                      </a:r>
                      <a:r>
                        <a:rPr sz="900" spc="-10" dirty="0">
                          <a:latin typeface="Verdana"/>
                          <a:cs typeface="Verdana"/>
                        </a:rPr>
                        <a:t>pausing</a:t>
                      </a:r>
                      <a:r>
                        <a:rPr sz="900" spc="-75" dirty="0">
                          <a:latin typeface="Verdana"/>
                          <a:cs typeface="Verdana"/>
                        </a:rPr>
                        <a:t> </a:t>
                      </a:r>
                      <a:r>
                        <a:rPr sz="900" spc="-45" dirty="0">
                          <a:latin typeface="Verdana"/>
                          <a:cs typeface="Verdana"/>
                        </a:rPr>
                        <a:t>in</a:t>
                      </a:r>
                      <a:r>
                        <a:rPr sz="900" spc="-70" dirty="0">
                          <a:latin typeface="Verdana"/>
                          <a:cs typeface="Verdana"/>
                        </a:rPr>
                        <a:t> </a:t>
                      </a:r>
                      <a:r>
                        <a:rPr sz="900" dirty="0">
                          <a:latin typeface="Verdana"/>
                          <a:cs typeface="Verdana"/>
                        </a:rPr>
                        <a:t>appropriate</a:t>
                      </a:r>
                      <a:r>
                        <a:rPr sz="900" spc="-70" dirty="0">
                          <a:latin typeface="Verdana"/>
                          <a:cs typeface="Verdana"/>
                        </a:rPr>
                        <a:t> </a:t>
                      </a:r>
                      <a:r>
                        <a:rPr sz="900" dirty="0">
                          <a:latin typeface="Verdana"/>
                          <a:cs typeface="Verdana"/>
                        </a:rPr>
                        <a:t>places.</a:t>
                      </a:r>
                      <a:r>
                        <a:rPr lang="en-GB" sz="900" dirty="0">
                          <a:latin typeface="Verdana"/>
                          <a:cs typeface="Verdana"/>
                        </a:rPr>
                        <a:t> (3-5)</a:t>
                      </a:r>
                      <a:endParaRPr sz="900" dirty="0">
                        <a:latin typeface="Verdana"/>
                        <a:cs typeface="Verdana"/>
                      </a:endParaRPr>
                    </a:p>
                    <a:p>
                      <a:pPr marL="297180">
                        <a:lnSpc>
                          <a:spcPts val="1060"/>
                        </a:lnSpc>
                        <a:tabLst>
                          <a:tab pos="525145" algn="l"/>
                        </a:tabLst>
                      </a:pPr>
                      <a:r>
                        <a:rPr sz="900" dirty="0">
                          <a:latin typeface="Symbol"/>
                          <a:cs typeface="Symbol"/>
                        </a:rPr>
                        <a:t></a:t>
                      </a:r>
                      <a:r>
                        <a:rPr sz="900" dirty="0">
                          <a:latin typeface="Times New Roman"/>
                          <a:cs typeface="Times New Roman"/>
                        </a:rPr>
                        <a:t>	</a:t>
                      </a:r>
                      <a:r>
                        <a:rPr sz="900" spc="-50" dirty="0">
                          <a:latin typeface="Verdana"/>
                          <a:cs typeface="Verdana"/>
                        </a:rPr>
                        <a:t>Enjoy</a:t>
                      </a:r>
                      <a:r>
                        <a:rPr sz="900" spc="-75" dirty="0">
                          <a:latin typeface="Verdana"/>
                          <a:cs typeface="Verdana"/>
                        </a:rPr>
                        <a:t> </a:t>
                      </a:r>
                      <a:r>
                        <a:rPr sz="900" spc="30" dirty="0">
                          <a:latin typeface="Verdana"/>
                          <a:cs typeface="Verdana"/>
                        </a:rPr>
                        <a:t>and</a:t>
                      </a:r>
                      <a:r>
                        <a:rPr sz="900" spc="-70" dirty="0">
                          <a:latin typeface="Verdana"/>
                          <a:cs typeface="Verdana"/>
                        </a:rPr>
                        <a:t> </a:t>
                      </a:r>
                      <a:r>
                        <a:rPr sz="900" spc="35" dirty="0">
                          <a:latin typeface="Verdana"/>
                          <a:cs typeface="Verdana"/>
                        </a:rPr>
                        <a:t>engage</a:t>
                      </a:r>
                      <a:r>
                        <a:rPr sz="900" spc="-70" dirty="0">
                          <a:latin typeface="Verdana"/>
                          <a:cs typeface="Verdana"/>
                        </a:rPr>
                        <a:t> </a:t>
                      </a:r>
                      <a:r>
                        <a:rPr sz="900" spc="-45" dirty="0">
                          <a:latin typeface="Verdana"/>
                          <a:cs typeface="Verdana"/>
                        </a:rPr>
                        <a:t>in</a:t>
                      </a:r>
                      <a:r>
                        <a:rPr sz="900" spc="-65" dirty="0">
                          <a:latin typeface="Verdana"/>
                          <a:cs typeface="Verdana"/>
                        </a:rPr>
                        <a:t> </a:t>
                      </a:r>
                      <a:r>
                        <a:rPr sz="900" spc="70" dirty="0">
                          <a:latin typeface="Verdana"/>
                          <a:cs typeface="Verdana"/>
                        </a:rPr>
                        <a:t>a</a:t>
                      </a:r>
                      <a:r>
                        <a:rPr sz="900" spc="-70" dirty="0">
                          <a:latin typeface="Verdana"/>
                          <a:cs typeface="Verdana"/>
                        </a:rPr>
                        <a:t> </a:t>
                      </a:r>
                      <a:r>
                        <a:rPr sz="900" spc="-35" dirty="0">
                          <a:latin typeface="Verdana"/>
                          <a:cs typeface="Verdana"/>
                        </a:rPr>
                        <a:t>variety</a:t>
                      </a:r>
                      <a:r>
                        <a:rPr sz="900" spc="-65" dirty="0">
                          <a:latin typeface="Verdana"/>
                          <a:cs typeface="Verdana"/>
                        </a:rPr>
                        <a:t> </a:t>
                      </a:r>
                      <a:r>
                        <a:rPr sz="900" dirty="0">
                          <a:latin typeface="Verdana"/>
                          <a:cs typeface="Verdana"/>
                        </a:rPr>
                        <a:t>of</a:t>
                      </a:r>
                      <a:r>
                        <a:rPr sz="900" spc="-65" dirty="0">
                          <a:latin typeface="Verdana"/>
                          <a:cs typeface="Verdana"/>
                        </a:rPr>
                        <a:t> </a:t>
                      </a:r>
                      <a:r>
                        <a:rPr sz="900" spc="-60" dirty="0">
                          <a:latin typeface="Verdana"/>
                          <a:cs typeface="Verdana"/>
                        </a:rPr>
                        <a:t>stories,</a:t>
                      </a:r>
                      <a:r>
                        <a:rPr sz="900" spc="-75" dirty="0">
                          <a:latin typeface="Verdana"/>
                          <a:cs typeface="Verdana"/>
                        </a:rPr>
                        <a:t> </a:t>
                      </a:r>
                      <a:r>
                        <a:rPr sz="900" spc="-20" dirty="0">
                          <a:latin typeface="Verdana"/>
                          <a:cs typeface="Verdana"/>
                        </a:rPr>
                        <a:t>poems,</a:t>
                      </a:r>
                      <a:r>
                        <a:rPr sz="900" spc="-80" dirty="0">
                          <a:latin typeface="Verdana"/>
                          <a:cs typeface="Verdana"/>
                        </a:rPr>
                        <a:t> </a:t>
                      </a:r>
                      <a:r>
                        <a:rPr sz="900" spc="-40" dirty="0">
                          <a:latin typeface="Verdana"/>
                          <a:cs typeface="Verdana"/>
                        </a:rPr>
                        <a:t>songs</a:t>
                      </a:r>
                      <a:r>
                        <a:rPr sz="900" spc="-50" dirty="0">
                          <a:latin typeface="Verdana"/>
                          <a:cs typeface="Verdana"/>
                        </a:rPr>
                        <a:t> </a:t>
                      </a:r>
                      <a:r>
                        <a:rPr sz="900" spc="30" dirty="0">
                          <a:latin typeface="Verdana"/>
                          <a:cs typeface="Verdana"/>
                        </a:rPr>
                        <a:t>and</a:t>
                      </a:r>
                      <a:r>
                        <a:rPr sz="900" spc="-75" dirty="0">
                          <a:latin typeface="Verdana"/>
                          <a:cs typeface="Verdana"/>
                        </a:rPr>
                        <a:t> </a:t>
                      </a:r>
                      <a:r>
                        <a:rPr sz="900" spc="-55" dirty="0">
                          <a:latin typeface="Verdana"/>
                          <a:cs typeface="Verdana"/>
                        </a:rPr>
                        <a:t>rhymes</a:t>
                      </a:r>
                      <a:endParaRPr sz="900" dirty="0">
                        <a:latin typeface="Verdana"/>
                        <a:cs typeface="Verdana"/>
                      </a:endParaRPr>
                    </a:p>
                    <a:p>
                      <a:pPr marL="297180">
                        <a:lnSpc>
                          <a:spcPts val="990"/>
                        </a:lnSpc>
                        <a:spcBef>
                          <a:spcPts val="25"/>
                        </a:spcBef>
                        <a:tabLst>
                          <a:tab pos="525145" algn="l"/>
                        </a:tabLst>
                      </a:pPr>
                      <a:r>
                        <a:rPr sz="900" dirty="0">
                          <a:latin typeface="Symbol"/>
                          <a:cs typeface="Symbol"/>
                        </a:rPr>
                        <a:t></a:t>
                      </a:r>
                      <a:r>
                        <a:rPr sz="900" dirty="0">
                          <a:latin typeface="Times New Roman"/>
                          <a:cs typeface="Times New Roman"/>
                        </a:rPr>
                        <a:t>	</a:t>
                      </a:r>
                      <a:r>
                        <a:rPr sz="900" spc="-50" dirty="0">
                          <a:latin typeface="Verdana"/>
                          <a:cs typeface="Verdana"/>
                        </a:rPr>
                        <a:t>Enjoy</a:t>
                      </a:r>
                      <a:r>
                        <a:rPr sz="900" spc="-75" dirty="0">
                          <a:latin typeface="Verdana"/>
                          <a:cs typeface="Verdana"/>
                        </a:rPr>
                        <a:t> </a:t>
                      </a:r>
                      <a:r>
                        <a:rPr sz="900" spc="-40" dirty="0">
                          <a:latin typeface="Verdana"/>
                          <a:cs typeface="Verdana"/>
                        </a:rPr>
                        <a:t>listening</a:t>
                      </a:r>
                      <a:r>
                        <a:rPr sz="900" spc="-70" dirty="0">
                          <a:latin typeface="Verdana"/>
                          <a:cs typeface="Verdana"/>
                        </a:rPr>
                        <a:t> </a:t>
                      </a:r>
                      <a:r>
                        <a:rPr sz="900" spc="-5" dirty="0">
                          <a:latin typeface="Verdana"/>
                          <a:cs typeface="Verdana"/>
                        </a:rPr>
                        <a:t>to</a:t>
                      </a:r>
                      <a:r>
                        <a:rPr sz="900" spc="-70" dirty="0">
                          <a:latin typeface="Verdana"/>
                          <a:cs typeface="Verdana"/>
                        </a:rPr>
                        <a:t> </a:t>
                      </a:r>
                      <a:r>
                        <a:rPr sz="900" spc="-15" dirty="0">
                          <a:latin typeface="Verdana"/>
                          <a:cs typeface="Verdana"/>
                        </a:rPr>
                        <a:t>longer</a:t>
                      </a:r>
                      <a:r>
                        <a:rPr sz="900" spc="-60" dirty="0">
                          <a:latin typeface="Verdana"/>
                          <a:cs typeface="Verdana"/>
                        </a:rPr>
                        <a:t> stories</a:t>
                      </a:r>
                      <a:r>
                        <a:rPr sz="900" spc="-65" dirty="0">
                          <a:latin typeface="Verdana"/>
                          <a:cs typeface="Verdana"/>
                        </a:rPr>
                        <a:t> </a:t>
                      </a:r>
                      <a:r>
                        <a:rPr sz="900" spc="30" dirty="0">
                          <a:latin typeface="Verdana"/>
                          <a:cs typeface="Verdana"/>
                        </a:rPr>
                        <a:t>and</a:t>
                      </a:r>
                      <a:r>
                        <a:rPr sz="900" spc="-65" dirty="0">
                          <a:latin typeface="Verdana"/>
                          <a:cs typeface="Verdana"/>
                        </a:rPr>
                        <a:t> </a:t>
                      </a:r>
                      <a:r>
                        <a:rPr sz="900" spc="55" dirty="0">
                          <a:latin typeface="Verdana"/>
                          <a:cs typeface="Verdana"/>
                        </a:rPr>
                        <a:t>can</a:t>
                      </a:r>
                      <a:r>
                        <a:rPr sz="900" spc="-65" dirty="0">
                          <a:latin typeface="Verdana"/>
                          <a:cs typeface="Verdana"/>
                        </a:rPr>
                        <a:t> </a:t>
                      </a:r>
                      <a:r>
                        <a:rPr sz="900" spc="-20" dirty="0">
                          <a:latin typeface="Verdana"/>
                          <a:cs typeface="Verdana"/>
                        </a:rPr>
                        <a:t>remember</a:t>
                      </a:r>
                      <a:r>
                        <a:rPr sz="900" spc="-60" dirty="0">
                          <a:latin typeface="Verdana"/>
                          <a:cs typeface="Verdana"/>
                        </a:rPr>
                        <a:t> </a:t>
                      </a:r>
                      <a:r>
                        <a:rPr sz="900" spc="5" dirty="0">
                          <a:latin typeface="Verdana"/>
                          <a:cs typeface="Verdana"/>
                        </a:rPr>
                        <a:t>much</a:t>
                      </a:r>
                      <a:r>
                        <a:rPr sz="900" spc="-65" dirty="0">
                          <a:latin typeface="Verdana"/>
                          <a:cs typeface="Verdana"/>
                        </a:rPr>
                        <a:t> </a:t>
                      </a:r>
                      <a:r>
                        <a:rPr sz="900" dirty="0">
                          <a:latin typeface="Verdana"/>
                          <a:cs typeface="Verdana"/>
                        </a:rPr>
                        <a:t>of</a:t>
                      </a:r>
                      <a:r>
                        <a:rPr sz="900" spc="-60" dirty="0">
                          <a:latin typeface="Verdana"/>
                          <a:cs typeface="Verdana"/>
                        </a:rPr>
                        <a:t> </a:t>
                      </a:r>
                      <a:r>
                        <a:rPr sz="900" dirty="0">
                          <a:latin typeface="Verdana"/>
                          <a:cs typeface="Verdana"/>
                        </a:rPr>
                        <a:t>what</a:t>
                      </a:r>
                      <a:r>
                        <a:rPr sz="900" spc="-70" dirty="0">
                          <a:latin typeface="Verdana"/>
                          <a:cs typeface="Verdana"/>
                        </a:rPr>
                        <a:t> </a:t>
                      </a:r>
                      <a:r>
                        <a:rPr sz="900" spc="-5" dirty="0">
                          <a:latin typeface="Verdana"/>
                          <a:cs typeface="Verdana"/>
                        </a:rPr>
                        <a:t>happens.</a:t>
                      </a:r>
                      <a:endParaRPr sz="900" dirty="0">
                        <a:latin typeface="Verdana"/>
                        <a:cs typeface="Verdana"/>
                      </a:endParaRPr>
                    </a:p>
                  </a:txBody>
                  <a:tcPr marL="0" marR="0" marT="1270" marB="0">
                    <a:lnL w="6350">
                      <a:solidFill>
                        <a:srgbClr val="FFC000"/>
                      </a:solidFill>
                      <a:prstDash val="solid"/>
                    </a:lnL>
                    <a:lnR w="6350">
                      <a:solidFill>
                        <a:srgbClr val="FFC000"/>
                      </a:solidFill>
                      <a:prstDash val="solid"/>
                    </a:lnR>
                  </a:tcPr>
                </a:tc>
                <a:extLst>
                  <a:ext uri="{0D108BD9-81ED-4DB2-BD59-A6C34878D82A}">
                    <a16:rowId xmlns:a16="http://schemas.microsoft.com/office/drawing/2014/main" val="10002"/>
                  </a:ext>
                </a:extLst>
              </a:tr>
              <a:tr h="292100">
                <a:tc>
                  <a:txBody>
                    <a:bodyPr/>
                    <a:lstStyle/>
                    <a:p>
                      <a:pPr marL="68580">
                        <a:lnSpc>
                          <a:spcPct val="100000"/>
                        </a:lnSpc>
                        <a:spcBef>
                          <a:spcPts val="60"/>
                        </a:spcBef>
                      </a:pPr>
                      <a:r>
                        <a:rPr sz="900" b="1" dirty="0">
                          <a:solidFill>
                            <a:srgbClr val="FFFFFF"/>
                          </a:solidFill>
                          <a:latin typeface="Tahoma"/>
                          <a:cs typeface="Tahoma"/>
                        </a:rPr>
                        <a:t>S</a:t>
                      </a:r>
                      <a:r>
                        <a:rPr sz="900" b="1" spc="5" dirty="0">
                          <a:solidFill>
                            <a:srgbClr val="FFFFFF"/>
                          </a:solidFill>
                          <a:latin typeface="Tahoma"/>
                          <a:cs typeface="Tahoma"/>
                        </a:rPr>
                        <a:t>p</a:t>
                      </a:r>
                      <a:r>
                        <a:rPr sz="900" b="1" dirty="0">
                          <a:solidFill>
                            <a:srgbClr val="FFFFFF"/>
                          </a:solidFill>
                          <a:latin typeface="Tahoma"/>
                          <a:cs typeface="Tahoma"/>
                        </a:rPr>
                        <a:t>ring</a:t>
                      </a:r>
                      <a:r>
                        <a:rPr sz="900" b="1" spc="-20" dirty="0">
                          <a:solidFill>
                            <a:srgbClr val="FFFFFF"/>
                          </a:solidFill>
                          <a:latin typeface="Tahoma"/>
                          <a:cs typeface="Tahoma"/>
                        </a:rPr>
                        <a:t> </a:t>
                      </a:r>
                      <a:r>
                        <a:rPr sz="900" b="1" spc="5" dirty="0">
                          <a:solidFill>
                            <a:srgbClr val="FFFFFF"/>
                          </a:solidFill>
                          <a:latin typeface="Tahoma"/>
                          <a:cs typeface="Tahoma"/>
                        </a:rPr>
                        <a:t>T</a:t>
                      </a:r>
                      <a:r>
                        <a:rPr sz="900" b="1" spc="-5" dirty="0">
                          <a:solidFill>
                            <a:srgbClr val="FFFFFF"/>
                          </a:solidFill>
                          <a:latin typeface="Tahoma"/>
                          <a:cs typeface="Tahoma"/>
                        </a:rPr>
                        <a:t>er</a:t>
                      </a:r>
                      <a:r>
                        <a:rPr sz="900" b="1" dirty="0">
                          <a:solidFill>
                            <a:srgbClr val="FFFFFF"/>
                          </a:solidFill>
                          <a:latin typeface="Tahoma"/>
                          <a:cs typeface="Tahoma"/>
                        </a:rPr>
                        <a:t>m</a:t>
                      </a:r>
                      <a:r>
                        <a:rPr sz="900" b="1" spc="-10" dirty="0">
                          <a:solidFill>
                            <a:srgbClr val="FFFFFF"/>
                          </a:solidFill>
                          <a:latin typeface="Tahoma"/>
                          <a:cs typeface="Tahoma"/>
                        </a:rPr>
                        <a:t> N</a:t>
                      </a:r>
                      <a:r>
                        <a:rPr sz="900" b="1" dirty="0">
                          <a:solidFill>
                            <a:srgbClr val="FFFFFF"/>
                          </a:solidFill>
                          <a:latin typeface="Tahoma"/>
                          <a:cs typeface="Tahoma"/>
                        </a:rPr>
                        <a:t>2</a:t>
                      </a:r>
                      <a:r>
                        <a:rPr sz="900" b="1" spc="-10" dirty="0">
                          <a:solidFill>
                            <a:srgbClr val="FFFFFF"/>
                          </a:solidFill>
                          <a:latin typeface="Tahoma"/>
                          <a:cs typeface="Tahoma"/>
                        </a:rPr>
                        <a:t> (N</a:t>
                      </a:r>
                      <a:r>
                        <a:rPr sz="900" b="1" spc="-5" dirty="0">
                          <a:solidFill>
                            <a:srgbClr val="FFFFFF"/>
                          </a:solidFill>
                          <a:latin typeface="Tahoma"/>
                          <a:cs typeface="Tahoma"/>
                        </a:rPr>
                        <a:t>2=)</a:t>
                      </a:r>
                      <a:endParaRPr sz="900">
                        <a:latin typeface="Tahoma"/>
                        <a:cs typeface="Tahoma"/>
                      </a:endParaRPr>
                    </a:p>
                    <a:p>
                      <a:pPr marL="68580">
                        <a:lnSpc>
                          <a:spcPts val="1040"/>
                        </a:lnSpc>
                        <a:spcBef>
                          <a:spcPts val="20"/>
                        </a:spcBef>
                      </a:pPr>
                      <a:r>
                        <a:rPr sz="900" b="1" spc="5" dirty="0">
                          <a:latin typeface="Tahoma"/>
                          <a:cs typeface="Tahoma"/>
                        </a:rPr>
                        <a:t>B</a:t>
                      </a:r>
                      <a:r>
                        <a:rPr sz="900" b="1" dirty="0">
                          <a:latin typeface="Tahoma"/>
                          <a:cs typeface="Tahoma"/>
                        </a:rPr>
                        <a:t>y</a:t>
                      </a:r>
                      <a:r>
                        <a:rPr sz="900" b="1" spc="-10" dirty="0">
                          <a:latin typeface="Tahoma"/>
                          <a:cs typeface="Tahoma"/>
                        </a:rPr>
                        <a:t> t</a:t>
                      </a:r>
                      <a:r>
                        <a:rPr sz="900" b="1" spc="-5" dirty="0">
                          <a:latin typeface="Tahoma"/>
                          <a:cs typeface="Tahoma"/>
                        </a:rPr>
                        <a:t>h</a:t>
                      </a:r>
                      <a:r>
                        <a:rPr sz="900" b="1" dirty="0">
                          <a:latin typeface="Tahoma"/>
                          <a:cs typeface="Tahoma"/>
                        </a:rPr>
                        <a:t>e</a:t>
                      </a:r>
                      <a:r>
                        <a:rPr sz="900" b="1" spc="-15" dirty="0">
                          <a:latin typeface="Tahoma"/>
                          <a:cs typeface="Tahoma"/>
                        </a:rPr>
                        <a:t> </a:t>
                      </a:r>
                      <a:r>
                        <a:rPr sz="900" b="1" spc="-5" dirty="0">
                          <a:latin typeface="Tahoma"/>
                          <a:cs typeface="Tahoma"/>
                        </a:rPr>
                        <a:t>en</a:t>
                      </a:r>
                      <a:r>
                        <a:rPr sz="900" b="1" dirty="0">
                          <a:latin typeface="Tahoma"/>
                          <a:cs typeface="Tahoma"/>
                        </a:rPr>
                        <a:t>d</a:t>
                      </a:r>
                      <a:r>
                        <a:rPr sz="900" b="1" spc="-10" dirty="0">
                          <a:latin typeface="Tahoma"/>
                          <a:cs typeface="Tahoma"/>
                        </a:rPr>
                        <a:t> </a:t>
                      </a:r>
                      <a:r>
                        <a:rPr sz="900" b="1" spc="-5" dirty="0">
                          <a:latin typeface="Tahoma"/>
                          <a:cs typeface="Tahoma"/>
                        </a:rPr>
                        <a:t>o</a:t>
                      </a:r>
                      <a:r>
                        <a:rPr sz="900" b="1" dirty="0">
                          <a:latin typeface="Tahoma"/>
                          <a:cs typeface="Tahoma"/>
                        </a:rPr>
                        <a:t>f</a:t>
                      </a:r>
                      <a:r>
                        <a:rPr sz="900" b="1" spc="-15" dirty="0">
                          <a:latin typeface="Tahoma"/>
                          <a:cs typeface="Tahoma"/>
                        </a:rPr>
                        <a:t> </a:t>
                      </a:r>
                      <a:r>
                        <a:rPr sz="900" b="1" spc="-10" dirty="0">
                          <a:latin typeface="Tahoma"/>
                          <a:cs typeface="Tahoma"/>
                        </a:rPr>
                        <a:t>t</a:t>
                      </a:r>
                      <a:r>
                        <a:rPr sz="900" b="1" spc="-5" dirty="0">
                          <a:latin typeface="Tahoma"/>
                          <a:cs typeface="Tahoma"/>
                        </a:rPr>
                        <a:t>h</a:t>
                      </a:r>
                      <a:r>
                        <a:rPr sz="900" b="1" dirty="0">
                          <a:latin typeface="Tahoma"/>
                          <a:cs typeface="Tahoma"/>
                        </a:rPr>
                        <a:t>e</a:t>
                      </a:r>
                      <a:r>
                        <a:rPr sz="900" b="1" spc="-15" dirty="0">
                          <a:latin typeface="Tahoma"/>
                          <a:cs typeface="Tahoma"/>
                        </a:rPr>
                        <a:t> </a:t>
                      </a:r>
                      <a:r>
                        <a:rPr sz="900" b="1" dirty="0">
                          <a:latin typeface="Tahoma"/>
                          <a:cs typeface="Tahoma"/>
                        </a:rPr>
                        <a:t>S</a:t>
                      </a:r>
                      <a:r>
                        <a:rPr sz="900" b="1" spc="5" dirty="0">
                          <a:latin typeface="Tahoma"/>
                          <a:cs typeface="Tahoma"/>
                        </a:rPr>
                        <a:t>p</a:t>
                      </a:r>
                      <a:r>
                        <a:rPr sz="900" b="1" dirty="0">
                          <a:latin typeface="Tahoma"/>
                          <a:cs typeface="Tahoma"/>
                        </a:rPr>
                        <a:t>ring</a:t>
                      </a:r>
                      <a:r>
                        <a:rPr sz="900" b="1" spc="-10" dirty="0">
                          <a:latin typeface="Tahoma"/>
                          <a:cs typeface="Tahoma"/>
                        </a:rPr>
                        <a:t> t</a:t>
                      </a:r>
                      <a:r>
                        <a:rPr sz="900" b="1" spc="-5" dirty="0">
                          <a:latin typeface="Tahoma"/>
                          <a:cs typeface="Tahoma"/>
                        </a:rPr>
                        <a:t>e</a:t>
                      </a:r>
                      <a:r>
                        <a:rPr sz="900" b="1" spc="-15" dirty="0">
                          <a:latin typeface="Tahoma"/>
                          <a:cs typeface="Tahoma"/>
                        </a:rPr>
                        <a:t>r</a:t>
                      </a:r>
                      <a:r>
                        <a:rPr sz="900" b="1" dirty="0">
                          <a:latin typeface="Tahoma"/>
                          <a:cs typeface="Tahoma"/>
                        </a:rPr>
                        <a:t>m </a:t>
                      </a:r>
                      <a:r>
                        <a:rPr sz="900" b="1" spc="-10" dirty="0">
                          <a:latin typeface="Tahoma"/>
                          <a:cs typeface="Tahoma"/>
                        </a:rPr>
                        <a:t>N</a:t>
                      </a:r>
                      <a:r>
                        <a:rPr sz="900" b="1" dirty="0">
                          <a:latin typeface="Tahoma"/>
                          <a:cs typeface="Tahoma"/>
                        </a:rPr>
                        <a:t>2</a:t>
                      </a:r>
                      <a:r>
                        <a:rPr sz="900" b="1" spc="-15" dirty="0">
                          <a:latin typeface="Tahoma"/>
                          <a:cs typeface="Tahoma"/>
                        </a:rPr>
                        <a:t> </a:t>
                      </a:r>
                      <a:r>
                        <a:rPr sz="900" b="1" spc="-5" dirty="0">
                          <a:latin typeface="Tahoma"/>
                          <a:cs typeface="Tahoma"/>
                        </a:rPr>
                        <a:t>chil</a:t>
                      </a:r>
                      <a:r>
                        <a:rPr sz="900" b="1" spc="5" dirty="0">
                          <a:latin typeface="Tahoma"/>
                          <a:cs typeface="Tahoma"/>
                        </a:rPr>
                        <a:t>d</a:t>
                      </a:r>
                      <a:r>
                        <a:rPr sz="900" b="1" dirty="0">
                          <a:latin typeface="Tahoma"/>
                          <a:cs typeface="Tahoma"/>
                        </a:rPr>
                        <a:t>ren</a:t>
                      </a:r>
                      <a:r>
                        <a:rPr sz="900" b="1" spc="-15" dirty="0">
                          <a:latin typeface="Tahoma"/>
                          <a:cs typeface="Tahoma"/>
                        </a:rPr>
                        <a:t> </a:t>
                      </a:r>
                      <a:r>
                        <a:rPr sz="900" b="1" dirty="0">
                          <a:latin typeface="Tahoma"/>
                          <a:cs typeface="Tahoma"/>
                        </a:rPr>
                        <a:t>should</a:t>
                      </a:r>
                      <a:r>
                        <a:rPr sz="900" b="1" spc="-10" dirty="0">
                          <a:latin typeface="Tahoma"/>
                          <a:cs typeface="Tahoma"/>
                        </a:rPr>
                        <a:t> </a:t>
                      </a:r>
                      <a:r>
                        <a:rPr sz="900" b="1" spc="5" dirty="0">
                          <a:latin typeface="Tahoma"/>
                          <a:cs typeface="Tahoma"/>
                        </a:rPr>
                        <a:t>b</a:t>
                      </a:r>
                      <a:r>
                        <a:rPr sz="900" b="1" dirty="0">
                          <a:latin typeface="Tahoma"/>
                          <a:cs typeface="Tahoma"/>
                        </a:rPr>
                        <a:t>e</a:t>
                      </a:r>
                      <a:r>
                        <a:rPr sz="900" b="1" spc="-25" dirty="0">
                          <a:latin typeface="Tahoma"/>
                          <a:cs typeface="Tahoma"/>
                        </a:rPr>
                        <a:t> </a:t>
                      </a:r>
                      <a:r>
                        <a:rPr sz="900" b="1" spc="5" dirty="0">
                          <a:latin typeface="Tahoma"/>
                          <a:cs typeface="Tahoma"/>
                        </a:rPr>
                        <a:t>ab</a:t>
                      </a:r>
                      <a:r>
                        <a:rPr sz="900" b="1" spc="-15" dirty="0">
                          <a:latin typeface="Tahoma"/>
                          <a:cs typeface="Tahoma"/>
                        </a:rPr>
                        <a:t>l</a:t>
                      </a:r>
                      <a:r>
                        <a:rPr sz="900" b="1" dirty="0">
                          <a:latin typeface="Tahoma"/>
                          <a:cs typeface="Tahoma"/>
                        </a:rPr>
                        <a:t>e</a:t>
                      </a:r>
                      <a:r>
                        <a:rPr sz="900" b="1" spc="-15" dirty="0">
                          <a:latin typeface="Tahoma"/>
                          <a:cs typeface="Tahoma"/>
                        </a:rPr>
                        <a:t> </a:t>
                      </a:r>
                      <a:r>
                        <a:rPr sz="900" b="1" spc="-10" dirty="0">
                          <a:latin typeface="Tahoma"/>
                          <a:cs typeface="Tahoma"/>
                        </a:rPr>
                        <a:t>t</a:t>
                      </a:r>
                      <a:r>
                        <a:rPr sz="900" b="1" spc="5" dirty="0">
                          <a:latin typeface="Tahoma"/>
                          <a:cs typeface="Tahoma"/>
                        </a:rPr>
                        <a:t>o</a:t>
                      </a:r>
                      <a:r>
                        <a:rPr sz="900" b="1" dirty="0">
                          <a:latin typeface="Tahoma"/>
                          <a:cs typeface="Tahoma"/>
                        </a:rPr>
                        <a:t>…</a:t>
                      </a:r>
                      <a:endParaRPr sz="900">
                        <a:latin typeface="Tahoma"/>
                        <a:cs typeface="Tahoma"/>
                      </a:endParaRPr>
                    </a:p>
                  </a:txBody>
                  <a:tcPr marL="0" marR="0" marT="7620" marB="0">
                    <a:solidFill>
                      <a:srgbClr val="FFC000"/>
                    </a:solidFill>
                  </a:tcPr>
                </a:tc>
                <a:extLst>
                  <a:ext uri="{0D108BD9-81ED-4DB2-BD59-A6C34878D82A}">
                    <a16:rowId xmlns:a16="http://schemas.microsoft.com/office/drawing/2014/main" val="10003"/>
                  </a:ext>
                </a:extLst>
              </a:tr>
              <a:tr h="1825625">
                <a:tc>
                  <a:txBody>
                    <a:bodyPr/>
                    <a:lstStyle/>
                    <a:p>
                      <a:pPr marL="297180">
                        <a:lnSpc>
                          <a:spcPct val="100000"/>
                        </a:lnSpc>
                        <a:spcBef>
                          <a:spcPts val="10"/>
                        </a:spcBef>
                        <a:tabLst>
                          <a:tab pos="525145" algn="l"/>
                        </a:tabLst>
                      </a:pPr>
                      <a:r>
                        <a:rPr sz="900" dirty="0">
                          <a:latin typeface="Symbol"/>
                          <a:cs typeface="Symbol"/>
                        </a:rPr>
                        <a:t></a:t>
                      </a:r>
                      <a:r>
                        <a:rPr sz="900" dirty="0">
                          <a:latin typeface="Times New Roman"/>
                          <a:cs typeface="Times New Roman"/>
                        </a:rPr>
                        <a:t>	</a:t>
                      </a:r>
                      <a:r>
                        <a:rPr sz="900" spc="-50" dirty="0">
                          <a:latin typeface="Verdana"/>
                          <a:cs typeface="Verdana"/>
                        </a:rPr>
                        <a:t>Listen</a:t>
                      </a:r>
                      <a:r>
                        <a:rPr sz="900" spc="-75" dirty="0">
                          <a:latin typeface="Verdana"/>
                          <a:cs typeface="Verdana"/>
                        </a:rPr>
                        <a:t> </a:t>
                      </a:r>
                      <a:r>
                        <a:rPr sz="900" spc="30" dirty="0">
                          <a:latin typeface="Verdana"/>
                          <a:cs typeface="Verdana"/>
                        </a:rPr>
                        <a:t>and</a:t>
                      </a:r>
                      <a:r>
                        <a:rPr sz="900" spc="-70" dirty="0">
                          <a:latin typeface="Verdana"/>
                          <a:cs typeface="Verdana"/>
                        </a:rPr>
                        <a:t> </a:t>
                      </a:r>
                      <a:r>
                        <a:rPr sz="900" spc="35" dirty="0">
                          <a:latin typeface="Verdana"/>
                          <a:cs typeface="Verdana"/>
                        </a:rPr>
                        <a:t>engage</a:t>
                      </a:r>
                      <a:r>
                        <a:rPr sz="900" spc="-65" dirty="0">
                          <a:latin typeface="Verdana"/>
                          <a:cs typeface="Verdana"/>
                        </a:rPr>
                        <a:t> </a:t>
                      </a:r>
                      <a:r>
                        <a:rPr sz="900" spc="-35" dirty="0">
                          <a:latin typeface="Verdana"/>
                          <a:cs typeface="Verdana"/>
                        </a:rPr>
                        <a:t>with</a:t>
                      </a:r>
                      <a:r>
                        <a:rPr sz="900" spc="-65" dirty="0">
                          <a:latin typeface="Verdana"/>
                          <a:cs typeface="Verdana"/>
                        </a:rPr>
                        <a:t> </a:t>
                      </a:r>
                      <a:r>
                        <a:rPr sz="900" spc="20" dirty="0">
                          <a:latin typeface="Verdana"/>
                          <a:cs typeface="Verdana"/>
                        </a:rPr>
                        <a:t>an</a:t>
                      </a:r>
                      <a:r>
                        <a:rPr sz="900" spc="-70" dirty="0">
                          <a:latin typeface="Verdana"/>
                          <a:cs typeface="Verdana"/>
                        </a:rPr>
                        <a:t> </a:t>
                      </a:r>
                      <a:r>
                        <a:rPr sz="900" spc="-20" dirty="0">
                          <a:latin typeface="Verdana"/>
                          <a:cs typeface="Verdana"/>
                        </a:rPr>
                        <a:t>unknown</a:t>
                      </a:r>
                      <a:r>
                        <a:rPr sz="900" spc="-65" dirty="0">
                          <a:latin typeface="Verdana"/>
                          <a:cs typeface="Verdana"/>
                        </a:rPr>
                        <a:t> </a:t>
                      </a:r>
                      <a:r>
                        <a:rPr sz="900" spc="-60" dirty="0">
                          <a:latin typeface="Verdana"/>
                          <a:cs typeface="Verdana"/>
                        </a:rPr>
                        <a:t>short</a:t>
                      </a:r>
                      <a:r>
                        <a:rPr sz="900" spc="-70" dirty="0">
                          <a:latin typeface="Verdana"/>
                          <a:cs typeface="Verdana"/>
                        </a:rPr>
                        <a:t> </a:t>
                      </a:r>
                      <a:r>
                        <a:rPr sz="900" spc="-60" dirty="0">
                          <a:latin typeface="Verdana"/>
                          <a:cs typeface="Verdana"/>
                        </a:rPr>
                        <a:t>story</a:t>
                      </a:r>
                      <a:r>
                        <a:rPr sz="900" spc="-65" dirty="0">
                          <a:latin typeface="Verdana"/>
                          <a:cs typeface="Verdana"/>
                        </a:rPr>
                        <a:t> </a:t>
                      </a:r>
                      <a:r>
                        <a:rPr sz="900" spc="-50" dirty="0">
                          <a:latin typeface="Verdana"/>
                          <a:cs typeface="Verdana"/>
                        </a:rPr>
                        <a:t>in</a:t>
                      </a:r>
                      <a:r>
                        <a:rPr sz="900" spc="-60" dirty="0">
                          <a:latin typeface="Verdana"/>
                          <a:cs typeface="Verdana"/>
                        </a:rPr>
                        <a:t> </a:t>
                      </a:r>
                      <a:r>
                        <a:rPr sz="900" spc="70" dirty="0">
                          <a:latin typeface="Verdana"/>
                          <a:cs typeface="Verdana"/>
                        </a:rPr>
                        <a:t>a</a:t>
                      </a:r>
                      <a:r>
                        <a:rPr sz="900" spc="-65" dirty="0">
                          <a:latin typeface="Verdana"/>
                          <a:cs typeface="Verdana"/>
                        </a:rPr>
                        <a:t> </a:t>
                      </a:r>
                      <a:r>
                        <a:rPr sz="900" spc="-50" dirty="0">
                          <a:latin typeface="Verdana"/>
                          <a:cs typeface="Verdana"/>
                        </a:rPr>
                        <a:t>small</a:t>
                      </a:r>
                      <a:r>
                        <a:rPr sz="900" spc="-65" dirty="0">
                          <a:latin typeface="Verdana"/>
                          <a:cs typeface="Verdana"/>
                        </a:rPr>
                        <a:t> </a:t>
                      </a:r>
                      <a:r>
                        <a:rPr sz="900" dirty="0">
                          <a:latin typeface="Verdana"/>
                          <a:cs typeface="Verdana"/>
                        </a:rPr>
                        <a:t>group</a:t>
                      </a:r>
                      <a:r>
                        <a:rPr sz="900" spc="-65" dirty="0">
                          <a:latin typeface="Verdana"/>
                          <a:cs typeface="Verdana"/>
                        </a:rPr>
                        <a:t> </a:t>
                      </a:r>
                      <a:r>
                        <a:rPr sz="900" spc="-80" dirty="0">
                          <a:latin typeface="Verdana"/>
                          <a:cs typeface="Verdana"/>
                        </a:rPr>
                        <a:t>,</a:t>
                      </a:r>
                      <a:r>
                        <a:rPr sz="900" spc="-40" dirty="0">
                          <a:latin typeface="Verdana"/>
                          <a:cs typeface="Verdana"/>
                        </a:rPr>
                        <a:t> </a:t>
                      </a:r>
                      <a:r>
                        <a:rPr sz="900" spc="-20" dirty="0">
                          <a:latin typeface="Verdana"/>
                          <a:cs typeface="Verdana"/>
                        </a:rPr>
                        <a:t>e.g.</a:t>
                      </a:r>
                      <a:r>
                        <a:rPr sz="900" spc="-75" dirty="0">
                          <a:latin typeface="Verdana"/>
                          <a:cs typeface="Verdana"/>
                        </a:rPr>
                        <a:t> </a:t>
                      </a:r>
                      <a:r>
                        <a:rPr sz="900" dirty="0">
                          <a:latin typeface="Verdana"/>
                          <a:cs typeface="Verdana"/>
                        </a:rPr>
                        <a:t>commenting</a:t>
                      </a:r>
                      <a:r>
                        <a:rPr sz="900" spc="-70" dirty="0">
                          <a:latin typeface="Verdana"/>
                          <a:cs typeface="Verdana"/>
                        </a:rPr>
                        <a:t> </a:t>
                      </a:r>
                      <a:r>
                        <a:rPr sz="900" spc="10" dirty="0">
                          <a:latin typeface="Verdana"/>
                          <a:cs typeface="Verdana"/>
                        </a:rPr>
                        <a:t>on</a:t>
                      </a:r>
                      <a:r>
                        <a:rPr sz="900" spc="-60" dirty="0">
                          <a:latin typeface="Verdana"/>
                          <a:cs typeface="Verdana"/>
                        </a:rPr>
                        <a:t> </a:t>
                      </a:r>
                      <a:r>
                        <a:rPr sz="900" spc="-10" dirty="0">
                          <a:latin typeface="Verdana"/>
                          <a:cs typeface="Verdana"/>
                        </a:rPr>
                        <a:t>the</a:t>
                      </a:r>
                      <a:r>
                        <a:rPr sz="900" spc="-70" dirty="0">
                          <a:latin typeface="Verdana"/>
                          <a:cs typeface="Verdana"/>
                        </a:rPr>
                        <a:t> </a:t>
                      </a:r>
                      <a:r>
                        <a:rPr sz="900" spc="-50" dirty="0">
                          <a:latin typeface="Verdana"/>
                          <a:cs typeface="Verdana"/>
                        </a:rPr>
                        <a:t>illustration</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50" dirty="0">
                          <a:latin typeface="Verdana"/>
                          <a:cs typeface="Verdana"/>
                        </a:rPr>
                        <a:t>Listen</a:t>
                      </a:r>
                      <a:r>
                        <a:rPr sz="900" spc="-80" dirty="0">
                          <a:latin typeface="Verdana"/>
                          <a:cs typeface="Verdana"/>
                        </a:rPr>
                        <a:t> </a:t>
                      </a:r>
                      <a:r>
                        <a:rPr sz="900" spc="-5" dirty="0">
                          <a:latin typeface="Verdana"/>
                          <a:cs typeface="Verdana"/>
                        </a:rPr>
                        <a:t>to</a:t>
                      </a:r>
                      <a:r>
                        <a:rPr sz="900" spc="-70" dirty="0">
                          <a:latin typeface="Verdana"/>
                          <a:cs typeface="Verdana"/>
                        </a:rPr>
                        <a:t> </a:t>
                      </a:r>
                      <a:r>
                        <a:rPr sz="900" spc="-30" dirty="0">
                          <a:latin typeface="Verdana"/>
                          <a:cs typeface="Verdana"/>
                        </a:rPr>
                        <a:t>familiar</a:t>
                      </a:r>
                      <a:r>
                        <a:rPr sz="900" spc="-70" dirty="0">
                          <a:latin typeface="Verdana"/>
                          <a:cs typeface="Verdana"/>
                        </a:rPr>
                        <a:t> </a:t>
                      </a:r>
                      <a:r>
                        <a:rPr sz="900" spc="-60" dirty="0">
                          <a:latin typeface="Verdana"/>
                          <a:cs typeface="Verdana"/>
                        </a:rPr>
                        <a:t>stories</a:t>
                      </a:r>
                      <a:r>
                        <a:rPr sz="900" spc="-70" dirty="0">
                          <a:latin typeface="Verdana"/>
                          <a:cs typeface="Verdana"/>
                        </a:rPr>
                        <a:t> </a:t>
                      </a:r>
                      <a:r>
                        <a:rPr sz="900" spc="-35" dirty="0">
                          <a:latin typeface="Verdana"/>
                          <a:cs typeface="Verdana"/>
                        </a:rPr>
                        <a:t>with</a:t>
                      </a:r>
                      <a:r>
                        <a:rPr sz="900" spc="-70" dirty="0">
                          <a:latin typeface="Verdana"/>
                          <a:cs typeface="Verdana"/>
                        </a:rPr>
                        <a:t> </a:t>
                      </a:r>
                      <a:r>
                        <a:rPr sz="900" spc="-15" dirty="0">
                          <a:latin typeface="Verdana"/>
                          <a:cs typeface="Verdana"/>
                        </a:rPr>
                        <a:t>increasing</a:t>
                      </a:r>
                      <a:r>
                        <a:rPr sz="900" spc="-70" dirty="0">
                          <a:latin typeface="Verdana"/>
                          <a:cs typeface="Verdana"/>
                        </a:rPr>
                        <a:t> </a:t>
                      </a:r>
                      <a:r>
                        <a:rPr sz="900" spc="-15" dirty="0">
                          <a:latin typeface="Verdana"/>
                          <a:cs typeface="Verdana"/>
                        </a:rPr>
                        <a:t>attention</a:t>
                      </a:r>
                      <a:r>
                        <a:rPr sz="900" spc="-65" dirty="0">
                          <a:latin typeface="Verdana"/>
                          <a:cs typeface="Verdana"/>
                        </a:rPr>
                        <a:t> </a:t>
                      </a:r>
                      <a:r>
                        <a:rPr sz="900" spc="30" dirty="0">
                          <a:latin typeface="Verdana"/>
                          <a:cs typeface="Verdana"/>
                        </a:rPr>
                        <a:t>and</a:t>
                      </a:r>
                      <a:r>
                        <a:rPr sz="900" spc="-80" dirty="0">
                          <a:latin typeface="Verdana"/>
                          <a:cs typeface="Verdana"/>
                        </a:rPr>
                        <a:t> </a:t>
                      </a:r>
                      <a:r>
                        <a:rPr sz="900" spc="10" dirty="0">
                          <a:latin typeface="Verdana"/>
                          <a:cs typeface="Verdana"/>
                        </a:rPr>
                        <a:t>engagement</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20" dirty="0">
                          <a:latin typeface="Verdana"/>
                          <a:cs typeface="Verdana"/>
                        </a:rPr>
                        <a:t>Know</a:t>
                      </a:r>
                      <a:r>
                        <a:rPr sz="900" spc="-75" dirty="0">
                          <a:latin typeface="Verdana"/>
                          <a:cs typeface="Verdana"/>
                        </a:rPr>
                        <a:t> </a:t>
                      </a:r>
                      <a:r>
                        <a:rPr sz="900" spc="-15" dirty="0">
                          <a:latin typeface="Verdana"/>
                          <a:cs typeface="Verdana"/>
                        </a:rPr>
                        <a:t>that</a:t>
                      </a:r>
                      <a:r>
                        <a:rPr sz="900" spc="-70" dirty="0">
                          <a:latin typeface="Verdana"/>
                          <a:cs typeface="Verdana"/>
                        </a:rPr>
                        <a:t> </a:t>
                      </a:r>
                      <a:r>
                        <a:rPr sz="900" spc="-20" dirty="0">
                          <a:latin typeface="Verdana"/>
                          <a:cs typeface="Verdana"/>
                        </a:rPr>
                        <a:t>there</a:t>
                      </a:r>
                      <a:r>
                        <a:rPr sz="900" spc="-70" dirty="0">
                          <a:latin typeface="Verdana"/>
                          <a:cs typeface="Verdana"/>
                        </a:rPr>
                        <a:t> </a:t>
                      </a:r>
                      <a:r>
                        <a:rPr sz="900" spc="-90" dirty="0">
                          <a:latin typeface="Verdana"/>
                          <a:cs typeface="Verdana"/>
                        </a:rPr>
                        <a:t>is</a:t>
                      </a:r>
                      <a:r>
                        <a:rPr sz="900" spc="-65" dirty="0">
                          <a:latin typeface="Verdana"/>
                          <a:cs typeface="Verdana"/>
                        </a:rPr>
                        <a:t> </a:t>
                      </a:r>
                      <a:r>
                        <a:rPr sz="900" spc="70" dirty="0">
                          <a:latin typeface="Verdana"/>
                          <a:cs typeface="Verdana"/>
                        </a:rPr>
                        <a:t>a</a:t>
                      </a:r>
                      <a:r>
                        <a:rPr sz="900" spc="-70" dirty="0">
                          <a:latin typeface="Verdana"/>
                          <a:cs typeface="Verdana"/>
                        </a:rPr>
                        <a:t> </a:t>
                      </a:r>
                      <a:r>
                        <a:rPr sz="900" spc="-5" dirty="0">
                          <a:latin typeface="Verdana"/>
                          <a:cs typeface="Verdana"/>
                        </a:rPr>
                        <a:t>beginning</a:t>
                      </a:r>
                      <a:r>
                        <a:rPr sz="900" spc="-70" dirty="0">
                          <a:latin typeface="Verdana"/>
                          <a:cs typeface="Verdana"/>
                        </a:rPr>
                        <a:t> </a:t>
                      </a:r>
                      <a:r>
                        <a:rPr sz="900" spc="30" dirty="0">
                          <a:latin typeface="Verdana"/>
                          <a:cs typeface="Verdana"/>
                        </a:rPr>
                        <a:t>and</a:t>
                      </a:r>
                      <a:r>
                        <a:rPr sz="900" spc="-75" dirty="0">
                          <a:latin typeface="Verdana"/>
                          <a:cs typeface="Verdana"/>
                        </a:rPr>
                        <a:t> </a:t>
                      </a:r>
                      <a:r>
                        <a:rPr sz="900" spc="20" dirty="0">
                          <a:latin typeface="Verdana"/>
                          <a:cs typeface="Verdana"/>
                        </a:rPr>
                        <a:t>an</a:t>
                      </a:r>
                      <a:r>
                        <a:rPr sz="900" spc="-65" dirty="0">
                          <a:latin typeface="Verdana"/>
                          <a:cs typeface="Verdana"/>
                        </a:rPr>
                        <a:t> </a:t>
                      </a:r>
                      <a:r>
                        <a:rPr sz="900" spc="25" dirty="0">
                          <a:latin typeface="Verdana"/>
                          <a:cs typeface="Verdana"/>
                        </a:rPr>
                        <a:t>end</a:t>
                      </a:r>
                      <a:r>
                        <a:rPr sz="900" spc="-75" dirty="0">
                          <a:latin typeface="Verdana"/>
                          <a:cs typeface="Verdana"/>
                        </a:rPr>
                        <a:t> </a:t>
                      </a:r>
                      <a:r>
                        <a:rPr sz="900" spc="-5" dirty="0">
                          <a:latin typeface="Verdana"/>
                          <a:cs typeface="Verdana"/>
                        </a:rPr>
                        <a:t>to</a:t>
                      </a:r>
                      <a:r>
                        <a:rPr sz="900" spc="-70" dirty="0">
                          <a:latin typeface="Verdana"/>
                          <a:cs typeface="Verdana"/>
                        </a:rPr>
                        <a:t> </a:t>
                      </a:r>
                      <a:r>
                        <a:rPr sz="900" spc="70" dirty="0">
                          <a:latin typeface="Verdana"/>
                          <a:cs typeface="Verdana"/>
                        </a:rPr>
                        <a:t>a</a:t>
                      </a:r>
                      <a:r>
                        <a:rPr sz="900" spc="-70" dirty="0">
                          <a:latin typeface="Verdana"/>
                          <a:cs typeface="Verdana"/>
                        </a:rPr>
                        <a:t> story.</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10" dirty="0">
                          <a:latin typeface="Verdana"/>
                          <a:cs typeface="Verdana"/>
                        </a:rPr>
                        <a:t>Attempt</a:t>
                      </a:r>
                      <a:r>
                        <a:rPr sz="900" spc="-65" dirty="0">
                          <a:latin typeface="Verdana"/>
                          <a:cs typeface="Verdana"/>
                        </a:rPr>
                        <a:t> </a:t>
                      </a:r>
                      <a:r>
                        <a:rPr sz="900" spc="-5" dirty="0">
                          <a:latin typeface="Verdana"/>
                          <a:cs typeface="Verdana"/>
                        </a:rPr>
                        <a:t>to</a:t>
                      </a:r>
                      <a:r>
                        <a:rPr sz="900" spc="-65" dirty="0">
                          <a:latin typeface="Verdana"/>
                          <a:cs typeface="Verdana"/>
                        </a:rPr>
                        <a:t> </a:t>
                      </a:r>
                      <a:r>
                        <a:rPr sz="900" spc="-5" dirty="0">
                          <a:latin typeface="Verdana"/>
                          <a:cs typeface="Verdana"/>
                        </a:rPr>
                        <a:t>recall</a:t>
                      </a:r>
                      <a:r>
                        <a:rPr sz="900" spc="-60" dirty="0">
                          <a:latin typeface="Verdana"/>
                          <a:cs typeface="Verdana"/>
                        </a:rPr>
                        <a:t> </a:t>
                      </a:r>
                      <a:r>
                        <a:rPr sz="900" spc="-25" dirty="0">
                          <a:latin typeface="Verdana"/>
                          <a:cs typeface="Verdana"/>
                        </a:rPr>
                        <a:t>elements</a:t>
                      </a:r>
                      <a:r>
                        <a:rPr sz="900" spc="-45" dirty="0">
                          <a:latin typeface="Verdana"/>
                          <a:cs typeface="Verdana"/>
                        </a:rPr>
                        <a:t> </a:t>
                      </a:r>
                      <a:r>
                        <a:rPr sz="900" dirty="0">
                          <a:latin typeface="Verdana"/>
                          <a:cs typeface="Verdana"/>
                        </a:rPr>
                        <a:t>of</a:t>
                      </a:r>
                      <a:r>
                        <a:rPr sz="900" spc="-55" dirty="0">
                          <a:latin typeface="Verdana"/>
                          <a:cs typeface="Verdana"/>
                        </a:rPr>
                        <a:t> </a:t>
                      </a:r>
                      <a:r>
                        <a:rPr sz="900" spc="-35" dirty="0">
                          <a:latin typeface="Verdana"/>
                          <a:cs typeface="Verdana"/>
                        </a:rPr>
                        <a:t>familiar</a:t>
                      </a:r>
                      <a:r>
                        <a:rPr sz="900" spc="-55" dirty="0">
                          <a:latin typeface="Verdana"/>
                          <a:cs typeface="Verdana"/>
                        </a:rPr>
                        <a:t> </a:t>
                      </a:r>
                      <a:r>
                        <a:rPr sz="900" spc="-60" dirty="0">
                          <a:latin typeface="Verdana"/>
                          <a:cs typeface="Verdana"/>
                        </a:rPr>
                        <a:t>stories </a:t>
                      </a:r>
                      <a:r>
                        <a:rPr sz="900" spc="30" dirty="0">
                          <a:latin typeface="Verdana"/>
                          <a:cs typeface="Verdana"/>
                        </a:rPr>
                        <a:t>and</a:t>
                      </a:r>
                      <a:r>
                        <a:rPr sz="900" spc="-60" dirty="0">
                          <a:latin typeface="Verdana"/>
                          <a:cs typeface="Verdana"/>
                        </a:rPr>
                        <a:t> </a:t>
                      </a:r>
                      <a:r>
                        <a:rPr sz="900" spc="-50" dirty="0">
                          <a:latin typeface="Verdana"/>
                          <a:cs typeface="Verdana"/>
                        </a:rPr>
                        <a:t>will</a:t>
                      </a:r>
                      <a:r>
                        <a:rPr sz="900" spc="-65" dirty="0">
                          <a:latin typeface="Verdana"/>
                          <a:cs typeface="Verdana"/>
                        </a:rPr>
                        <a:t> </a:t>
                      </a:r>
                      <a:r>
                        <a:rPr sz="900" spc="-35" dirty="0">
                          <a:latin typeface="Verdana"/>
                          <a:cs typeface="Verdana"/>
                        </a:rPr>
                        <a:t>tell</a:t>
                      </a:r>
                      <a:r>
                        <a:rPr sz="900" spc="-55" dirty="0">
                          <a:latin typeface="Verdana"/>
                          <a:cs typeface="Verdana"/>
                        </a:rPr>
                        <a:t> </a:t>
                      </a:r>
                      <a:r>
                        <a:rPr sz="900" spc="5" dirty="0">
                          <a:latin typeface="Verdana"/>
                          <a:cs typeface="Verdana"/>
                        </a:rPr>
                        <a:t>own</a:t>
                      </a:r>
                      <a:r>
                        <a:rPr sz="900" spc="-60" dirty="0">
                          <a:latin typeface="Verdana"/>
                          <a:cs typeface="Verdana"/>
                        </a:rPr>
                        <a:t> </a:t>
                      </a:r>
                      <a:r>
                        <a:rPr sz="900" spc="-55" dirty="0">
                          <a:latin typeface="Verdana"/>
                          <a:cs typeface="Verdana"/>
                        </a:rPr>
                        <a:t>stories</a:t>
                      </a:r>
                      <a:r>
                        <a:rPr sz="900" spc="-60" dirty="0">
                          <a:latin typeface="Verdana"/>
                          <a:cs typeface="Verdana"/>
                        </a:rPr>
                        <a:t> </a:t>
                      </a:r>
                      <a:r>
                        <a:rPr sz="900" spc="15" dirty="0">
                          <a:latin typeface="Verdana"/>
                          <a:cs typeface="Verdana"/>
                        </a:rPr>
                        <a:t>based</a:t>
                      </a:r>
                      <a:r>
                        <a:rPr sz="900" spc="-60" dirty="0">
                          <a:latin typeface="Verdana"/>
                          <a:cs typeface="Verdana"/>
                        </a:rPr>
                        <a:t> </a:t>
                      </a:r>
                      <a:r>
                        <a:rPr sz="900" spc="10" dirty="0">
                          <a:latin typeface="Verdana"/>
                          <a:cs typeface="Verdana"/>
                        </a:rPr>
                        <a:t>on</a:t>
                      </a:r>
                      <a:r>
                        <a:rPr sz="900" spc="-55" dirty="0">
                          <a:latin typeface="Verdana"/>
                          <a:cs typeface="Verdana"/>
                        </a:rPr>
                        <a:t> </a:t>
                      </a:r>
                      <a:r>
                        <a:rPr sz="900" spc="-60" dirty="0">
                          <a:latin typeface="Verdana"/>
                          <a:cs typeface="Verdana"/>
                        </a:rPr>
                        <a:t>stories </a:t>
                      </a:r>
                      <a:r>
                        <a:rPr sz="900" spc="-20" dirty="0">
                          <a:latin typeface="Verdana"/>
                          <a:cs typeface="Verdana"/>
                        </a:rPr>
                        <a:t>they</a:t>
                      </a:r>
                      <a:r>
                        <a:rPr sz="900" spc="-60" dirty="0">
                          <a:latin typeface="Verdana"/>
                          <a:cs typeface="Verdana"/>
                        </a:rPr>
                        <a:t> </a:t>
                      </a:r>
                      <a:r>
                        <a:rPr sz="900" spc="20" dirty="0">
                          <a:latin typeface="Verdana"/>
                          <a:cs typeface="Verdana"/>
                        </a:rPr>
                        <a:t>have</a:t>
                      </a:r>
                      <a:r>
                        <a:rPr sz="900" spc="-60" dirty="0">
                          <a:latin typeface="Verdana"/>
                          <a:cs typeface="Verdana"/>
                        </a:rPr>
                        <a:t> </a:t>
                      </a:r>
                      <a:r>
                        <a:rPr sz="900" spc="5" dirty="0">
                          <a:latin typeface="Verdana"/>
                          <a:cs typeface="Verdana"/>
                        </a:rPr>
                        <a:t>heard</a:t>
                      </a:r>
                      <a:r>
                        <a:rPr sz="900" spc="-60" dirty="0">
                          <a:latin typeface="Verdana"/>
                          <a:cs typeface="Verdana"/>
                        </a:rPr>
                        <a:t> </a:t>
                      </a:r>
                      <a:r>
                        <a:rPr sz="900" spc="30" dirty="0">
                          <a:latin typeface="Verdana"/>
                          <a:cs typeface="Verdana"/>
                        </a:rPr>
                        <a:t>and</a:t>
                      </a:r>
                      <a:r>
                        <a:rPr sz="900" spc="-65" dirty="0">
                          <a:latin typeface="Verdana"/>
                          <a:cs typeface="Verdana"/>
                        </a:rPr>
                        <a:t> </a:t>
                      </a:r>
                      <a:r>
                        <a:rPr sz="900" spc="-20" dirty="0">
                          <a:latin typeface="Verdana"/>
                          <a:cs typeface="Verdana"/>
                        </a:rPr>
                        <a:t>personal</a:t>
                      </a:r>
                      <a:r>
                        <a:rPr sz="900" spc="-60" dirty="0">
                          <a:latin typeface="Verdana"/>
                          <a:cs typeface="Verdana"/>
                        </a:rPr>
                        <a:t> </a:t>
                      </a:r>
                      <a:r>
                        <a:rPr sz="900" spc="-15" dirty="0">
                          <a:latin typeface="Verdana"/>
                          <a:cs typeface="Verdana"/>
                        </a:rPr>
                        <a:t>experiences.</a:t>
                      </a:r>
                      <a:endParaRPr sz="900" dirty="0">
                        <a:latin typeface="Verdana"/>
                        <a:cs typeface="Verdana"/>
                      </a:endParaRPr>
                    </a:p>
                    <a:p>
                      <a:pPr marL="297180">
                        <a:lnSpc>
                          <a:spcPct val="100000"/>
                        </a:lnSpc>
                        <a:spcBef>
                          <a:spcPts val="20"/>
                        </a:spcBef>
                        <a:tabLst>
                          <a:tab pos="525145" algn="l"/>
                        </a:tabLst>
                      </a:pPr>
                      <a:r>
                        <a:rPr sz="900" dirty="0">
                          <a:latin typeface="Symbol"/>
                          <a:cs typeface="Symbol"/>
                        </a:rPr>
                        <a:t></a:t>
                      </a:r>
                      <a:r>
                        <a:rPr sz="900" dirty="0">
                          <a:latin typeface="Times New Roman"/>
                          <a:cs typeface="Times New Roman"/>
                        </a:rPr>
                        <a:t>	</a:t>
                      </a:r>
                      <a:r>
                        <a:rPr sz="900" spc="-55" dirty="0">
                          <a:latin typeface="Verdana"/>
                          <a:cs typeface="Verdana"/>
                        </a:rPr>
                        <a:t>Say</a:t>
                      </a:r>
                      <a:r>
                        <a:rPr sz="900" spc="-65" dirty="0">
                          <a:latin typeface="Verdana"/>
                          <a:cs typeface="Verdana"/>
                        </a:rPr>
                        <a:t> </a:t>
                      </a:r>
                      <a:r>
                        <a:rPr sz="900" dirty="0">
                          <a:latin typeface="Verdana"/>
                          <a:cs typeface="Verdana"/>
                        </a:rPr>
                        <a:t>what</a:t>
                      </a:r>
                      <a:r>
                        <a:rPr sz="900" spc="-65" dirty="0">
                          <a:latin typeface="Verdana"/>
                          <a:cs typeface="Verdana"/>
                        </a:rPr>
                        <a:t> </a:t>
                      </a:r>
                      <a:r>
                        <a:rPr sz="900" spc="-20" dirty="0">
                          <a:latin typeface="Verdana"/>
                          <a:cs typeface="Verdana"/>
                        </a:rPr>
                        <a:t>they</a:t>
                      </a:r>
                      <a:r>
                        <a:rPr sz="900" spc="-60" dirty="0">
                          <a:latin typeface="Verdana"/>
                          <a:cs typeface="Verdana"/>
                        </a:rPr>
                        <a:t> </a:t>
                      </a:r>
                      <a:r>
                        <a:rPr sz="900" spc="-45" dirty="0">
                          <a:latin typeface="Verdana"/>
                          <a:cs typeface="Verdana"/>
                        </a:rPr>
                        <a:t>like</a:t>
                      </a:r>
                      <a:r>
                        <a:rPr sz="900" spc="-60" dirty="0">
                          <a:latin typeface="Verdana"/>
                          <a:cs typeface="Verdana"/>
                        </a:rPr>
                        <a:t> </a:t>
                      </a:r>
                      <a:r>
                        <a:rPr sz="900" spc="-40" dirty="0">
                          <a:latin typeface="Verdana"/>
                          <a:cs typeface="Verdana"/>
                        </a:rPr>
                        <a:t>or</a:t>
                      </a:r>
                      <a:r>
                        <a:rPr sz="900" spc="-60" dirty="0">
                          <a:latin typeface="Verdana"/>
                          <a:cs typeface="Verdana"/>
                        </a:rPr>
                        <a:t> </a:t>
                      </a:r>
                      <a:r>
                        <a:rPr sz="900" spc="-45" dirty="0">
                          <a:latin typeface="Verdana"/>
                          <a:cs typeface="Verdana"/>
                        </a:rPr>
                        <a:t>dislike</a:t>
                      </a:r>
                      <a:r>
                        <a:rPr sz="900" spc="-75" dirty="0">
                          <a:latin typeface="Verdana"/>
                          <a:cs typeface="Verdana"/>
                        </a:rPr>
                        <a:t> </a:t>
                      </a:r>
                      <a:r>
                        <a:rPr sz="900" spc="15" dirty="0">
                          <a:latin typeface="Verdana"/>
                          <a:cs typeface="Verdana"/>
                        </a:rPr>
                        <a:t>about</a:t>
                      </a:r>
                      <a:r>
                        <a:rPr sz="900" spc="-65" dirty="0">
                          <a:latin typeface="Verdana"/>
                          <a:cs typeface="Verdana"/>
                        </a:rPr>
                        <a:t> </a:t>
                      </a:r>
                      <a:r>
                        <a:rPr sz="900" spc="70" dirty="0">
                          <a:latin typeface="Verdana"/>
                          <a:cs typeface="Verdana"/>
                        </a:rPr>
                        <a:t>a</a:t>
                      </a:r>
                      <a:r>
                        <a:rPr sz="900" spc="-60" dirty="0">
                          <a:latin typeface="Verdana"/>
                          <a:cs typeface="Verdana"/>
                        </a:rPr>
                        <a:t> </a:t>
                      </a:r>
                      <a:r>
                        <a:rPr sz="900" spc="-65" dirty="0">
                          <a:latin typeface="Verdana"/>
                          <a:cs typeface="Verdana"/>
                        </a:rPr>
                        <a:t>story </a:t>
                      </a:r>
                      <a:r>
                        <a:rPr sz="900" spc="-40" dirty="0">
                          <a:latin typeface="Verdana"/>
                          <a:cs typeface="Verdana"/>
                        </a:rPr>
                        <a:t>or</a:t>
                      </a:r>
                      <a:r>
                        <a:rPr sz="900" spc="-55" dirty="0">
                          <a:latin typeface="Verdana"/>
                          <a:cs typeface="Verdana"/>
                        </a:rPr>
                        <a:t> </a:t>
                      </a:r>
                      <a:r>
                        <a:rPr sz="900" dirty="0">
                          <a:latin typeface="Verdana"/>
                          <a:cs typeface="Verdana"/>
                        </a:rPr>
                        <a:t>character,</a:t>
                      </a:r>
                      <a:r>
                        <a:rPr sz="900" spc="-70" dirty="0">
                          <a:latin typeface="Verdana"/>
                          <a:cs typeface="Verdana"/>
                        </a:rPr>
                        <a:t> </a:t>
                      </a:r>
                      <a:r>
                        <a:rPr sz="900" spc="-25" dirty="0">
                          <a:latin typeface="Verdana"/>
                          <a:cs typeface="Verdana"/>
                        </a:rPr>
                        <a:t>linked</a:t>
                      </a:r>
                      <a:r>
                        <a:rPr sz="900" spc="-65" dirty="0">
                          <a:latin typeface="Verdana"/>
                          <a:cs typeface="Verdana"/>
                        </a:rPr>
                        <a:t> </a:t>
                      </a:r>
                      <a:r>
                        <a:rPr sz="900" spc="-5" dirty="0">
                          <a:latin typeface="Verdana"/>
                          <a:cs typeface="Verdana"/>
                        </a:rPr>
                        <a:t>to</a:t>
                      </a:r>
                      <a:r>
                        <a:rPr sz="900" spc="-70" dirty="0">
                          <a:latin typeface="Verdana"/>
                          <a:cs typeface="Verdana"/>
                        </a:rPr>
                        <a:t> </a:t>
                      </a:r>
                      <a:r>
                        <a:rPr sz="900" spc="-45" dirty="0">
                          <a:latin typeface="Verdana"/>
                          <a:cs typeface="Verdana"/>
                        </a:rPr>
                        <a:t>their</a:t>
                      </a:r>
                      <a:r>
                        <a:rPr sz="900" spc="-55" dirty="0">
                          <a:latin typeface="Verdana"/>
                          <a:cs typeface="Verdana"/>
                        </a:rPr>
                        <a:t> </a:t>
                      </a:r>
                      <a:r>
                        <a:rPr sz="900" spc="5" dirty="0">
                          <a:latin typeface="Verdana"/>
                          <a:cs typeface="Verdana"/>
                        </a:rPr>
                        <a:t>own</a:t>
                      </a:r>
                      <a:r>
                        <a:rPr sz="900" spc="-60" dirty="0">
                          <a:latin typeface="Verdana"/>
                          <a:cs typeface="Verdana"/>
                        </a:rPr>
                        <a:t> </a:t>
                      </a:r>
                      <a:r>
                        <a:rPr sz="900" dirty="0">
                          <a:latin typeface="Verdana"/>
                          <a:cs typeface="Verdana"/>
                        </a:rPr>
                        <a:t>experience</a:t>
                      </a:r>
                      <a:r>
                        <a:rPr sz="900" spc="-60" dirty="0">
                          <a:latin typeface="Verdana"/>
                          <a:cs typeface="Verdana"/>
                        </a:rPr>
                        <a:t> </a:t>
                      </a:r>
                      <a:r>
                        <a:rPr sz="900" dirty="0">
                          <a:latin typeface="Verdana"/>
                          <a:cs typeface="Verdana"/>
                        </a:rPr>
                        <a:t>of</a:t>
                      </a:r>
                      <a:r>
                        <a:rPr sz="900" spc="-65" dirty="0">
                          <a:latin typeface="Verdana"/>
                          <a:cs typeface="Verdana"/>
                        </a:rPr>
                        <a:t> </a:t>
                      </a:r>
                      <a:r>
                        <a:rPr sz="900" spc="-35" dirty="0">
                          <a:latin typeface="Verdana"/>
                          <a:cs typeface="Verdana"/>
                        </a:rPr>
                        <a:t>feelings.</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50" dirty="0">
                          <a:latin typeface="Verdana"/>
                          <a:cs typeface="Verdana"/>
                        </a:rPr>
                        <a:t>Listen</a:t>
                      </a:r>
                      <a:r>
                        <a:rPr sz="900" spc="-75" dirty="0">
                          <a:latin typeface="Verdana"/>
                          <a:cs typeface="Verdana"/>
                        </a:rPr>
                        <a:t> </a:t>
                      </a:r>
                      <a:r>
                        <a:rPr sz="900" spc="-5" dirty="0">
                          <a:latin typeface="Verdana"/>
                          <a:cs typeface="Verdana"/>
                        </a:rPr>
                        <a:t>to</a:t>
                      </a:r>
                      <a:r>
                        <a:rPr sz="900" spc="-70" dirty="0">
                          <a:latin typeface="Verdana"/>
                          <a:cs typeface="Verdana"/>
                        </a:rPr>
                        <a:t> </a:t>
                      </a:r>
                      <a:r>
                        <a:rPr sz="900" spc="30" dirty="0">
                          <a:latin typeface="Verdana"/>
                          <a:cs typeface="Verdana"/>
                        </a:rPr>
                        <a:t>and</a:t>
                      </a:r>
                      <a:r>
                        <a:rPr sz="900" spc="-65" dirty="0">
                          <a:latin typeface="Verdana"/>
                          <a:cs typeface="Verdana"/>
                        </a:rPr>
                        <a:t> </a:t>
                      </a:r>
                      <a:r>
                        <a:rPr sz="900" spc="-45" dirty="0">
                          <a:latin typeface="Verdana"/>
                          <a:cs typeface="Verdana"/>
                        </a:rPr>
                        <a:t>join</a:t>
                      </a:r>
                      <a:r>
                        <a:rPr sz="900" spc="-70" dirty="0">
                          <a:latin typeface="Verdana"/>
                          <a:cs typeface="Verdana"/>
                        </a:rPr>
                        <a:t> </a:t>
                      </a:r>
                      <a:r>
                        <a:rPr sz="900" spc="-40" dirty="0">
                          <a:latin typeface="Verdana"/>
                          <a:cs typeface="Verdana"/>
                        </a:rPr>
                        <a:t>in</a:t>
                      </a:r>
                      <a:r>
                        <a:rPr sz="900" spc="-75" dirty="0">
                          <a:latin typeface="Verdana"/>
                          <a:cs typeface="Verdana"/>
                        </a:rPr>
                        <a:t> </a:t>
                      </a:r>
                      <a:r>
                        <a:rPr sz="900" spc="-35" dirty="0">
                          <a:latin typeface="Verdana"/>
                          <a:cs typeface="Verdana"/>
                        </a:rPr>
                        <a:t>with</a:t>
                      </a:r>
                      <a:r>
                        <a:rPr sz="900" spc="-60" dirty="0">
                          <a:latin typeface="Verdana"/>
                          <a:cs typeface="Verdana"/>
                        </a:rPr>
                        <a:t> </a:t>
                      </a:r>
                      <a:r>
                        <a:rPr sz="900" spc="70" dirty="0">
                          <a:latin typeface="Verdana"/>
                          <a:cs typeface="Verdana"/>
                        </a:rPr>
                        <a:t>a</a:t>
                      </a:r>
                      <a:r>
                        <a:rPr sz="900" spc="-65" dirty="0">
                          <a:latin typeface="Verdana"/>
                          <a:cs typeface="Verdana"/>
                        </a:rPr>
                        <a:t> </a:t>
                      </a:r>
                      <a:r>
                        <a:rPr sz="900" spc="-20" dirty="0">
                          <a:latin typeface="Verdana"/>
                          <a:cs typeface="Verdana"/>
                        </a:rPr>
                        <a:t>wider</a:t>
                      </a:r>
                      <a:r>
                        <a:rPr sz="900" spc="-70" dirty="0">
                          <a:latin typeface="Verdana"/>
                          <a:cs typeface="Verdana"/>
                        </a:rPr>
                        <a:t> </a:t>
                      </a:r>
                      <a:r>
                        <a:rPr sz="900" dirty="0">
                          <a:latin typeface="Verdana"/>
                          <a:cs typeface="Verdana"/>
                        </a:rPr>
                        <a:t>range</a:t>
                      </a:r>
                      <a:r>
                        <a:rPr sz="900" spc="-60" dirty="0">
                          <a:latin typeface="Verdana"/>
                          <a:cs typeface="Verdana"/>
                        </a:rPr>
                        <a:t> </a:t>
                      </a:r>
                      <a:r>
                        <a:rPr sz="900" dirty="0">
                          <a:latin typeface="Verdana"/>
                          <a:cs typeface="Verdana"/>
                        </a:rPr>
                        <a:t>of</a:t>
                      </a:r>
                      <a:r>
                        <a:rPr sz="900" spc="-70" dirty="0">
                          <a:latin typeface="Verdana"/>
                          <a:cs typeface="Verdana"/>
                        </a:rPr>
                        <a:t> </a:t>
                      </a:r>
                      <a:r>
                        <a:rPr sz="900" spc="-60" dirty="0">
                          <a:latin typeface="Verdana"/>
                          <a:cs typeface="Verdana"/>
                        </a:rPr>
                        <a:t>texts,</a:t>
                      </a:r>
                      <a:r>
                        <a:rPr sz="900" spc="-70" dirty="0">
                          <a:latin typeface="Verdana"/>
                          <a:cs typeface="Verdana"/>
                        </a:rPr>
                        <a:t> </a:t>
                      </a:r>
                      <a:r>
                        <a:rPr sz="900" dirty="0">
                          <a:latin typeface="Verdana"/>
                          <a:cs typeface="Verdana"/>
                        </a:rPr>
                        <a:t>when</a:t>
                      </a:r>
                      <a:r>
                        <a:rPr sz="900" spc="-65" dirty="0">
                          <a:latin typeface="Verdana"/>
                          <a:cs typeface="Verdana"/>
                        </a:rPr>
                        <a:t> </a:t>
                      </a:r>
                      <a:r>
                        <a:rPr sz="900" dirty="0">
                          <a:latin typeface="Verdana"/>
                          <a:cs typeface="Verdana"/>
                        </a:rPr>
                        <a:t>reading</a:t>
                      </a:r>
                      <a:r>
                        <a:rPr sz="900" spc="-70" dirty="0">
                          <a:latin typeface="Verdana"/>
                          <a:cs typeface="Verdana"/>
                        </a:rPr>
                        <a:t> </a:t>
                      </a:r>
                      <a:r>
                        <a:rPr sz="900" spc="-10" dirty="0">
                          <a:latin typeface="Verdana"/>
                          <a:cs typeface="Verdana"/>
                        </a:rPr>
                        <a:t>one-to-one</a:t>
                      </a:r>
                      <a:r>
                        <a:rPr sz="900" spc="-55" dirty="0">
                          <a:latin typeface="Verdana"/>
                          <a:cs typeface="Verdana"/>
                        </a:rPr>
                        <a:t> </a:t>
                      </a:r>
                      <a:r>
                        <a:rPr sz="900" spc="30" dirty="0">
                          <a:latin typeface="Verdana"/>
                          <a:cs typeface="Verdana"/>
                        </a:rPr>
                        <a:t>and</a:t>
                      </a:r>
                      <a:r>
                        <a:rPr sz="900" spc="-80" dirty="0">
                          <a:latin typeface="Verdana"/>
                          <a:cs typeface="Verdana"/>
                        </a:rPr>
                        <a:t> </a:t>
                      </a:r>
                      <a:r>
                        <a:rPr sz="900" spc="-40" dirty="0">
                          <a:latin typeface="Verdana"/>
                          <a:cs typeface="Verdana"/>
                        </a:rPr>
                        <a:t>in</a:t>
                      </a:r>
                      <a:r>
                        <a:rPr sz="900" spc="-65" dirty="0">
                          <a:latin typeface="Verdana"/>
                          <a:cs typeface="Verdana"/>
                        </a:rPr>
                        <a:t> </a:t>
                      </a:r>
                      <a:r>
                        <a:rPr sz="900" spc="-50" dirty="0">
                          <a:latin typeface="Verdana"/>
                          <a:cs typeface="Verdana"/>
                        </a:rPr>
                        <a:t>small</a:t>
                      </a:r>
                      <a:r>
                        <a:rPr sz="900" spc="-60" dirty="0">
                          <a:latin typeface="Verdana"/>
                          <a:cs typeface="Verdana"/>
                        </a:rPr>
                        <a:t> </a:t>
                      </a:r>
                      <a:r>
                        <a:rPr sz="900" spc="-25" dirty="0">
                          <a:latin typeface="Verdana"/>
                          <a:cs typeface="Verdana"/>
                        </a:rPr>
                        <a:t>groups</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5" dirty="0">
                          <a:latin typeface="Verdana"/>
                          <a:cs typeface="Verdana"/>
                        </a:rPr>
                        <a:t>Join</a:t>
                      </a:r>
                      <a:r>
                        <a:rPr sz="900" spc="-70" dirty="0">
                          <a:latin typeface="Verdana"/>
                          <a:cs typeface="Verdana"/>
                        </a:rPr>
                        <a:t> </a:t>
                      </a:r>
                      <a:r>
                        <a:rPr sz="900" spc="-40" dirty="0">
                          <a:latin typeface="Verdana"/>
                          <a:cs typeface="Verdana"/>
                        </a:rPr>
                        <a:t>in</a:t>
                      </a:r>
                      <a:r>
                        <a:rPr sz="900" spc="-75" dirty="0">
                          <a:latin typeface="Verdana"/>
                          <a:cs typeface="Verdana"/>
                        </a:rPr>
                        <a:t> </a:t>
                      </a:r>
                      <a:r>
                        <a:rPr sz="900" spc="-35" dirty="0">
                          <a:latin typeface="Verdana"/>
                          <a:cs typeface="Verdana"/>
                        </a:rPr>
                        <a:t>with</a:t>
                      </a:r>
                      <a:r>
                        <a:rPr sz="900" spc="-65" dirty="0">
                          <a:latin typeface="Verdana"/>
                          <a:cs typeface="Verdana"/>
                        </a:rPr>
                        <a:t> </a:t>
                      </a:r>
                      <a:r>
                        <a:rPr sz="900" spc="15" dirty="0">
                          <a:latin typeface="Verdana"/>
                          <a:cs typeface="Verdana"/>
                        </a:rPr>
                        <a:t>repeated</a:t>
                      </a:r>
                      <a:r>
                        <a:rPr sz="900" spc="-55" dirty="0">
                          <a:latin typeface="Verdana"/>
                          <a:cs typeface="Verdana"/>
                        </a:rPr>
                        <a:t> </a:t>
                      </a:r>
                      <a:r>
                        <a:rPr sz="900" spc="-50" dirty="0">
                          <a:latin typeface="Verdana"/>
                          <a:cs typeface="Verdana"/>
                        </a:rPr>
                        <a:t>refrains</a:t>
                      </a:r>
                      <a:r>
                        <a:rPr sz="900" spc="-60" dirty="0">
                          <a:latin typeface="Verdana"/>
                          <a:cs typeface="Verdana"/>
                        </a:rPr>
                        <a:t> </a:t>
                      </a:r>
                      <a:r>
                        <a:rPr sz="900" spc="30" dirty="0">
                          <a:latin typeface="Verdana"/>
                          <a:cs typeface="Verdana"/>
                        </a:rPr>
                        <a:t>and</a:t>
                      </a:r>
                      <a:r>
                        <a:rPr sz="900" spc="-65" dirty="0">
                          <a:latin typeface="Verdana"/>
                          <a:cs typeface="Verdana"/>
                        </a:rPr>
                        <a:t> </a:t>
                      </a:r>
                      <a:r>
                        <a:rPr sz="900" spc="5" dirty="0">
                          <a:latin typeface="Verdana"/>
                          <a:cs typeface="Verdana"/>
                        </a:rPr>
                        <a:t>anticipate</a:t>
                      </a:r>
                      <a:r>
                        <a:rPr sz="900" spc="-65" dirty="0">
                          <a:latin typeface="Verdana"/>
                          <a:cs typeface="Verdana"/>
                        </a:rPr>
                        <a:t> </a:t>
                      </a:r>
                      <a:r>
                        <a:rPr sz="900" spc="-30" dirty="0">
                          <a:latin typeface="Verdana"/>
                          <a:cs typeface="Verdana"/>
                        </a:rPr>
                        <a:t>key</a:t>
                      </a:r>
                      <a:r>
                        <a:rPr sz="900" spc="-70" dirty="0">
                          <a:latin typeface="Verdana"/>
                          <a:cs typeface="Verdana"/>
                        </a:rPr>
                        <a:t> </a:t>
                      </a:r>
                      <a:r>
                        <a:rPr sz="900" spc="-25" dirty="0">
                          <a:latin typeface="Verdana"/>
                          <a:cs typeface="Verdana"/>
                        </a:rPr>
                        <a:t>events</a:t>
                      </a:r>
                      <a:r>
                        <a:rPr sz="900" spc="-65" dirty="0">
                          <a:latin typeface="Verdana"/>
                          <a:cs typeface="Verdana"/>
                        </a:rPr>
                        <a:t> </a:t>
                      </a:r>
                      <a:r>
                        <a:rPr sz="900" spc="30" dirty="0">
                          <a:latin typeface="Verdana"/>
                          <a:cs typeface="Verdana"/>
                        </a:rPr>
                        <a:t>and</a:t>
                      </a:r>
                      <a:r>
                        <a:rPr sz="900" spc="-60" dirty="0">
                          <a:latin typeface="Verdana"/>
                          <a:cs typeface="Verdana"/>
                        </a:rPr>
                        <a:t> </a:t>
                      </a:r>
                      <a:r>
                        <a:rPr sz="900" spc="-35" dirty="0">
                          <a:latin typeface="Verdana"/>
                          <a:cs typeface="Verdana"/>
                        </a:rPr>
                        <a:t>phrases</a:t>
                      </a:r>
                      <a:r>
                        <a:rPr sz="900" spc="-75" dirty="0">
                          <a:latin typeface="Verdana"/>
                          <a:cs typeface="Verdana"/>
                        </a:rPr>
                        <a:t> </a:t>
                      </a:r>
                      <a:r>
                        <a:rPr sz="900" spc="-40" dirty="0">
                          <a:latin typeface="Verdana"/>
                          <a:cs typeface="Verdana"/>
                        </a:rPr>
                        <a:t>in</a:t>
                      </a:r>
                      <a:r>
                        <a:rPr sz="900" spc="-70" dirty="0">
                          <a:latin typeface="Verdana"/>
                          <a:cs typeface="Verdana"/>
                        </a:rPr>
                        <a:t> </a:t>
                      </a:r>
                      <a:r>
                        <a:rPr sz="900" spc="-55" dirty="0">
                          <a:latin typeface="Verdana"/>
                          <a:cs typeface="Verdana"/>
                        </a:rPr>
                        <a:t>rhymes</a:t>
                      </a:r>
                      <a:r>
                        <a:rPr sz="900" spc="-60" dirty="0">
                          <a:latin typeface="Verdana"/>
                          <a:cs typeface="Verdana"/>
                        </a:rPr>
                        <a:t> </a:t>
                      </a:r>
                      <a:r>
                        <a:rPr sz="900" spc="30" dirty="0">
                          <a:latin typeface="Verdana"/>
                          <a:cs typeface="Verdana"/>
                        </a:rPr>
                        <a:t>and</a:t>
                      </a:r>
                      <a:r>
                        <a:rPr sz="900" spc="-65" dirty="0">
                          <a:latin typeface="Verdana"/>
                          <a:cs typeface="Verdana"/>
                        </a:rPr>
                        <a:t> </a:t>
                      </a:r>
                      <a:r>
                        <a:rPr sz="900" spc="-55" dirty="0">
                          <a:latin typeface="Verdana"/>
                          <a:cs typeface="Verdana"/>
                        </a:rPr>
                        <a:t>stories</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dirty="0">
                          <a:latin typeface="Verdana"/>
                          <a:cs typeface="Verdana"/>
                        </a:rPr>
                        <a:t>Handle</a:t>
                      </a:r>
                      <a:r>
                        <a:rPr sz="900" spc="-65" dirty="0">
                          <a:latin typeface="Verdana"/>
                          <a:cs typeface="Verdana"/>
                        </a:rPr>
                        <a:t> </a:t>
                      </a:r>
                      <a:r>
                        <a:rPr sz="900" spc="-20" dirty="0">
                          <a:latin typeface="Verdana"/>
                          <a:cs typeface="Verdana"/>
                        </a:rPr>
                        <a:t>books</a:t>
                      </a:r>
                      <a:r>
                        <a:rPr sz="900" spc="-60" dirty="0">
                          <a:latin typeface="Verdana"/>
                          <a:cs typeface="Verdana"/>
                        </a:rPr>
                        <a:t> </a:t>
                      </a:r>
                      <a:r>
                        <a:rPr sz="900" spc="-20" dirty="0">
                          <a:latin typeface="Verdana"/>
                          <a:cs typeface="Verdana"/>
                        </a:rPr>
                        <a:t>carefully</a:t>
                      </a:r>
                      <a:r>
                        <a:rPr sz="900" spc="-60" dirty="0">
                          <a:latin typeface="Verdana"/>
                          <a:cs typeface="Verdana"/>
                        </a:rPr>
                        <a:t> </a:t>
                      </a:r>
                      <a:r>
                        <a:rPr sz="900" spc="30" dirty="0">
                          <a:latin typeface="Verdana"/>
                          <a:cs typeface="Verdana"/>
                        </a:rPr>
                        <a:t>and</a:t>
                      </a:r>
                      <a:r>
                        <a:rPr sz="900" spc="-75" dirty="0">
                          <a:latin typeface="Verdana"/>
                          <a:cs typeface="Verdana"/>
                        </a:rPr>
                        <a:t> </a:t>
                      </a:r>
                      <a:r>
                        <a:rPr sz="900" spc="-15" dirty="0">
                          <a:latin typeface="Verdana"/>
                          <a:cs typeface="Verdana"/>
                        </a:rPr>
                        <a:t>the</a:t>
                      </a:r>
                      <a:r>
                        <a:rPr sz="900" spc="-60" dirty="0">
                          <a:latin typeface="Verdana"/>
                          <a:cs typeface="Verdana"/>
                        </a:rPr>
                        <a:t> </a:t>
                      </a:r>
                      <a:r>
                        <a:rPr sz="900" spc="5" dirty="0">
                          <a:latin typeface="Verdana"/>
                          <a:cs typeface="Verdana"/>
                        </a:rPr>
                        <a:t>correct</a:t>
                      </a:r>
                      <a:r>
                        <a:rPr sz="900" spc="-70" dirty="0">
                          <a:latin typeface="Verdana"/>
                          <a:cs typeface="Verdana"/>
                        </a:rPr>
                        <a:t> </a:t>
                      </a:r>
                      <a:r>
                        <a:rPr sz="900" spc="10" dirty="0">
                          <a:latin typeface="Verdana"/>
                          <a:cs typeface="Verdana"/>
                        </a:rPr>
                        <a:t>way</a:t>
                      </a:r>
                      <a:r>
                        <a:rPr sz="900" spc="-65" dirty="0">
                          <a:latin typeface="Verdana"/>
                          <a:cs typeface="Verdana"/>
                        </a:rPr>
                        <a:t> </a:t>
                      </a:r>
                      <a:r>
                        <a:rPr sz="900" spc="15" dirty="0">
                          <a:latin typeface="Verdana"/>
                          <a:cs typeface="Verdana"/>
                        </a:rPr>
                        <a:t>up</a:t>
                      </a:r>
                      <a:r>
                        <a:rPr sz="900" spc="-60" dirty="0">
                          <a:latin typeface="Verdana"/>
                          <a:cs typeface="Verdana"/>
                        </a:rPr>
                        <a:t> </a:t>
                      </a:r>
                      <a:r>
                        <a:rPr sz="900" spc="-40" dirty="0">
                          <a:latin typeface="Verdana"/>
                          <a:cs typeface="Verdana"/>
                        </a:rPr>
                        <a:t>with</a:t>
                      </a:r>
                      <a:r>
                        <a:rPr sz="900" spc="-65" dirty="0">
                          <a:latin typeface="Verdana"/>
                          <a:cs typeface="Verdana"/>
                        </a:rPr>
                        <a:t> </a:t>
                      </a:r>
                      <a:r>
                        <a:rPr sz="900" spc="-15" dirty="0">
                          <a:latin typeface="Verdana"/>
                          <a:cs typeface="Verdana"/>
                        </a:rPr>
                        <a:t>growing</a:t>
                      </a:r>
                      <a:r>
                        <a:rPr sz="900" spc="-65" dirty="0">
                          <a:latin typeface="Verdana"/>
                          <a:cs typeface="Verdana"/>
                        </a:rPr>
                        <a:t> </a:t>
                      </a:r>
                      <a:r>
                        <a:rPr sz="900" spc="30" dirty="0">
                          <a:latin typeface="Verdana"/>
                          <a:cs typeface="Verdana"/>
                        </a:rPr>
                        <a:t>competence</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30" dirty="0">
                          <a:latin typeface="Verdana"/>
                          <a:cs typeface="Verdana"/>
                        </a:rPr>
                        <a:t>Understands</a:t>
                      </a:r>
                      <a:r>
                        <a:rPr sz="900" spc="-60" dirty="0">
                          <a:latin typeface="Verdana"/>
                          <a:cs typeface="Verdana"/>
                        </a:rPr>
                        <a:t> </a:t>
                      </a:r>
                      <a:r>
                        <a:rPr sz="900" spc="-15" dirty="0">
                          <a:latin typeface="Verdana"/>
                          <a:cs typeface="Verdana"/>
                        </a:rPr>
                        <a:t>that</a:t>
                      </a:r>
                      <a:r>
                        <a:rPr sz="900" spc="-65" dirty="0">
                          <a:latin typeface="Verdana"/>
                          <a:cs typeface="Verdana"/>
                        </a:rPr>
                        <a:t> </a:t>
                      </a:r>
                      <a:r>
                        <a:rPr lang="en-GB" sz="900" spc="-40" dirty="0">
                          <a:latin typeface="Verdana"/>
                          <a:cs typeface="Verdana"/>
                        </a:rPr>
                        <a:t>an author writes the words/story, an illustrator does the pictures and what a character is including main one.</a:t>
                      </a:r>
                      <a:endParaRPr sz="900" dirty="0">
                        <a:latin typeface="Verdana"/>
                        <a:cs typeface="Verdana"/>
                      </a:endParaRPr>
                    </a:p>
                    <a:p>
                      <a:pPr marL="525780" marR="703580" indent="-228600">
                        <a:lnSpc>
                          <a:spcPct val="102200"/>
                        </a:lnSpc>
                        <a:tabLst>
                          <a:tab pos="525145" algn="l"/>
                        </a:tabLst>
                      </a:pPr>
                      <a:r>
                        <a:rPr sz="900" dirty="0">
                          <a:latin typeface="Symbol"/>
                          <a:cs typeface="Symbol"/>
                        </a:rPr>
                        <a:t></a:t>
                      </a:r>
                      <a:r>
                        <a:rPr sz="900" dirty="0">
                          <a:latin typeface="Times New Roman"/>
                          <a:cs typeface="Times New Roman"/>
                        </a:rPr>
                        <a:t>	</a:t>
                      </a:r>
                      <a:r>
                        <a:rPr sz="900" spc="-20" dirty="0">
                          <a:latin typeface="Verdana"/>
                          <a:cs typeface="Verdana"/>
                        </a:rPr>
                        <a:t>Begin</a:t>
                      </a:r>
                      <a:r>
                        <a:rPr sz="900" spc="-65" dirty="0">
                          <a:latin typeface="Verdana"/>
                          <a:cs typeface="Verdana"/>
                        </a:rPr>
                        <a:t> </a:t>
                      </a:r>
                      <a:r>
                        <a:rPr sz="900" spc="-5" dirty="0">
                          <a:latin typeface="Verdana"/>
                          <a:cs typeface="Verdana"/>
                        </a:rPr>
                        <a:t>to</a:t>
                      </a:r>
                      <a:r>
                        <a:rPr sz="900" spc="-65" dirty="0">
                          <a:latin typeface="Verdana"/>
                          <a:cs typeface="Verdana"/>
                        </a:rPr>
                        <a:t> </a:t>
                      </a:r>
                      <a:r>
                        <a:rPr sz="900" spc="15" dirty="0">
                          <a:latin typeface="Verdana"/>
                          <a:cs typeface="Verdana"/>
                        </a:rPr>
                        <a:t>develop</a:t>
                      </a:r>
                      <a:r>
                        <a:rPr sz="900" spc="-65" dirty="0">
                          <a:latin typeface="Verdana"/>
                          <a:cs typeface="Verdana"/>
                        </a:rPr>
                        <a:t> </a:t>
                      </a:r>
                      <a:r>
                        <a:rPr sz="900" spc="10" dirty="0">
                          <a:latin typeface="Verdana"/>
                          <a:cs typeface="Verdana"/>
                        </a:rPr>
                        <a:t>phonological</a:t>
                      </a:r>
                      <a:r>
                        <a:rPr sz="900" spc="-60" dirty="0">
                          <a:latin typeface="Verdana"/>
                          <a:cs typeface="Verdana"/>
                        </a:rPr>
                        <a:t> </a:t>
                      </a:r>
                      <a:r>
                        <a:rPr sz="900" spc="-20" dirty="0">
                          <a:latin typeface="Verdana"/>
                          <a:cs typeface="Verdana"/>
                        </a:rPr>
                        <a:t>awareness</a:t>
                      </a:r>
                      <a:r>
                        <a:rPr sz="900" spc="-60" dirty="0">
                          <a:latin typeface="Verdana"/>
                          <a:cs typeface="Verdana"/>
                        </a:rPr>
                        <a:t> </a:t>
                      </a:r>
                      <a:r>
                        <a:rPr sz="900" spc="-25" dirty="0">
                          <a:latin typeface="Verdana"/>
                          <a:cs typeface="Verdana"/>
                        </a:rPr>
                        <a:t>through</a:t>
                      </a:r>
                      <a:r>
                        <a:rPr sz="900" spc="-65" dirty="0">
                          <a:latin typeface="Verdana"/>
                          <a:cs typeface="Verdana"/>
                        </a:rPr>
                        <a:t> </a:t>
                      </a:r>
                      <a:r>
                        <a:rPr sz="900" spc="-25" dirty="0">
                          <a:latin typeface="Verdana"/>
                          <a:cs typeface="Verdana"/>
                        </a:rPr>
                        <a:t>exposure</a:t>
                      </a:r>
                      <a:r>
                        <a:rPr sz="900" spc="-60" dirty="0">
                          <a:latin typeface="Verdana"/>
                          <a:cs typeface="Verdana"/>
                        </a:rPr>
                        <a:t> </a:t>
                      </a:r>
                      <a:r>
                        <a:rPr sz="900" spc="-5" dirty="0">
                          <a:latin typeface="Verdana"/>
                          <a:cs typeface="Verdana"/>
                        </a:rPr>
                        <a:t>to</a:t>
                      </a:r>
                      <a:r>
                        <a:rPr sz="900" spc="-65" dirty="0">
                          <a:latin typeface="Verdana"/>
                          <a:cs typeface="Verdana"/>
                        </a:rPr>
                        <a:t> </a:t>
                      </a:r>
                      <a:r>
                        <a:rPr sz="900" spc="-30" dirty="0">
                          <a:latin typeface="Verdana"/>
                          <a:cs typeface="Verdana"/>
                        </a:rPr>
                        <a:t>alliteration,</a:t>
                      </a:r>
                      <a:r>
                        <a:rPr sz="900" spc="-65" dirty="0">
                          <a:latin typeface="Verdana"/>
                          <a:cs typeface="Verdana"/>
                        </a:rPr>
                        <a:t> </a:t>
                      </a:r>
                      <a:r>
                        <a:rPr sz="900" spc="-40" dirty="0">
                          <a:latin typeface="Verdana"/>
                          <a:cs typeface="Verdana"/>
                        </a:rPr>
                        <a:t>rhyming</a:t>
                      </a:r>
                      <a:r>
                        <a:rPr sz="900" spc="-75" dirty="0">
                          <a:latin typeface="Verdana"/>
                          <a:cs typeface="Verdana"/>
                        </a:rPr>
                        <a:t> </a:t>
                      </a:r>
                      <a:r>
                        <a:rPr sz="900" spc="-30" dirty="0">
                          <a:latin typeface="Verdana"/>
                          <a:cs typeface="Verdana"/>
                        </a:rPr>
                        <a:t>words</a:t>
                      </a:r>
                      <a:r>
                        <a:rPr sz="900" spc="-60" dirty="0">
                          <a:latin typeface="Verdana"/>
                          <a:cs typeface="Verdana"/>
                        </a:rPr>
                        <a:t> </a:t>
                      </a:r>
                      <a:r>
                        <a:rPr sz="900" spc="30" dirty="0">
                          <a:latin typeface="Verdana"/>
                          <a:cs typeface="Verdana"/>
                        </a:rPr>
                        <a:t>and</a:t>
                      </a:r>
                      <a:r>
                        <a:rPr sz="900" spc="-60" dirty="0">
                          <a:latin typeface="Verdana"/>
                          <a:cs typeface="Verdana"/>
                        </a:rPr>
                        <a:t> stories,</a:t>
                      </a:r>
                      <a:r>
                        <a:rPr sz="900" spc="-70" dirty="0">
                          <a:latin typeface="Verdana"/>
                          <a:cs typeface="Verdana"/>
                        </a:rPr>
                        <a:t> </a:t>
                      </a:r>
                      <a:r>
                        <a:rPr sz="900" spc="-30" dirty="0">
                          <a:latin typeface="Verdana"/>
                          <a:cs typeface="Verdana"/>
                        </a:rPr>
                        <a:t>syllable</a:t>
                      </a:r>
                      <a:r>
                        <a:rPr sz="900" spc="-55" dirty="0">
                          <a:latin typeface="Verdana"/>
                          <a:cs typeface="Verdana"/>
                        </a:rPr>
                        <a:t> </a:t>
                      </a:r>
                      <a:r>
                        <a:rPr sz="900" dirty="0">
                          <a:latin typeface="Verdana"/>
                          <a:cs typeface="Verdana"/>
                        </a:rPr>
                        <a:t>demarcation,</a:t>
                      </a:r>
                      <a:r>
                        <a:rPr sz="900" spc="-65" dirty="0">
                          <a:latin typeface="Verdana"/>
                          <a:cs typeface="Verdana"/>
                        </a:rPr>
                        <a:t> </a:t>
                      </a:r>
                      <a:r>
                        <a:rPr sz="900" spc="-10" dirty="0">
                          <a:latin typeface="Verdana"/>
                          <a:cs typeface="Verdana"/>
                        </a:rPr>
                        <a:t>e.g.</a:t>
                      </a:r>
                      <a:r>
                        <a:rPr sz="900" spc="-70" dirty="0">
                          <a:latin typeface="Verdana"/>
                          <a:cs typeface="Verdana"/>
                        </a:rPr>
                        <a:t> </a:t>
                      </a:r>
                      <a:r>
                        <a:rPr sz="900" spc="20" dirty="0">
                          <a:latin typeface="Verdana"/>
                          <a:cs typeface="Verdana"/>
                        </a:rPr>
                        <a:t>clapping</a:t>
                      </a:r>
                      <a:r>
                        <a:rPr sz="900" spc="-65" dirty="0">
                          <a:latin typeface="Verdana"/>
                          <a:cs typeface="Verdana"/>
                        </a:rPr>
                        <a:t> </a:t>
                      </a:r>
                      <a:r>
                        <a:rPr sz="900" spc="-40" dirty="0">
                          <a:latin typeface="Verdana"/>
                          <a:cs typeface="Verdana"/>
                        </a:rPr>
                        <a:t>syllables</a:t>
                      </a:r>
                      <a:r>
                        <a:rPr sz="900" spc="-65" dirty="0">
                          <a:latin typeface="Verdana"/>
                          <a:cs typeface="Verdana"/>
                        </a:rPr>
                        <a:t> </a:t>
                      </a:r>
                      <a:r>
                        <a:rPr sz="900" spc="-40" dirty="0">
                          <a:latin typeface="Verdana"/>
                          <a:cs typeface="Verdana"/>
                        </a:rPr>
                        <a:t>in</a:t>
                      </a:r>
                      <a:r>
                        <a:rPr sz="900" spc="-60" dirty="0">
                          <a:latin typeface="Verdana"/>
                          <a:cs typeface="Verdana"/>
                        </a:rPr>
                        <a:t> </a:t>
                      </a:r>
                      <a:r>
                        <a:rPr sz="900" spc="5" dirty="0">
                          <a:latin typeface="Verdana"/>
                          <a:cs typeface="Verdana"/>
                        </a:rPr>
                        <a:t>new </a:t>
                      </a:r>
                      <a:r>
                        <a:rPr sz="900" spc="10" dirty="0">
                          <a:latin typeface="Verdana"/>
                          <a:cs typeface="Verdana"/>
                        </a:rPr>
                        <a:t> </a:t>
                      </a:r>
                      <a:r>
                        <a:rPr sz="900" dirty="0">
                          <a:latin typeface="Verdana"/>
                          <a:cs typeface="Verdana"/>
                        </a:rPr>
                        <a:t>vocabulary</a:t>
                      </a:r>
                      <a:r>
                        <a:rPr sz="900" spc="-75" dirty="0">
                          <a:latin typeface="Verdana"/>
                          <a:cs typeface="Verdana"/>
                        </a:rPr>
                        <a:t> </a:t>
                      </a:r>
                      <a:r>
                        <a:rPr sz="900" spc="15" dirty="0">
                          <a:latin typeface="Verdana"/>
                          <a:cs typeface="Verdana"/>
                        </a:rPr>
                        <a:t>‘ice-cream’</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20" dirty="0">
                          <a:latin typeface="Verdana"/>
                          <a:cs typeface="Verdana"/>
                        </a:rPr>
                        <a:t>Begin</a:t>
                      </a:r>
                      <a:r>
                        <a:rPr sz="900" spc="-65" dirty="0">
                          <a:latin typeface="Verdana"/>
                          <a:cs typeface="Verdana"/>
                        </a:rPr>
                        <a:t> </a:t>
                      </a:r>
                      <a:r>
                        <a:rPr sz="900" spc="-5" dirty="0">
                          <a:latin typeface="Verdana"/>
                          <a:cs typeface="Verdana"/>
                        </a:rPr>
                        <a:t>to</a:t>
                      </a:r>
                      <a:r>
                        <a:rPr sz="900" spc="-75" dirty="0">
                          <a:latin typeface="Verdana"/>
                          <a:cs typeface="Verdana"/>
                        </a:rPr>
                        <a:t> </a:t>
                      </a:r>
                      <a:r>
                        <a:rPr sz="900" dirty="0">
                          <a:latin typeface="Verdana"/>
                          <a:cs typeface="Verdana"/>
                        </a:rPr>
                        <a:t>include</a:t>
                      </a:r>
                      <a:r>
                        <a:rPr sz="900" spc="-60" dirty="0">
                          <a:latin typeface="Verdana"/>
                          <a:cs typeface="Verdana"/>
                        </a:rPr>
                        <a:t> </a:t>
                      </a:r>
                      <a:r>
                        <a:rPr sz="900" spc="-45" dirty="0">
                          <a:latin typeface="Verdana"/>
                          <a:cs typeface="Verdana"/>
                        </a:rPr>
                        <a:t>mark</a:t>
                      </a:r>
                      <a:r>
                        <a:rPr sz="900" spc="-60" dirty="0">
                          <a:latin typeface="Verdana"/>
                          <a:cs typeface="Verdana"/>
                        </a:rPr>
                        <a:t> </a:t>
                      </a:r>
                      <a:r>
                        <a:rPr sz="900" spc="-20" dirty="0">
                          <a:latin typeface="Verdana"/>
                          <a:cs typeface="Verdana"/>
                        </a:rPr>
                        <a:t>making</a:t>
                      </a:r>
                      <a:r>
                        <a:rPr sz="900" spc="-65" dirty="0">
                          <a:latin typeface="Verdana"/>
                          <a:cs typeface="Verdana"/>
                        </a:rPr>
                        <a:t> </a:t>
                      </a:r>
                      <a:r>
                        <a:rPr sz="900" spc="-40" dirty="0">
                          <a:latin typeface="Verdana"/>
                          <a:cs typeface="Verdana"/>
                        </a:rPr>
                        <a:t>in</a:t>
                      </a:r>
                      <a:r>
                        <a:rPr sz="900" spc="-65" dirty="0">
                          <a:latin typeface="Verdana"/>
                          <a:cs typeface="Verdana"/>
                        </a:rPr>
                        <a:t> </a:t>
                      </a:r>
                      <a:r>
                        <a:rPr sz="900" spc="-45" dirty="0">
                          <a:latin typeface="Verdana"/>
                          <a:cs typeface="Verdana"/>
                        </a:rPr>
                        <a:t>their</a:t>
                      </a:r>
                      <a:r>
                        <a:rPr sz="900" spc="-60" dirty="0">
                          <a:latin typeface="Verdana"/>
                          <a:cs typeface="Verdana"/>
                        </a:rPr>
                        <a:t> </a:t>
                      </a:r>
                      <a:r>
                        <a:rPr sz="900" spc="-20" dirty="0">
                          <a:latin typeface="Verdana"/>
                          <a:cs typeface="Verdana"/>
                        </a:rPr>
                        <a:t>play,</a:t>
                      </a:r>
                      <a:r>
                        <a:rPr sz="900" spc="-70" dirty="0">
                          <a:latin typeface="Verdana"/>
                          <a:cs typeface="Verdana"/>
                        </a:rPr>
                        <a:t> </a:t>
                      </a:r>
                      <a:r>
                        <a:rPr sz="900" spc="-15" dirty="0">
                          <a:latin typeface="Verdana"/>
                          <a:cs typeface="Verdana"/>
                        </a:rPr>
                        <a:t>e.g.</a:t>
                      </a:r>
                      <a:r>
                        <a:rPr sz="900" spc="-60" dirty="0">
                          <a:latin typeface="Verdana"/>
                          <a:cs typeface="Verdana"/>
                        </a:rPr>
                        <a:t> </a:t>
                      </a:r>
                      <a:r>
                        <a:rPr sz="900" spc="-20" dirty="0">
                          <a:latin typeface="Verdana"/>
                          <a:cs typeface="Verdana"/>
                        </a:rPr>
                        <a:t>making</a:t>
                      </a:r>
                      <a:r>
                        <a:rPr sz="900" spc="-65" dirty="0">
                          <a:latin typeface="Verdana"/>
                          <a:cs typeface="Verdana"/>
                        </a:rPr>
                        <a:t> </a:t>
                      </a:r>
                      <a:r>
                        <a:rPr sz="900" spc="-60" dirty="0">
                          <a:latin typeface="Verdana"/>
                          <a:cs typeface="Verdana"/>
                        </a:rPr>
                        <a:t>signs</a:t>
                      </a:r>
                      <a:r>
                        <a:rPr sz="900" spc="-65" dirty="0">
                          <a:latin typeface="Verdana"/>
                          <a:cs typeface="Verdana"/>
                        </a:rPr>
                        <a:t> </a:t>
                      </a:r>
                      <a:r>
                        <a:rPr sz="900" spc="30" dirty="0">
                          <a:latin typeface="Verdana"/>
                          <a:cs typeface="Verdana"/>
                        </a:rPr>
                        <a:t>and</a:t>
                      </a:r>
                      <a:r>
                        <a:rPr sz="900" spc="-65" dirty="0">
                          <a:latin typeface="Verdana"/>
                          <a:cs typeface="Verdana"/>
                        </a:rPr>
                        <a:t> </a:t>
                      </a:r>
                      <a:r>
                        <a:rPr sz="900" spc="-90" dirty="0">
                          <a:latin typeface="Verdana"/>
                          <a:cs typeface="Verdana"/>
                        </a:rPr>
                        <a:t>lists</a:t>
                      </a:r>
                      <a:r>
                        <a:rPr sz="900" spc="-60" dirty="0">
                          <a:latin typeface="Verdana"/>
                          <a:cs typeface="Verdana"/>
                        </a:rPr>
                        <a:t> </a:t>
                      </a:r>
                      <a:r>
                        <a:rPr sz="900" spc="-15" dirty="0">
                          <a:latin typeface="Verdana"/>
                          <a:cs typeface="Verdana"/>
                        </a:rPr>
                        <a:t>‘I’m</a:t>
                      </a:r>
                      <a:r>
                        <a:rPr sz="900" spc="-80" dirty="0">
                          <a:latin typeface="Verdana"/>
                          <a:cs typeface="Verdana"/>
                        </a:rPr>
                        <a:t> </a:t>
                      </a:r>
                      <a:r>
                        <a:rPr sz="900" spc="-40" dirty="0">
                          <a:latin typeface="Verdana"/>
                          <a:cs typeface="Verdana"/>
                        </a:rPr>
                        <a:t>writing</a:t>
                      </a:r>
                      <a:r>
                        <a:rPr sz="900" spc="-65" dirty="0">
                          <a:latin typeface="Verdana"/>
                          <a:cs typeface="Verdana"/>
                        </a:rPr>
                        <a:t> </a:t>
                      </a:r>
                      <a:r>
                        <a:rPr sz="900" spc="70" dirty="0">
                          <a:latin typeface="Verdana"/>
                          <a:cs typeface="Verdana"/>
                        </a:rPr>
                        <a:t>a</a:t>
                      </a:r>
                      <a:r>
                        <a:rPr sz="900" spc="-65" dirty="0">
                          <a:latin typeface="Verdana"/>
                          <a:cs typeface="Verdana"/>
                        </a:rPr>
                        <a:t> </a:t>
                      </a:r>
                      <a:r>
                        <a:rPr sz="900" spc="-10" dirty="0">
                          <a:latin typeface="Verdana"/>
                          <a:cs typeface="Verdana"/>
                        </a:rPr>
                        <a:t>shopping</a:t>
                      </a:r>
                      <a:r>
                        <a:rPr sz="900" spc="-70" dirty="0">
                          <a:latin typeface="Verdana"/>
                          <a:cs typeface="Verdana"/>
                        </a:rPr>
                        <a:t> </a:t>
                      </a:r>
                      <a:r>
                        <a:rPr sz="900" spc="-50" dirty="0">
                          <a:latin typeface="Verdana"/>
                          <a:cs typeface="Verdana"/>
                        </a:rPr>
                        <a:t>list’</a:t>
                      </a:r>
                      <a:endParaRPr sz="900" dirty="0">
                        <a:latin typeface="Verdana"/>
                        <a:cs typeface="Verdana"/>
                      </a:endParaRPr>
                    </a:p>
                    <a:p>
                      <a:pPr marL="297180">
                        <a:lnSpc>
                          <a:spcPts val="1015"/>
                        </a:lnSpc>
                        <a:spcBef>
                          <a:spcPts val="25"/>
                        </a:spcBef>
                        <a:tabLst>
                          <a:tab pos="525145" algn="l"/>
                        </a:tabLst>
                      </a:pPr>
                      <a:r>
                        <a:rPr sz="900" dirty="0">
                          <a:latin typeface="Symbol"/>
                          <a:cs typeface="Symbol"/>
                        </a:rPr>
                        <a:t></a:t>
                      </a:r>
                      <a:r>
                        <a:rPr sz="900" dirty="0">
                          <a:latin typeface="Times New Roman"/>
                          <a:cs typeface="Times New Roman"/>
                        </a:rPr>
                        <a:t>	</a:t>
                      </a:r>
                      <a:r>
                        <a:rPr sz="900" spc="-10" dirty="0">
                          <a:latin typeface="Verdana"/>
                          <a:cs typeface="Verdana"/>
                        </a:rPr>
                        <a:t>Independently</a:t>
                      </a:r>
                      <a:r>
                        <a:rPr sz="900" spc="-70" dirty="0">
                          <a:latin typeface="Verdana"/>
                          <a:cs typeface="Verdana"/>
                        </a:rPr>
                        <a:t> </a:t>
                      </a:r>
                      <a:r>
                        <a:rPr sz="900" spc="-5" dirty="0">
                          <a:latin typeface="Verdana"/>
                          <a:cs typeface="Verdana"/>
                        </a:rPr>
                        <a:t>make</a:t>
                      </a:r>
                      <a:r>
                        <a:rPr sz="900" spc="-65" dirty="0">
                          <a:latin typeface="Verdana"/>
                          <a:cs typeface="Verdana"/>
                        </a:rPr>
                        <a:t> </a:t>
                      </a:r>
                      <a:r>
                        <a:rPr sz="900" spc="-35" dirty="0">
                          <a:latin typeface="Verdana"/>
                          <a:cs typeface="Verdana"/>
                        </a:rPr>
                        <a:t>pre-writing</a:t>
                      </a:r>
                      <a:r>
                        <a:rPr sz="900" spc="-75" dirty="0">
                          <a:latin typeface="Verdana"/>
                          <a:cs typeface="Verdana"/>
                        </a:rPr>
                        <a:t> </a:t>
                      </a:r>
                      <a:r>
                        <a:rPr sz="900" spc="-20" dirty="0">
                          <a:latin typeface="Verdana"/>
                          <a:cs typeface="Verdana"/>
                        </a:rPr>
                        <a:t>shapes</a:t>
                      </a:r>
                      <a:r>
                        <a:rPr sz="900" spc="-65" dirty="0">
                          <a:latin typeface="Verdana"/>
                          <a:cs typeface="Verdana"/>
                        </a:rPr>
                        <a:t> </a:t>
                      </a:r>
                      <a:r>
                        <a:rPr sz="900" spc="30" dirty="0">
                          <a:latin typeface="Verdana"/>
                          <a:cs typeface="Verdana"/>
                        </a:rPr>
                        <a:t>and</a:t>
                      </a:r>
                      <a:r>
                        <a:rPr sz="900" spc="-70" dirty="0">
                          <a:latin typeface="Verdana"/>
                          <a:cs typeface="Verdana"/>
                        </a:rPr>
                        <a:t> </a:t>
                      </a:r>
                      <a:r>
                        <a:rPr sz="900" spc="-55" dirty="0">
                          <a:latin typeface="Verdana"/>
                          <a:cs typeface="Verdana"/>
                        </a:rPr>
                        <a:t>symbols,</a:t>
                      </a:r>
                      <a:r>
                        <a:rPr sz="900" spc="-80" dirty="0">
                          <a:latin typeface="Verdana"/>
                          <a:cs typeface="Verdana"/>
                        </a:rPr>
                        <a:t> </a:t>
                      </a:r>
                      <a:r>
                        <a:rPr sz="900" spc="-15" dirty="0">
                          <a:latin typeface="Verdana"/>
                          <a:cs typeface="Verdana"/>
                        </a:rPr>
                        <a:t>e.g.</a:t>
                      </a:r>
                      <a:r>
                        <a:rPr sz="900" spc="-75" dirty="0">
                          <a:latin typeface="Verdana"/>
                          <a:cs typeface="Verdana"/>
                        </a:rPr>
                        <a:t> </a:t>
                      </a:r>
                      <a:r>
                        <a:rPr sz="900" spc="-25" dirty="0">
                          <a:latin typeface="Verdana"/>
                          <a:cs typeface="Verdana"/>
                        </a:rPr>
                        <a:t>circles,</a:t>
                      </a:r>
                      <a:r>
                        <a:rPr sz="900" spc="-80" dirty="0">
                          <a:latin typeface="Verdana"/>
                          <a:cs typeface="Verdana"/>
                        </a:rPr>
                        <a:t> </a:t>
                      </a:r>
                      <a:r>
                        <a:rPr sz="900" spc="-45" dirty="0">
                          <a:latin typeface="Verdana"/>
                          <a:cs typeface="Verdana"/>
                        </a:rPr>
                        <a:t>crosses,</a:t>
                      </a:r>
                      <a:r>
                        <a:rPr sz="900" spc="-75" dirty="0">
                          <a:latin typeface="Verdana"/>
                          <a:cs typeface="Verdana"/>
                        </a:rPr>
                        <a:t> </a:t>
                      </a:r>
                      <a:r>
                        <a:rPr sz="900" spc="-45" dirty="0">
                          <a:latin typeface="Verdana"/>
                          <a:cs typeface="Verdana"/>
                        </a:rPr>
                        <a:t>lines</a:t>
                      </a:r>
                      <a:r>
                        <a:rPr sz="900" spc="-70" dirty="0">
                          <a:latin typeface="Verdana"/>
                          <a:cs typeface="Verdana"/>
                        </a:rPr>
                        <a:t> </a:t>
                      </a:r>
                      <a:r>
                        <a:rPr sz="900" spc="30" dirty="0">
                          <a:latin typeface="Verdana"/>
                          <a:cs typeface="Verdana"/>
                        </a:rPr>
                        <a:t>etc</a:t>
                      </a:r>
                      <a:endParaRPr sz="900" dirty="0">
                        <a:latin typeface="Verdana"/>
                        <a:cs typeface="Verdana"/>
                      </a:endParaRPr>
                    </a:p>
                  </a:txBody>
                  <a:tcPr marL="0" marR="0" marT="1270" marB="0">
                    <a:lnL w="6350">
                      <a:solidFill>
                        <a:srgbClr val="FFC000"/>
                      </a:solidFill>
                      <a:prstDash val="solid"/>
                    </a:lnL>
                    <a:lnR w="6350">
                      <a:solidFill>
                        <a:srgbClr val="FFC000"/>
                      </a:solidFill>
                      <a:prstDash val="solid"/>
                    </a:lnR>
                    <a:lnB w="6350">
                      <a:solidFill>
                        <a:srgbClr val="FFC000"/>
                      </a:solidFill>
                      <a:prstDash val="solid"/>
                    </a:lnB>
                  </a:tcPr>
                </a:tc>
                <a:extLst>
                  <a:ext uri="{0D108BD9-81ED-4DB2-BD59-A6C34878D82A}">
                    <a16:rowId xmlns:a16="http://schemas.microsoft.com/office/drawing/2014/main" val="10004"/>
                  </a:ext>
                </a:extLst>
              </a:tr>
            </a:tbl>
          </a:graphicData>
        </a:graphic>
      </p:graphicFrame>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1410"/>
              </a:lnSpc>
            </a:pPr>
            <a:fld id="{81D60167-4931-47E6-BA6A-407CBD079E47}" type="slidenum">
              <a:rPr dirty="0"/>
              <a:t>10</a:t>
            </a:fld>
            <a:endParaRPr dirty="0"/>
          </a:p>
        </p:txBody>
      </p:sp>
      <p:pic>
        <p:nvPicPr>
          <p:cNvPr id="7" name="Picture 6" descr="C:\Users\RLWCGRIFFITHS\AppData\Local\Microsoft\Windows\INetCache\Content.MSO\D0413950.tmp">
            <a:extLst>
              <a:ext uri="{FF2B5EF4-FFF2-40B4-BE49-F238E27FC236}">
                <a16:creationId xmlns:a16="http://schemas.microsoft.com/office/drawing/2014/main" id="{4088CCC6-5BCC-9A79-E477-1D7DF88C622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 y="235725"/>
            <a:ext cx="977901" cy="78006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38100">
              <a:lnSpc>
                <a:spcPts val="1410"/>
              </a:lnSpc>
            </a:pPr>
            <a:fld id="{81D60167-4931-47E6-BA6A-407CBD079E47}" type="slidenum">
              <a:rPr dirty="0"/>
              <a:t>11</a:t>
            </a:fld>
            <a:endParaRPr dirty="0"/>
          </a:p>
        </p:txBody>
      </p:sp>
      <p:graphicFrame>
        <p:nvGraphicFramePr>
          <p:cNvPr id="2" name="object 2"/>
          <p:cNvGraphicFramePr>
            <a:graphicFrameLocks noGrp="1"/>
          </p:cNvGraphicFramePr>
          <p:nvPr>
            <p:extLst>
              <p:ext uri="{D42A27DB-BD31-4B8C-83A1-F6EECF244321}">
                <p14:modId xmlns:p14="http://schemas.microsoft.com/office/powerpoint/2010/main" val="384635991"/>
              </p:ext>
            </p:extLst>
          </p:nvPr>
        </p:nvGraphicFramePr>
        <p:xfrm>
          <a:off x="472440" y="457200"/>
          <a:ext cx="9742805" cy="4486275"/>
        </p:xfrm>
        <a:graphic>
          <a:graphicData uri="http://schemas.openxmlformats.org/drawingml/2006/table">
            <a:tbl>
              <a:tblPr firstRow="1" bandRow="1">
                <a:tableStyleId>{2D5ABB26-0587-4C30-8999-92F81FD0307C}</a:tableStyleId>
              </a:tblPr>
              <a:tblGrid>
                <a:gridCol w="9742805">
                  <a:extLst>
                    <a:ext uri="{9D8B030D-6E8A-4147-A177-3AD203B41FA5}">
                      <a16:colId xmlns:a16="http://schemas.microsoft.com/office/drawing/2014/main" val="20000"/>
                    </a:ext>
                  </a:extLst>
                </a:gridCol>
              </a:tblGrid>
              <a:tr h="844550">
                <a:tc>
                  <a:txBody>
                    <a:bodyPr/>
                    <a:lstStyle/>
                    <a:p>
                      <a:pPr marL="297180">
                        <a:lnSpc>
                          <a:spcPct val="100000"/>
                        </a:lnSpc>
                        <a:spcBef>
                          <a:spcPts val="35"/>
                        </a:spcBef>
                        <a:tabLst>
                          <a:tab pos="525145" algn="l"/>
                        </a:tabLst>
                      </a:pPr>
                      <a:r>
                        <a:rPr sz="900" dirty="0">
                          <a:latin typeface="Symbol"/>
                          <a:cs typeface="Symbol"/>
                        </a:rPr>
                        <a:t></a:t>
                      </a:r>
                      <a:r>
                        <a:rPr sz="900" dirty="0">
                          <a:latin typeface="Times New Roman"/>
                          <a:cs typeface="Times New Roman"/>
                        </a:rPr>
                        <a:t>	</a:t>
                      </a:r>
                      <a:r>
                        <a:rPr sz="900" spc="-5" dirty="0">
                          <a:latin typeface="Verdana"/>
                          <a:cs typeface="Verdana"/>
                        </a:rPr>
                        <a:t>Recognise</a:t>
                      </a:r>
                      <a:r>
                        <a:rPr sz="900" spc="-55" dirty="0">
                          <a:latin typeface="Verdana"/>
                          <a:cs typeface="Verdana"/>
                        </a:rPr>
                        <a:t> </a:t>
                      </a:r>
                      <a:r>
                        <a:rPr sz="900" spc="-50" dirty="0">
                          <a:latin typeface="Verdana"/>
                          <a:cs typeface="Verdana"/>
                        </a:rPr>
                        <a:t>their</a:t>
                      </a:r>
                      <a:r>
                        <a:rPr sz="900" spc="-55" dirty="0">
                          <a:latin typeface="Verdana"/>
                          <a:cs typeface="Verdana"/>
                        </a:rPr>
                        <a:t> </a:t>
                      </a:r>
                      <a:r>
                        <a:rPr sz="900" spc="5" dirty="0">
                          <a:latin typeface="Verdana"/>
                          <a:cs typeface="Verdana"/>
                        </a:rPr>
                        <a:t>own</a:t>
                      </a:r>
                      <a:r>
                        <a:rPr sz="900" spc="-60" dirty="0">
                          <a:latin typeface="Verdana"/>
                          <a:cs typeface="Verdana"/>
                        </a:rPr>
                        <a:t> </a:t>
                      </a:r>
                      <a:r>
                        <a:rPr sz="900" spc="10" dirty="0">
                          <a:latin typeface="Verdana"/>
                          <a:cs typeface="Verdana"/>
                        </a:rPr>
                        <a:t>name</a:t>
                      </a:r>
                      <a:r>
                        <a:rPr sz="900" spc="-60" dirty="0">
                          <a:latin typeface="Verdana"/>
                          <a:cs typeface="Verdana"/>
                        </a:rPr>
                        <a:t> </a:t>
                      </a:r>
                      <a:r>
                        <a:rPr sz="900" spc="-40" dirty="0">
                          <a:latin typeface="Verdana"/>
                          <a:cs typeface="Verdana"/>
                        </a:rPr>
                        <a:t>from</a:t>
                      </a:r>
                      <a:r>
                        <a:rPr sz="900" spc="-75" dirty="0">
                          <a:latin typeface="Verdana"/>
                          <a:cs typeface="Verdana"/>
                        </a:rPr>
                        <a:t> </a:t>
                      </a:r>
                      <a:r>
                        <a:rPr sz="900" spc="70" dirty="0">
                          <a:latin typeface="Verdana"/>
                          <a:cs typeface="Verdana"/>
                        </a:rPr>
                        <a:t>a</a:t>
                      </a:r>
                      <a:r>
                        <a:rPr sz="900" spc="-60" dirty="0">
                          <a:latin typeface="Verdana"/>
                          <a:cs typeface="Verdana"/>
                        </a:rPr>
                        <a:t> </a:t>
                      </a:r>
                      <a:r>
                        <a:rPr sz="900" spc="-10" dirty="0">
                          <a:latin typeface="Verdana"/>
                          <a:cs typeface="Verdana"/>
                        </a:rPr>
                        <a:t>selection</a:t>
                      </a:r>
                      <a:r>
                        <a:rPr sz="900" spc="-55" dirty="0">
                          <a:latin typeface="Verdana"/>
                          <a:cs typeface="Verdana"/>
                        </a:rPr>
                        <a:t> </a:t>
                      </a:r>
                      <a:r>
                        <a:rPr sz="900" spc="30" dirty="0">
                          <a:latin typeface="Verdana"/>
                          <a:cs typeface="Verdana"/>
                        </a:rPr>
                        <a:t>and</a:t>
                      </a:r>
                      <a:r>
                        <a:rPr sz="900" spc="-65" dirty="0">
                          <a:latin typeface="Verdana"/>
                          <a:cs typeface="Verdana"/>
                        </a:rPr>
                        <a:t> </a:t>
                      </a:r>
                      <a:r>
                        <a:rPr sz="900" spc="-50" dirty="0">
                          <a:latin typeface="Verdana"/>
                          <a:cs typeface="Verdana"/>
                        </a:rPr>
                        <a:t>letters</a:t>
                      </a:r>
                      <a:r>
                        <a:rPr sz="900" spc="-70" dirty="0">
                          <a:latin typeface="Verdana"/>
                          <a:cs typeface="Verdana"/>
                        </a:rPr>
                        <a:t> </a:t>
                      </a:r>
                      <a:r>
                        <a:rPr sz="900" spc="-40" dirty="0">
                          <a:latin typeface="Verdana"/>
                          <a:cs typeface="Verdana"/>
                        </a:rPr>
                        <a:t>from</a:t>
                      </a:r>
                      <a:r>
                        <a:rPr sz="900" spc="-75" dirty="0">
                          <a:latin typeface="Verdana"/>
                          <a:cs typeface="Verdana"/>
                        </a:rPr>
                        <a:t> </a:t>
                      </a:r>
                      <a:r>
                        <a:rPr sz="900" spc="-40" dirty="0">
                          <a:latin typeface="Verdana"/>
                          <a:cs typeface="Verdana"/>
                        </a:rPr>
                        <a:t>their</a:t>
                      </a:r>
                      <a:r>
                        <a:rPr sz="900" spc="-55" dirty="0">
                          <a:latin typeface="Verdana"/>
                          <a:cs typeface="Verdana"/>
                        </a:rPr>
                        <a:t> </a:t>
                      </a:r>
                      <a:r>
                        <a:rPr sz="900" spc="5" dirty="0">
                          <a:latin typeface="Verdana"/>
                          <a:cs typeface="Verdana"/>
                        </a:rPr>
                        <a:t>own</a:t>
                      </a:r>
                      <a:r>
                        <a:rPr sz="900" spc="-60" dirty="0">
                          <a:latin typeface="Verdana"/>
                          <a:cs typeface="Verdana"/>
                        </a:rPr>
                        <a:t> </a:t>
                      </a:r>
                      <a:r>
                        <a:rPr sz="900" spc="10" dirty="0">
                          <a:latin typeface="Verdana"/>
                          <a:cs typeface="Verdana"/>
                        </a:rPr>
                        <a:t>name</a:t>
                      </a:r>
                      <a:r>
                        <a:rPr sz="900" spc="-60" dirty="0">
                          <a:latin typeface="Verdana"/>
                          <a:cs typeface="Verdana"/>
                        </a:rPr>
                        <a:t> </a:t>
                      </a:r>
                      <a:r>
                        <a:rPr sz="900" spc="-40" dirty="0">
                          <a:latin typeface="Verdana"/>
                          <a:cs typeface="Verdana"/>
                        </a:rPr>
                        <a:t>in</a:t>
                      </a:r>
                      <a:r>
                        <a:rPr sz="900" spc="-70" dirty="0">
                          <a:latin typeface="Verdana"/>
                          <a:cs typeface="Verdana"/>
                        </a:rPr>
                        <a:t> </a:t>
                      </a:r>
                      <a:r>
                        <a:rPr sz="900" spc="-25" dirty="0">
                          <a:latin typeface="Verdana"/>
                          <a:cs typeface="Verdana"/>
                        </a:rPr>
                        <a:t>other</a:t>
                      </a:r>
                      <a:r>
                        <a:rPr sz="900" spc="-50" dirty="0">
                          <a:latin typeface="Verdana"/>
                          <a:cs typeface="Verdana"/>
                        </a:rPr>
                        <a:t> </a:t>
                      </a:r>
                      <a:r>
                        <a:rPr sz="900" spc="-30" dirty="0">
                          <a:latin typeface="Verdana"/>
                          <a:cs typeface="Verdana"/>
                        </a:rPr>
                        <a:t>contexts,</a:t>
                      </a:r>
                      <a:r>
                        <a:rPr sz="900" spc="-70" dirty="0">
                          <a:latin typeface="Verdana"/>
                          <a:cs typeface="Verdana"/>
                        </a:rPr>
                        <a:t> </a:t>
                      </a:r>
                      <a:r>
                        <a:rPr sz="900" spc="-20" dirty="0">
                          <a:latin typeface="Verdana"/>
                          <a:cs typeface="Verdana"/>
                        </a:rPr>
                        <a:t>e.g.</a:t>
                      </a:r>
                      <a:r>
                        <a:rPr sz="900" spc="-70" dirty="0">
                          <a:latin typeface="Verdana"/>
                          <a:cs typeface="Verdana"/>
                        </a:rPr>
                        <a:t> </a:t>
                      </a:r>
                      <a:r>
                        <a:rPr sz="900" spc="-25" dirty="0">
                          <a:latin typeface="Verdana"/>
                          <a:cs typeface="Verdana"/>
                        </a:rPr>
                        <a:t>‘That’s</a:t>
                      </a:r>
                      <a:r>
                        <a:rPr sz="900" spc="-60" dirty="0">
                          <a:latin typeface="Verdana"/>
                          <a:cs typeface="Verdana"/>
                        </a:rPr>
                        <a:t> </a:t>
                      </a:r>
                      <a:r>
                        <a:rPr sz="900" spc="-40" dirty="0">
                          <a:latin typeface="Verdana"/>
                          <a:cs typeface="Verdana"/>
                        </a:rPr>
                        <a:t>in</a:t>
                      </a:r>
                      <a:r>
                        <a:rPr sz="900" spc="-60" dirty="0">
                          <a:latin typeface="Verdana"/>
                          <a:cs typeface="Verdana"/>
                        </a:rPr>
                        <a:t> </a:t>
                      </a:r>
                      <a:r>
                        <a:rPr sz="900" spc="-50" dirty="0">
                          <a:latin typeface="Verdana"/>
                          <a:cs typeface="Verdana"/>
                        </a:rPr>
                        <a:t>my</a:t>
                      </a:r>
                      <a:r>
                        <a:rPr sz="900" spc="-60" dirty="0">
                          <a:latin typeface="Verdana"/>
                          <a:cs typeface="Verdana"/>
                        </a:rPr>
                        <a:t> </a:t>
                      </a:r>
                      <a:r>
                        <a:rPr sz="900" spc="20" dirty="0">
                          <a:latin typeface="Verdana"/>
                          <a:cs typeface="Verdana"/>
                        </a:rPr>
                        <a:t>name’</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50" dirty="0">
                          <a:latin typeface="Verdana"/>
                          <a:cs typeface="Verdana"/>
                        </a:rPr>
                        <a:t>Can</a:t>
                      </a:r>
                      <a:r>
                        <a:rPr sz="900" spc="-60" dirty="0">
                          <a:latin typeface="Verdana"/>
                          <a:cs typeface="Verdana"/>
                        </a:rPr>
                        <a:t> </a:t>
                      </a:r>
                      <a:r>
                        <a:rPr sz="900" spc="-45" dirty="0">
                          <a:latin typeface="Verdana"/>
                          <a:cs typeface="Verdana"/>
                        </a:rPr>
                        <a:t>distinguish</a:t>
                      </a:r>
                      <a:r>
                        <a:rPr sz="900" spc="-60" dirty="0">
                          <a:latin typeface="Verdana"/>
                          <a:cs typeface="Verdana"/>
                        </a:rPr>
                        <a:t> </a:t>
                      </a:r>
                      <a:r>
                        <a:rPr sz="900" spc="15" dirty="0">
                          <a:latin typeface="Verdana"/>
                          <a:cs typeface="Verdana"/>
                        </a:rPr>
                        <a:t>between</a:t>
                      </a:r>
                      <a:r>
                        <a:rPr sz="900" spc="-65" dirty="0">
                          <a:latin typeface="Verdana"/>
                          <a:cs typeface="Verdana"/>
                        </a:rPr>
                        <a:t> </a:t>
                      </a:r>
                      <a:r>
                        <a:rPr sz="900" spc="-10" dirty="0">
                          <a:latin typeface="Verdana"/>
                          <a:cs typeface="Verdana"/>
                        </a:rPr>
                        <a:t>picture</a:t>
                      </a:r>
                      <a:r>
                        <a:rPr sz="900" spc="-65" dirty="0">
                          <a:latin typeface="Verdana"/>
                          <a:cs typeface="Verdana"/>
                        </a:rPr>
                        <a:t> </a:t>
                      </a:r>
                      <a:r>
                        <a:rPr sz="900" spc="30" dirty="0">
                          <a:latin typeface="Verdana"/>
                          <a:cs typeface="Verdana"/>
                        </a:rPr>
                        <a:t>and</a:t>
                      </a:r>
                      <a:r>
                        <a:rPr sz="900" spc="-70" dirty="0">
                          <a:latin typeface="Verdana"/>
                          <a:cs typeface="Verdana"/>
                        </a:rPr>
                        <a:t> </a:t>
                      </a:r>
                      <a:r>
                        <a:rPr sz="900" spc="-40" dirty="0">
                          <a:latin typeface="Verdana"/>
                          <a:cs typeface="Verdana"/>
                        </a:rPr>
                        <a:t>writing</a:t>
                      </a:r>
                      <a:r>
                        <a:rPr sz="900" spc="-80" dirty="0">
                          <a:latin typeface="Verdana"/>
                          <a:cs typeface="Verdana"/>
                        </a:rPr>
                        <a:t> </a:t>
                      </a:r>
                      <a:r>
                        <a:rPr sz="900" spc="-40" dirty="0">
                          <a:latin typeface="Verdana"/>
                          <a:cs typeface="Verdana"/>
                        </a:rPr>
                        <a:t>in</a:t>
                      </a:r>
                      <a:r>
                        <a:rPr sz="900" spc="-65" dirty="0">
                          <a:latin typeface="Verdana"/>
                          <a:cs typeface="Verdana"/>
                        </a:rPr>
                        <a:t> </a:t>
                      </a:r>
                      <a:r>
                        <a:rPr sz="900" spc="-45" dirty="0">
                          <a:latin typeface="Verdana"/>
                          <a:cs typeface="Verdana"/>
                        </a:rPr>
                        <a:t>their</a:t>
                      </a:r>
                      <a:r>
                        <a:rPr sz="900" spc="-60" dirty="0">
                          <a:latin typeface="Verdana"/>
                          <a:cs typeface="Verdana"/>
                        </a:rPr>
                        <a:t> </a:t>
                      </a:r>
                      <a:r>
                        <a:rPr sz="900" spc="5" dirty="0">
                          <a:latin typeface="Verdana"/>
                          <a:cs typeface="Verdana"/>
                        </a:rPr>
                        <a:t>own</a:t>
                      </a:r>
                      <a:r>
                        <a:rPr sz="900" spc="-65" dirty="0">
                          <a:latin typeface="Verdana"/>
                          <a:cs typeface="Verdana"/>
                        </a:rPr>
                        <a:t> </a:t>
                      </a:r>
                      <a:r>
                        <a:rPr sz="900" spc="-45" dirty="0">
                          <a:latin typeface="Verdana"/>
                          <a:cs typeface="Verdana"/>
                        </a:rPr>
                        <a:t>mark</a:t>
                      </a:r>
                      <a:r>
                        <a:rPr sz="900" spc="-60" dirty="0">
                          <a:latin typeface="Verdana"/>
                          <a:cs typeface="Verdana"/>
                        </a:rPr>
                        <a:t> </a:t>
                      </a:r>
                      <a:r>
                        <a:rPr sz="900" spc="-25" dirty="0">
                          <a:latin typeface="Verdana"/>
                          <a:cs typeface="Verdana"/>
                        </a:rPr>
                        <a:t>making,</a:t>
                      </a:r>
                      <a:r>
                        <a:rPr sz="900" spc="-75" dirty="0">
                          <a:latin typeface="Verdana"/>
                          <a:cs typeface="Verdana"/>
                        </a:rPr>
                        <a:t> </a:t>
                      </a:r>
                      <a:r>
                        <a:rPr sz="900" spc="-20" dirty="0">
                          <a:latin typeface="Verdana"/>
                          <a:cs typeface="Verdana"/>
                        </a:rPr>
                        <a:t>e.g.</a:t>
                      </a:r>
                      <a:r>
                        <a:rPr sz="900" spc="-75" dirty="0">
                          <a:latin typeface="Verdana"/>
                          <a:cs typeface="Verdana"/>
                        </a:rPr>
                        <a:t> </a:t>
                      </a:r>
                      <a:r>
                        <a:rPr sz="900" dirty="0">
                          <a:latin typeface="Verdana"/>
                          <a:cs typeface="Verdana"/>
                        </a:rPr>
                        <a:t>circle</a:t>
                      </a:r>
                      <a:r>
                        <a:rPr sz="900" spc="-70" dirty="0">
                          <a:latin typeface="Verdana"/>
                          <a:cs typeface="Verdana"/>
                        </a:rPr>
                        <a:t> </a:t>
                      </a:r>
                      <a:r>
                        <a:rPr sz="900" spc="-40" dirty="0">
                          <a:latin typeface="Verdana"/>
                          <a:cs typeface="Verdana"/>
                        </a:rPr>
                        <a:t>for</a:t>
                      </a:r>
                      <a:r>
                        <a:rPr sz="900" spc="-60" dirty="0">
                          <a:latin typeface="Verdana"/>
                          <a:cs typeface="Verdana"/>
                        </a:rPr>
                        <a:t> </a:t>
                      </a:r>
                      <a:r>
                        <a:rPr sz="900" spc="45" dirty="0">
                          <a:latin typeface="Verdana"/>
                          <a:cs typeface="Verdana"/>
                        </a:rPr>
                        <a:t>face</a:t>
                      </a:r>
                      <a:r>
                        <a:rPr sz="900" spc="-65" dirty="0">
                          <a:latin typeface="Verdana"/>
                          <a:cs typeface="Verdana"/>
                        </a:rPr>
                        <a:t> </a:t>
                      </a:r>
                      <a:r>
                        <a:rPr sz="900" spc="-10" dirty="0">
                          <a:latin typeface="Verdana"/>
                          <a:cs typeface="Verdana"/>
                        </a:rPr>
                        <a:t>but</a:t>
                      </a:r>
                      <a:r>
                        <a:rPr sz="900" spc="-70" dirty="0">
                          <a:latin typeface="Verdana"/>
                          <a:cs typeface="Verdana"/>
                        </a:rPr>
                        <a:t> </a:t>
                      </a:r>
                      <a:r>
                        <a:rPr sz="900" spc="-15" dirty="0">
                          <a:latin typeface="Verdana"/>
                          <a:cs typeface="Verdana"/>
                        </a:rPr>
                        <a:t>squiggle</a:t>
                      </a:r>
                      <a:r>
                        <a:rPr sz="900" spc="-65" dirty="0">
                          <a:latin typeface="Verdana"/>
                          <a:cs typeface="Verdana"/>
                        </a:rPr>
                        <a:t> </a:t>
                      </a:r>
                      <a:r>
                        <a:rPr sz="900" spc="-40" dirty="0">
                          <a:latin typeface="Verdana"/>
                          <a:cs typeface="Verdana"/>
                        </a:rPr>
                        <a:t>or</a:t>
                      </a:r>
                      <a:r>
                        <a:rPr sz="900" spc="-60" dirty="0">
                          <a:latin typeface="Verdana"/>
                          <a:cs typeface="Verdana"/>
                        </a:rPr>
                        <a:t> </a:t>
                      </a:r>
                      <a:r>
                        <a:rPr sz="900" spc="-40" dirty="0">
                          <a:latin typeface="Verdana"/>
                          <a:cs typeface="Verdana"/>
                        </a:rPr>
                        <a:t>zig</a:t>
                      </a:r>
                      <a:r>
                        <a:rPr sz="900" spc="-70" dirty="0">
                          <a:latin typeface="Verdana"/>
                          <a:cs typeface="Verdana"/>
                        </a:rPr>
                        <a:t> </a:t>
                      </a:r>
                      <a:r>
                        <a:rPr sz="900" dirty="0">
                          <a:latin typeface="Verdana"/>
                          <a:cs typeface="Verdana"/>
                        </a:rPr>
                        <a:t>zag</a:t>
                      </a:r>
                      <a:r>
                        <a:rPr sz="900" spc="-70" dirty="0">
                          <a:latin typeface="Verdana"/>
                          <a:cs typeface="Verdana"/>
                        </a:rPr>
                        <a:t> </a:t>
                      </a:r>
                      <a:r>
                        <a:rPr sz="900" spc="-35" dirty="0">
                          <a:latin typeface="Verdana"/>
                          <a:cs typeface="Verdana"/>
                        </a:rPr>
                        <a:t>for</a:t>
                      </a:r>
                      <a:r>
                        <a:rPr sz="900" spc="-60" dirty="0">
                          <a:latin typeface="Verdana"/>
                          <a:cs typeface="Verdana"/>
                        </a:rPr>
                        <a:t> </a:t>
                      </a:r>
                      <a:r>
                        <a:rPr sz="900" spc="5" dirty="0">
                          <a:latin typeface="Verdana"/>
                          <a:cs typeface="Verdana"/>
                        </a:rPr>
                        <a:t>‘words’</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lang="en-GB" sz="900" dirty="0">
                          <a:latin typeface="Verdana" panose="020B0604030504040204" pitchFamily="34" charset="0"/>
                          <a:ea typeface="Verdana" panose="020B0604030504040204" pitchFamily="34" charset="0"/>
                          <a:cs typeface="Times New Roman"/>
                        </a:rPr>
                        <a:t>Begin to </a:t>
                      </a:r>
                      <a:r>
                        <a:rPr lang="en-GB" sz="900" spc="35" dirty="0">
                          <a:latin typeface="Verdana"/>
                          <a:cs typeface="Times New Roman"/>
                        </a:rPr>
                        <a:t>c</a:t>
                      </a:r>
                      <a:r>
                        <a:rPr sz="900" spc="35" dirty="0" err="1">
                          <a:latin typeface="Verdana"/>
                          <a:cs typeface="Verdana"/>
                        </a:rPr>
                        <a:t>opy</a:t>
                      </a:r>
                      <a:r>
                        <a:rPr sz="900" spc="-65" dirty="0">
                          <a:latin typeface="Verdana"/>
                          <a:cs typeface="Verdana"/>
                        </a:rPr>
                        <a:t> </a:t>
                      </a:r>
                      <a:r>
                        <a:rPr sz="900" spc="-50" dirty="0">
                          <a:latin typeface="Verdana"/>
                          <a:cs typeface="Verdana"/>
                        </a:rPr>
                        <a:t>letters</a:t>
                      </a:r>
                      <a:r>
                        <a:rPr sz="900" spc="-65" dirty="0">
                          <a:latin typeface="Verdana"/>
                          <a:cs typeface="Verdana"/>
                        </a:rPr>
                        <a:t> </a:t>
                      </a:r>
                      <a:r>
                        <a:rPr sz="900" spc="-35" dirty="0">
                          <a:latin typeface="Verdana"/>
                          <a:cs typeface="Verdana"/>
                        </a:rPr>
                        <a:t>from</a:t>
                      </a:r>
                      <a:r>
                        <a:rPr sz="900" spc="-80" dirty="0">
                          <a:latin typeface="Verdana"/>
                          <a:cs typeface="Verdana"/>
                        </a:rPr>
                        <a:t> </a:t>
                      </a:r>
                      <a:r>
                        <a:rPr sz="900" spc="-40" dirty="0">
                          <a:latin typeface="Verdana"/>
                          <a:cs typeface="Verdana"/>
                        </a:rPr>
                        <a:t>their</a:t>
                      </a:r>
                      <a:r>
                        <a:rPr sz="900" spc="-55" dirty="0">
                          <a:latin typeface="Verdana"/>
                          <a:cs typeface="Verdana"/>
                        </a:rPr>
                        <a:t> </a:t>
                      </a:r>
                      <a:r>
                        <a:rPr sz="900" spc="5" dirty="0">
                          <a:latin typeface="Verdana"/>
                          <a:cs typeface="Verdana"/>
                        </a:rPr>
                        <a:t>own</a:t>
                      </a:r>
                      <a:r>
                        <a:rPr sz="900" spc="-70" dirty="0">
                          <a:latin typeface="Verdana"/>
                          <a:cs typeface="Verdana"/>
                        </a:rPr>
                        <a:t> </a:t>
                      </a:r>
                      <a:r>
                        <a:rPr sz="900" spc="10" dirty="0">
                          <a:latin typeface="Verdana"/>
                          <a:cs typeface="Verdana"/>
                        </a:rPr>
                        <a:t>name</a:t>
                      </a:r>
                      <a:r>
                        <a:rPr sz="900" spc="-65" dirty="0">
                          <a:latin typeface="Verdana"/>
                          <a:cs typeface="Verdana"/>
                        </a:rPr>
                        <a:t> </a:t>
                      </a:r>
                      <a:r>
                        <a:rPr sz="900" spc="30" dirty="0">
                          <a:latin typeface="Verdana"/>
                          <a:cs typeface="Verdana"/>
                        </a:rPr>
                        <a:t>and</a:t>
                      </a:r>
                      <a:r>
                        <a:rPr sz="900" spc="-65" dirty="0">
                          <a:latin typeface="Verdana"/>
                          <a:cs typeface="Verdana"/>
                        </a:rPr>
                        <a:t> </a:t>
                      </a:r>
                      <a:r>
                        <a:rPr sz="900" spc="-30" dirty="0">
                          <a:latin typeface="Verdana"/>
                          <a:cs typeface="Verdana"/>
                        </a:rPr>
                        <a:t>words</a:t>
                      </a:r>
                      <a:r>
                        <a:rPr sz="900" spc="-50" dirty="0">
                          <a:latin typeface="Verdana"/>
                          <a:cs typeface="Verdana"/>
                        </a:rPr>
                        <a:t> </a:t>
                      </a:r>
                      <a:r>
                        <a:rPr sz="900" spc="-25" dirty="0">
                          <a:latin typeface="Verdana"/>
                          <a:cs typeface="Verdana"/>
                        </a:rPr>
                        <a:t>they</a:t>
                      </a:r>
                      <a:r>
                        <a:rPr sz="900" spc="-65" dirty="0">
                          <a:latin typeface="Verdana"/>
                          <a:cs typeface="Verdana"/>
                        </a:rPr>
                        <a:t> </a:t>
                      </a:r>
                      <a:r>
                        <a:rPr sz="900" spc="-5" dirty="0">
                          <a:latin typeface="Verdana"/>
                          <a:cs typeface="Verdana"/>
                        </a:rPr>
                        <a:t>are</a:t>
                      </a:r>
                      <a:r>
                        <a:rPr sz="900" spc="-65" dirty="0">
                          <a:latin typeface="Verdana"/>
                          <a:cs typeface="Verdana"/>
                        </a:rPr>
                        <a:t> </a:t>
                      </a:r>
                      <a:r>
                        <a:rPr sz="900" spc="-25" dirty="0">
                          <a:latin typeface="Verdana"/>
                          <a:cs typeface="Verdana"/>
                        </a:rPr>
                        <a:t>interested</a:t>
                      </a:r>
                      <a:r>
                        <a:rPr sz="900" spc="-70" dirty="0">
                          <a:latin typeface="Verdana"/>
                          <a:cs typeface="Verdana"/>
                        </a:rPr>
                        <a:t> </a:t>
                      </a:r>
                      <a:r>
                        <a:rPr sz="900" spc="-45" dirty="0">
                          <a:latin typeface="Verdana"/>
                          <a:cs typeface="Verdana"/>
                        </a:rPr>
                        <a:t>in</a:t>
                      </a:r>
                      <a:r>
                        <a:rPr sz="900" spc="-65" dirty="0">
                          <a:latin typeface="Verdana"/>
                          <a:cs typeface="Verdana"/>
                        </a:rPr>
                        <a:t> </a:t>
                      </a:r>
                      <a:r>
                        <a:rPr sz="900" spc="-50" dirty="0">
                          <a:latin typeface="Verdana"/>
                          <a:cs typeface="Verdana"/>
                        </a:rPr>
                        <a:t>writing,</a:t>
                      </a:r>
                      <a:r>
                        <a:rPr sz="900" spc="-75" dirty="0">
                          <a:latin typeface="Verdana"/>
                          <a:cs typeface="Verdana"/>
                        </a:rPr>
                        <a:t> </a:t>
                      </a:r>
                      <a:r>
                        <a:rPr sz="900" spc="-20" dirty="0">
                          <a:latin typeface="Verdana"/>
                          <a:cs typeface="Verdana"/>
                        </a:rPr>
                        <a:t>e.g.</a:t>
                      </a:r>
                      <a:r>
                        <a:rPr sz="900" spc="-55" dirty="0">
                          <a:latin typeface="Verdana"/>
                          <a:cs typeface="Verdana"/>
                        </a:rPr>
                        <a:t> </a:t>
                      </a:r>
                      <a:r>
                        <a:rPr sz="900" spc="-45" dirty="0">
                          <a:latin typeface="Verdana"/>
                          <a:cs typeface="Verdana"/>
                        </a:rPr>
                        <a:t>mum,</a:t>
                      </a:r>
                      <a:r>
                        <a:rPr sz="900" spc="-75" dirty="0">
                          <a:latin typeface="Verdana"/>
                          <a:cs typeface="Verdana"/>
                        </a:rPr>
                        <a:t> </a:t>
                      </a:r>
                      <a:r>
                        <a:rPr sz="900" spc="45" dirty="0">
                          <a:latin typeface="Verdana"/>
                          <a:cs typeface="Verdana"/>
                        </a:rPr>
                        <a:t>dog</a:t>
                      </a:r>
                      <a:r>
                        <a:rPr sz="900" spc="-70" dirty="0">
                          <a:latin typeface="Verdana"/>
                          <a:cs typeface="Verdana"/>
                        </a:rPr>
                        <a:t> </a:t>
                      </a:r>
                      <a:r>
                        <a:rPr sz="900" spc="30" dirty="0" err="1">
                          <a:latin typeface="Verdana"/>
                          <a:cs typeface="Verdana"/>
                        </a:rPr>
                        <a:t>etc</a:t>
                      </a:r>
                      <a:endParaRPr lang="en-GB" sz="900" spc="30" dirty="0">
                        <a:latin typeface="Verdana"/>
                        <a:cs typeface="Verdana"/>
                      </a:endParaRPr>
                    </a:p>
                    <a:p>
                      <a:pPr marL="468630" marR="0" lvl="0" indent="-171450" defTabSz="914400" eaLnBrk="1" fontAlgn="auto" latinLnBrk="0" hangingPunct="1">
                        <a:lnSpc>
                          <a:spcPct val="100000"/>
                        </a:lnSpc>
                        <a:spcBef>
                          <a:spcPts val="25"/>
                        </a:spcBef>
                        <a:spcAft>
                          <a:spcPts val="0"/>
                        </a:spcAft>
                        <a:buClrTx/>
                        <a:buSzTx/>
                        <a:buFont typeface="Arial" panose="020B0604020202020204" pitchFamily="34" charset="0"/>
                        <a:buChar char="•"/>
                        <a:tabLst>
                          <a:tab pos="525145" algn="l"/>
                        </a:tabLst>
                        <a:defRPr/>
                      </a:pPr>
                      <a:r>
                        <a:rPr lang="en-GB" sz="900" dirty="0">
                          <a:latin typeface="Verdana"/>
                          <a:cs typeface="Verdana"/>
                        </a:rPr>
                        <a:t>Co</a:t>
                      </a:r>
                      <a:r>
                        <a:rPr lang="en-GB" sz="900" spc="-5" dirty="0">
                          <a:latin typeface="Verdana"/>
                          <a:cs typeface="Verdana"/>
                        </a:rPr>
                        <a:t>p</a:t>
                      </a:r>
                      <a:r>
                        <a:rPr lang="en-GB" sz="900" dirty="0">
                          <a:latin typeface="Verdana"/>
                          <a:cs typeface="Verdana"/>
                        </a:rPr>
                        <a:t>y</a:t>
                      </a:r>
                      <a:r>
                        <a:rPr lang="en-GB" sz="900" spc="-70" dirty="0">
                          <a:latin typeface="Verdana"/>
                          <a:cs typeface="Verdana"/>
                        </a:rPr>
                        <a:t> </a:t>
                      </a:r>
                      <a:r>
                        <a:rPr lang="en-GB" sz="900" spc="-5" dirty="0">
                          <a:latin typeface="Verdana"/>
                          <a:cs typeface="Verdana"/>
                        </a:rPr>
                        <a:t>syllabl</a:t>
                      </a:r>
                      <a:r>
                        <a:rPr lang="en-GB" sz="900" dirty="0">
                          <a:latin typeface="Verdana"/>
                          <a:cs typeface="Verdana"/>
                        </a:rPr>
                        <a:t>e</a:t>
                      </a:r>
                      <a:r>
                        <a:rPr lang="en-GB" sz="900" spc="-65" dirty="0">
                          <a:latin typeface="Verdana"/>
                          <a:cs typeface="Verdana"/>
                        </a:rPr>
                        <a:t> </a:t>
                      </a:r>
                      <a:r>
                        <a:rPr lang="en-GB" sz="900" dirty="0">
                          <a:latin typeface="Verdana"/>
                          <a:cs typeface="Verdana"/>
                        </a:rPr>
                        <a:t>c</a:t>
                      </a:r>
                      <a:r>
                        <a:rPr lang="en-GB" sz="900" spc="-5" dirty="0">
                          <a:latin typeface="Verdana"/>
                          <a:cs typeface="Verdana"/>
                        </a:rPr>
                        <a:t>lapp</a:t>
                      </a:r>
                      <a:r>
                        <a:rPr lang="en-GB" sz="900" spc="10" dirty="0">
                          <a:latin typeface="Verdana"/>
                          <a:cs typeface="Verdana"/>
                        </a:rPr>
                        <a:t>i</a:t>
                      </a:r>
                      <a:r>
                        <a:rPr lang="en-GB" sz="900" dirty="0">
                          <a:latin typeface="Verdana"/>
                          <a:cs typeface="Verdana"/>
                        </a:rPr>
                        <a:t>ng</a:t>
                      </a:r>
                      <a:r>
                        <a:rPr lang="en-GB" sz="900" spc="-75" dirty="0">
                          <a:latin typeface="Verdana"/>
                          <a:cs typeface="Verdana"/>
                        </a:rPr>
                        <a:t> </a:t>
                      </a:r>
                      <a:r>
                        <a:rPr lang="en-GB" sz="900" spc="5" dirty="0">
                          <a:latin typeface="Verdana"/>
                          <a:cs typeface="Verdana"/>
                        </a:rPr>
                        <a:t>f</a:t>
                      </a:r>
                      <a:r>
                        <a:rPr lang="en-GB" sz="900" dirty="0">
                          <a:latin typeface="Verdana"/>
                          <a:cs typeface="Verdana"/>
                        </a:rPr>
                        <a:t>or</a:t>
                      </a:r>
                      <a:r>
                        <a:rPr lang="en-GB" sz="900" spc="-65" dirty="0">
                          <a:latin typeface="Verdana"/>
                          <a:cs typeface="Verdana"/>
                        </a:rPr>
                        <a:t> </a:t>
                      </a:r>
                      <a:r>
                        <a:rPr lang="en-GB" sz="900" spc="-15" dirty="0">
                          <a:latin typeface="Verdana"/>
                          <a:cs typeface="Verdana"/>
                        </a:rPr>
                        <a:t>t</a:t>
                      </a:r>
                      <a:r>
                        <a:rPr lang="en-GB" sz="900" dirty="0">
                          <a:latin typeface="Verdana"/>
                          <a:cs typeface="Verdana"/>
                        </a:rPr>
                        <a:t>he</a:t>
                      </a:r>
                      <a:r>
                        <a:rPr lang="en-GB" sz="900" spc="-5" dirty="0">
                          <a:latin typeface="Verdana"/>
                          <a:cs typeface="Verdana"/>
                        </a:rPr>
                        <a:t>i</a:t>
                      </a:r>
                      <a:r>
                        <a:rPr lang="en-GB" sz="900" dirty="0">
                          <a:latin typeface="Verdana"/>
                          <a:cs typeface="Verdana"/>
                        </a:rPr>
                        <a:t>r</a:t>
                      </a:r>
                      <a:r>
                        <a:rPr lang="en-GB" sz="900" spc="-65" dirty="0">
                          <a:latin typeface="Verdana"/>
                          <a:cs typeface="Verdana"/>
                        </a:rPr>
                        <a:t> </a:t>
                      </a:r>
                      <a:r>
                        <a:rPr lang="en-GB" sz="900" dirty="0">
                          <a:latin typeface="Verdana"/>
                          <a:cs typeface="Verdana"/>
                        </a:rPr>
                        <a:t>o</a:t>
                      </a:r>
                      <a:r>
                        <a:rPr lang="en-GB" sz="900" spc="-5" dirty="0">
                          <a:latin typeface="Verdana"/>
                          <a:cs typeface="Verdana"/>
                        </a:rPr>
                        <a:t>w</a:t>
                      </a:r>
                      <a:r>
                        <a:rPr lang="en-GB" sz="900" dirty="0">
                          <a:latin typeface="Verdana"/>
                          <a:cs typeface="Verdana"/>
                        </a:rPr>
                        <a:t>n</a:t>
                      </a:r>
                      <a:r>
                        <a:rPr lang="en-GB" sz="900" spc="-70" dirty="0">
                          <a:latin typeface="Verdana"/>
                          <a:cs typeface="Verdana"/>
                        </a:rPr>
                        <a:t> </a:t>
                      </a:r>
                      <a:r>
                        <a:rPr lang="en-GB" sz="900" dirty="0">
                          <a:latin typeface="Verdana"/>
                          <a:cs typeface="Verdana"/>
                        </a:rPr>
                        <a:t>n</a:t>
                      </a:r>
                      <a:r>
                        <a:rPr lang="en-GB" sz="900" spc="-5" dirty="0">
                          <a:latin typeface="Verdana"/>
                          <a:cs typeface="Verdana"/>
                        </a:rPr>
                        <a:t>a</a:t>
                      </a:r>
                      <a:r>
                        <a:rPr lang="en-GB" sz="900" spc="-20" dirty="0">
                          <a:latin typeface="Verdana"/>
                          <a:cs typeface="Verdana"/>
                        </a:rPr>
                        <a:t>m</a:t>
                      </a:r>
                      <a:r>
                        <a:rPr lang="en-GB" sz="900" dirty="0">
                          <a:latin typeface="Verdana"/>
                          <a:cs typeface="Verdana"/>
                        </a:rPr>
                        <a:t>e</a:t>
                      </a: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20" dirty="0">
                          <a:latin typeface="Verdana"/>
                          <a:cs typeface="Verdana"/>
                        </a:rPr>
                        <a:t>Know</a:t>
                      </a:r>
                      <a:r>
                        <a:rPr sz="900" spc="-65" dirty="0">
                          <a:latin typeface="Verdana"/>
                          <a:cs typeface="Verdana"/>
                        </a:rPr>
                        <a:t> </a:t>
                      </a:r>
                      <a:r>
                        <a:rPr sz="900" spc="-25" dirty="0">
                          <a:latin typeface="Verdana"/>
                          <a:cs typeface="Verdana"/>
                        </a:rPr>
                        <a:t>information</a:t>
                      </a:r>
                      <a:r>
                        <a:rPr sz="900" spc="-45" dirty="0">
                          <a:latin typeface="Verdana"/>
                          <a:cs typeface="Verdana"/>
                        </a:rPr>
                        <a:t> </a:t>
                      </a:r>
                      <a:r>
                        <a:rPr sz="900" spc="50" dirty="0">
                          <a:latin typeface="Verdana"/>
                          <a:cs typeface="Verdana"/>
                        </a:rPr>
                        <a:t>can</a:t>
                      </a:r>
                      <a:r>
                        <a:rPr sz="900" spc="-55" dirty="0">
                          <a:latin typeface="Verdana"/>
                          <a:cs typeface="Verdana"/>
                        </a:rPr>
                        <a:t> </a:t>
                      </a:r>
                      <a:r>
                        <a:rPr sz="900" spc="45" dirty="0">
                          <a:latin typeface="Verdana"/>
                          <a:cs typeface="Verdana"/>
                        </a:rPr>
                        <a:t>be</a:t>
                      </a:r>
                      <a:r>
                        <a:rPr sz="900" spc="-60" dirty="0">
                          <a:latin typeface="Verdana"/>
                          <a:cs typeface="Verdana"/>
                        </a:rPr>
                        <a:t> </a:t>
                      </a:r>
                      <a:r>
                        <a:rPr sz="900" spc="-5" dirty="0">
                          <a:latin typeface="Verdana"/>
                          <a:cs typeface="Verdana"/>
                        </a:rPr>
                        <a:t>relayed</a:t>
                      </a:r>
                      <a:r>
                        <a:rPr sz="900" spc="-65" dirty="0">
                          <a:latin typeface="Verdana"/>
                          <a:cs typeface="Verdana"/>
                        </a:rPr>
                        <a:t> </a:t>
                      </a:r>
                      <a:r>
                        <a:rPr sz="900" spc="-20" dirty="0">
                          <a:latin typeface="Verdana"/>
                          <a:cs typeface="Verdana"/>
                        </a:rPr>
                        <a:t>through</a:t>
                      </a:r>
                      <a:r>
                        <a:rPr sz="900" spc="-50" dirty="0">
                          <a:latin typeface="Verdana"/>
                          <a:cs typeface="Verdana"/>
                        </a:rPr>
                        <a:t> </a:t>
                      </a:r>
                      <a:r>
                        <a:rPr sz="900" spc="-60" dirty="0">
                          <a:latin typeface="Verdana"/>
                          <a:cs typeface="Verdana"/>
                        </a:rPr>
                        <a:t>signs</a:t>
                      </a:r>
                      <a:r>
                        <a:rPr sz="900" spc="-55" dirty="0">
                          <a:latin typeface="Verdana"/>
                          <a:cs typeface="Verdana"/>
                        </a:rPr>
                        <a:t> </a:t>
                      </a:r>
                      <a:r>
                        <a:rPr sz="900" spc="30" dirty="0">
                          <a:latin typeface="Verdana"/>
                          <a:cs typeface="Verdana"/>
                        </a:rPr>
                        <a:t>and</a:t>
                      </a:r>
                      <a:r>
                        <a:rPr sz="900" spc="-55" dirty="0">
                          <a:latin typeface="Verdana"/>
                          <a:cs typeface="Verdana"/>
                        </a:rPr>
                        <a:t> </a:t>
                      </a:r>
                      <a:r>
                        <a:rPr sz="900" spc="-50" dirty="0">
                          <a:latin typeface="Verdana"/>
                          <a:cs typeface="Verdana"/>
                        </a:rPr>
                        <a:t>symbols</a:t>
                      </a:r>
                      <a:r>
                        <a:rPr sz="900" spc="-55" dirty="0">
                          <a:latin typeface="Verdana"/>
                          <a:cs typeface="Verdana"/>
                        </a:rPr>
                        <a:t> </a:t>
                      </a:r>
                      <a:r>
                        <a:rPr sz="900" spc="-40" dirty="0">
                          <a:latin typeface="Verdana"/>
                          <a:cs typeface="Verdana"/>
                        </a:rPr>
                        <a:t>in</a:t>
                      </a:r>
                      <a:r>
                        <a:rPr sz="900" spc="-55" dirty="0">
                          <a:latin typeface="Verdana"/>
                          <a:cs typeface="Verdana"/>
                        </a:rPr>
                        <a:t> </a:t>
                      </a:r>
                      <a:r>
                        <a:rPr sz="900" spc="-40" dirty="0">
                          <a:latin typeface="Verdana"/>
                          <a:cs typeface="Verdana"/>
                        </a:rPr>
                        <a:t>various</a:t>
                      </a:r>
                      <a:r>
                        <a:rPr sz="900" spc="-55" dirty="0">
                          <a:latin typeface="Verdana"/>
                          <a:cs typeface="Verdana"/>
                        </a:rPr>
                        <a:t> </a:t>
                      </a:r>
                      <a:r>
                        <a:rPr sz="900" spc="-60" dirty="0">
                          <a:latin typeface="Verdana"/>
                          <a:cs typeface="Verdana"/>
                        </a:rPr>
                        <a:t>forms</a:t>
                      </a:r>
                      <a:r>
                        <a:rPr sz="900" spc="-40" dirty="0">
                          <a:latin typeface="Verdana"/>
                          <a:cs typeface="Verdana"/>
                        </a:rPr>
                        <a:t> (e.g.,</a:t>
                      </a:r>
                      <a:r>
                        <a:rPr sz="900" spc="-60" dirty="0">
                          <a:latin typeface="Verdana"/>
                          <a:cs typeface="Verdana"/>
                        </a:rPr>
                        <a:t> </a:t>
                      </a:r>
                      <a:r>
                        <a:rPr sz="900" spc="-20" dirty="0">
                          <a:latin typeface="Verdana"/>
                          <a:cs typeface="Verdana"/>
                        </a:rPr>
                        <a:t>printed</a:t>
                      </a:r>
                      <a:r>
                        <a:rPr sz="900" spc="-60" dirty="0">
                          <a:latin typeface="Verdana"/>
                          <a:cs typeface="Verdana"/>
                        </a:rPr>
                        <a:t> </a:t>
                      </a:r>
                      <a:r>
                        <a:rPr sz="900" spc="-40" dirty="0">
                          <a:latin typeface="Verdana"/>
                          <a:cs typeface="Verdana"/>
                        </a:rPr>
                        <a:t>materials,</a:t>
                      </a:r>
                      <a:r>
                        <a:rPr sz="900" spc="-65" dirty="0">
                          <a:latin typeface="Verdana"/>
                          <a:cs typeface="Verdana"/>
                        </a:rPr>
                        <a:t> </a:t>
                      </a:r>
                      <a:r>
                        <a:rPr sz="900" spc="-15" dirty="0">
                          <a:latin typeface="Verdana"/>
                          <a:cs typeface="Verdana"/>
                        </a:rPr>
                        <a:t>digital</a:t>
                      </a:r>
                      <a:r>
                        <a:rPr sz="900" spc="-55" dirty="0">
                          <a:latin typeface="Verdana"/>
                          <a:cs typeface="Verdana"/>
                        </a:rPr>
                        <a:t> </a:t>
                      </a:r>
                      <a:r>
                        <a:rPr sz="900" spc="-30" dirty="0">
                          <a:latin typeface="Verdana"/>
                          <a:cs typeface="Verdana"/>
                        </a:rPr>
                        <a:t>screens</a:t>
                      </a:r>
                      <a:r>
                        <a:rPr sz="900" spc="-55" dirty="0">
                          <a:latin typeface="Verdana"/>
                          <a:cs typeface="Verdana"/>
                        </a:rPr>
                        <a:t> </a:t>
                      </a:r>
                      <a:r>
                        <a:rPr sz="900" spc="30" dirty="0">
                          <a:latin typeface="Verdana"/>
                          <a:cs typeface="Verdana"/>
                        </a:rPr>
                        <a:t>and</a:t>
                      </a:r>
                      <a:r>
                        <a:rPr sz="900" spc="-55" dirty="0">
                          <a:latin typeface="Verdana"/>
                          <a:cs typeface="Verdana"/>
                        </a:rPr>
                        <a:t> </a:t>
                      </a:r>
                      <a:r>
                        <a:rPr sz="900" spc="-25" dirty="0">
                          <a:latin typeface="Verdana"/>
                          <a:cs typeface="Verdana"/>
                        </a:rPr>
                        <a:t>environmental/classroom</a:t>
                      </a:r>
                      <a:r>
                        <a:rPr sz="900" spc="-70" dirty="0">
                          <a:latin typeface="Verdana"/>
                          <a:cs typeface="Verdana"/>
                        </a:rPr>
                        <a:t> </a:t>
                      </a:r>
                      <a:r>
                        <a:rPr sz="900" spc="-50" dirty="0">
                          <a:latin typeface="Verdana"/>
                          <a:cs typeface="Verdana"/>
                        </a:rPr>
                        <a:t>print,</a:t>
                      </a:r>
                      <a:r>
                        <a:rPr sz="900" spc="-70" dirty="0">
                          <a:latin typeface="Verdana"/>
                          <a:cs typeface="Verdana"/>
                        </a:rPr>
                        <a:t> </a:t>
                      </a:r>
                      <a:r>
                        <a:rPr sz="900" spc="-15" dirty="0">
                          <a:latin typeface="Verdana"/>
                          <a:cs typeface="Verdana"/>
                        </a:rPr>
                        <a:t>shop</a:t>
                      </a:r>
                      <a:r>
                        <a:rPr sz="900" spc="-60" dirty="0">
                          <a:latin typeface="Verdana"/>
                          <a:cs typeface="Verdana"/>
                        </a:rPr>
                        <a:t> </a:t>
                      </a:r>
                      <a:r>
                        <a:rPr sz="900" spc="-55" dirty="0">
                          <a:latin typeface="Verdana"/>
                          <a:cs typeface="Verdana"/>
                        </a:rPr>
                        <a:t>signs)</a:t>
                      </a:r>
                      <a:endParaRPr sz="900" dirty="0">
                        <a:latin typeface="Verdana"/>
                        <a:cs typeface="Verdana"/>
                      </a:endParaRPr>
                    </a:p>
                    <a:p>
                      <a:pPr marL="297180">
                        <a:lnSpc>
                          <a:spcPct val="100000"/>
                        </a:lnSpc>
                        <a:spcBef>
                          <a:spcPts val="20"/>
                        </a:spcBef>
                        <a:tabLst>
                          <a:tab pos="525145" algn="l"/>
                        </a:tabLst>
                      </a:pPr>
                      <a:r>
                        <a:rPr sz="900" dirty="0">
                          <a:latin typeface="Symbol"/>
                          <a:cs typeface="Symbol"/>
                        </a:rPr>
                        <a:t></a:t>
                      </a:r>
                      <a:r>
                        <a:rPr sz="900" dirty="0">
                          <a:latin typeface="Times New Roman"/>
                          <a:cs typeface="Times New Roman"/>
                        </a:rPr>
                        <a:t>	</a:t>
                      </a:r>
                      <a:r>
                        <a:rPr sz="900" spc="-15" dirty="0">
                          <a:latin typeface="Verdana"/>
                          <a:cs typeface="Verdana"/>
                        </a:rPr>
                        <a:t>Drawing</a:t>
                      </a:r>
                      <a:r>
                        <a:rPr sz="900" spc="-80" dirty="0">
                          <a:latin typeface="Verdana"/>
                          <a:cs typeface="Verdana"/>
                        </a:rPr>
                        <a:t> </a:t>
                      </a:r>
                      <a:r>
                        <a:rPr sz="900" spc="-90" dirty="0">
                          <a:latin typeface="Verdana"/>
                          <a:cs typeface="Verdana"/>
                        </a:rPr>
                        <a:t>is</a:t>
                      </a:r>
                      <a:r>
                        <a:rPr sz="900" spc="-65" dirty="0">
                          <a:latin typeface="Verdana"/>
                          <a:cs typeface="Verdana"/>
                        </a:rPr>
                        <a:t> </a:t>
                      </a:r>
                      <a:r>
                        <a:rPr sz="900" spc="-20" dirty="0">
                          <a:latin typeface="Verdana"/>
                          <a:cs typeface="Verdana"/>
                        </a:rPr>
                        <a:t>taking</a:t>
                      </a:r>
                      <a:r>
                        <a:rPr sz="900" spc="-70" dirty="0">
                          <a:latin typeface="Verdana"/>
                          <a:cs typeface="Verdana"/>
                        </a:rPr>
                        <a:t> </a:t>
                      </a:r>
                      <a:r>
                        <a:rPr sz="900" dirty="0">
                          <a:latin typeface="Verdana"/>
                          <a:cs typeface="Verdana"/>
                        </a:rPr>
                        <a:t>recognisable</a:t>
                      </a:r>
                      <a:r>
                        <a:rPr sz="900" spc="-60" dirty="0">
                          <a:latin typeface="Verdana"/>
                          <a:cs typeface="Verdana"/>
                        </a:rPr>
                        <a:t> </a:t>
                      </a:r>
                      <a:r>
                        <a:rPr sz="900" spc="-50" dirty="0">
                          <a:latin typeface="Verdana"/>
                          <a:cs typeface="Verdana"/>
                        </a:rPr>
                        <a:t>form,</a:t>
                      </a:r>
                      <a:r>
                        <a:rPr sz="900" spc="-70" dirty="0">
                          <a:latin typeface="Verdana"/>
                          <a:cs typeface="Verdana"/>
                        </a:rPr>
                        <a:t> </a:t>
                      </a:r>
                      <a:r>
                        <a:rPr sz="900" spc="-75" dirty="0">
                          <a:latin typeface="Verdana"/>
                          <a:cs typeface="Verdana"/>
                        </a:rPr>
                        <a:t> </a:t>
                      </a:r>
                      <a:r>
                        <a:rPr sz="900" spc="-25" dirty="0">
                          <a:latin typeface="Verdana"/>
                          <a:cs typeface="Verdana"/>
                        </a:rPr>
                        <a:t>e.g.</a:t>
                      </a:r>
                      <a:r>
                        <a:rPr sz="900" spc="-75" dirty="0">
                          <a:latin typeface="Verdana"/>
                          <a:cs typeface="Verdana"/>
                        </a:rPr>
                        <a:t> </a:t>
                      </a:r>
                      <a:r>
                        <a:rPr sz="900" dirty="0">
                          <a:latin typeface="Verdana"/>
                          <a:cs typeface="Verdana"/>
                        </a:rPr>
                        <a:t>circle</a:t>
                      </a:r>
                      <a:r>
                        <a:rPr sz="900" spc="-60" dirty="0">
                          <a:latin typeface="Verdana"/>
                          <a:cs typeface="Verdana"/>
                        </a:rPr>
                        <a:t> </a:t>
                      </a:r>
                      <a:r>
                        <a:rPr sz="900" spc="-40" dirty="0">
                          <a:latin typeface="Verdana"/>
                          <a:cs typeface="Verdana"/>
                        </a:rPr>
                        <a:t>for</a:t>
                      </a:r>
                      <a:r>
                        <a:rPr sz="900" spc="-60" dirty="0">
                          <a:latin typeface="Verdana"/>
                          <a:cs typeface="Verdana"/>
                        </a:rPr>
                        <a:t> </a:t>
                      </a:r>
                      <a:r>
                        <a:rPr sz="900" spc="20" dirty="0">
                          <a:latin typeface="Verdana"/>
                          <a:cs typeface="Verdana"/>
                        </a:rPr>
                        <a:t>face,</a:t>
                      </a:r>
                      <a:r>
                        <a:rPr sz="900" spc="-75" dirty="0">
                          <a:latin typeface="Verdana"/>
                          <a:cs typeface="Verdana"/>
                        </a:rPr>
                        <a:t> </a:t>
                      </a:r>
                      <a:r>
                        <a:rPr sz="900" spc="-35" dirty="0">
                          <a:latin typeface="Verdana"/>
                          <a:cs typeface="Verdana"/>
                        </a:rPr>
                        <a:t>eyes,</a:t>
                      </a:r>
                      <a:r>
                        <a:rPr sz="900" spc="-75" dirty="0">
                          <a:latin typeface="Verdana"/>
                          <a:cs typeface="Verdana"/>
                        </a:rPr>
                        <a:t> </a:t>
                      </a:r>
                      <a:r>
                        <a:rPr sz="900" spc="-30" dirty="0">
                          <a:latin typeface="Verdana"/>
                          <a:cs typeface="Verdana"/>
                        </a:rPr>
                        <a:t>nose,</a:t>
                      </a:r>
                      <a:r>
                        <a:rPr sz="900" spc="-60" dirty="0">
                          <a:latin typeface="Verdana"/>
                          <a:cs typeface="Verdana"/>
                        </a:rPr>
                        <a:t> </a:t>
                      </a:r>
                      <a:r>
                        <a:rPr sz="900" spc="-25" dirty="0">
                          <a:latin typeface="Verdana"/>
                          <a:cs typeface="Verdana"/>
                        </a:rPr>
                        <a:t>mouth</a:t>
                      </a:r>
                      <a:r>
                        <a:rPr sz="900" spc="-60" dirty="0">
                          <a:latin typeface="Verdana"/>
                          <a:cs typeface="Verdana"/>
                        </a:rPr>
                        <a:t> </a:t>
                      </a:r>
                      <a:r>
                        <a:rPr sz="900" spc="5" dirty="0">
                          <a:latin typeface="Verdana"/>
                          <a:cs typeface="Verdana"/>
                        </a:rPr>
                        <a:t>etc.</a:t>
                      </a:r>
                      <a:endParaRPr sz="900" dirty="0">
                        <a:latin typeface="Verdana"/>
                        <a:cs typeface="Verdana"/>
                      </a:endParaRPr>
                    </a:p>
                    <a:p>
                      <a:pPr marL="297180">
                        <a:lnSpc>
                          <a:spcPts val="990"/>
                        </a:lnSpc>
                        <a:spcBef>
                          <a:spcPts val="25"/>
                        </a:spcBef>
                        <a:tabLst>
                          <a:tab pos="525145" algn="l"/>
                        </a:tabLst>
                      </a:pPr>
                      <a:r>
                        <a:rPr sz="900" dirty="0">
                          <a:solidFill>
                            <a:srgbClr val="3C3B3A"/>
                          </a:solidFill>
                          <a:latin typeface="Symbol"/>
                          <a:cs typeface="Symbol"/>
                        </a:rPr>
                        <a:t></a:t>
                      </a:r>
                      <a:r>
                        <a:rPr sz="900" dirty="0">
                          <a:solidFill>
                            <a:srgbClr val="3C3B3A"/>
                          </a:solidFill>
                          <a:latin typeface="Times New Roman"/>
                          <a:cs typeface="Times New Roman"/>
                        </a:rPr>
                        <a:t>	</a:t>
                      </a:r>
                      <a:r>
                        <a:rPr sz="900" spc="-15" dirty="0">
                          <a:latin typeface="Verdana"/>
                          <a:cs typeface="Verdana"/>
                        </a:rPr>
                        <a:t>When</a:t>
                      </a:r>
                      <a:r>
                        <a:rPr sz="900" spc="-70" dirty="0">
                          <a:latin typeface="Verdana"/>
                          <a:cs typeface="Verdana"/>
                        </a:rPr>
                        <a:t> </a:t>
                      </a:r>
                      <a:r>
                        <a:rPr sz="900" spc="-35" dirty="0">
                          <a:latin typeface="Verdana"/>
                          <a:cs typeface="Verdana"/>
                        </a:rPr>
                        <a:t>sharing</a:t>
                      </a:r>
                      <a:r>
                        <a:rPr sz="900" spc="-70" dirty="0">
                          <a:latin typeface="Verdana"/>
                          <a:cs typeface="Verdana"/>
                        </a:rPr>
                        <a:t> </a:t>
                      </a:r>
                      <a:r>
                        <a:rPr sz="900" spc="70" dirty="0">
                          <a:latin typeface="Verdana"/>
                          <a:cs typeface="Verdana"/>
                        </a:rPr>
                        <a:t>a</a:t>
                      </a:r>
                      <a:r>
                        <a:rPr sz="900" spc="-65" dirty="0">
                          <a:latin typeface="Verdana"/>
                          <a:cs typeface="Verdana"/>
                        </a:rPr>
                        <a:t> </a:t>
                      </a:r>
                      <a:r>
                        <a:rPr sz="900" spc="-10" dirty="0">
                          <a:latin typeface="Verdana"/>
                          <a:cs typeface="Verdana"/>
                        </a:rPr>
                        <a:t>book,</a:t>
                      </a:r>
                      <a:r>
                        <a:rPr sz="900" spc="-75" dirty="0">
                          <a:latin typeface="Verdana"/>
                          <a:cs typeface="Verdana"/>
                        </a:rPr>
                        <a:t> </a:t>
                      </a:r>
                      <a:r>
                        <a:rPr sz="900" spc="-15" dirty="0">
                          <a:latin typeface="Verdana"/>
                          <a:cs typeface="Verdana"/>
                        </a:rPr>
                        <a:t>know</a:t>
                      </a:r>
                      <a:r>
                        <a:rPr sz="900" spc="-70" dirty="0">
                          <a:latin typeface="Verdana"/>
                          <a:cs typeface="Verdana"/>
                        </a:rPr>
                        <a:t> </a:t>
                      </a:r>
                      <a:r>
                        <a:rPr sz="900" spc="-15" dirty="0">
                          <a:latin typeface="Verdana"/>
                          <a:cs typeface="Verdana"/>
                        </a:rPr>
                        <a:t>that</a:t>
                      </a:r>
                      <a:r>
                        <a:rPr sz="900" spc="-70" dirty="0">
                          <a:latin typeface="Verdana"/>
                          <a:cs typeface="Verdana"/>
                        </a:rPr>
                        <a:t> </a:t>
                      </a:r>
                      <a:r>
                        <a:rPr sz="900" spc="-10" dirty="0">
                          <a:latin typeface="Verdana"/>
                          <a:cs typeface="Verdana"/>
                        </a:rPr>
                        <a:t>the</a:t>
                      </a:r>
                      <a:r>
                        <a:rPr sz="900" spc="-60" dirty="0">
                          <a:latin typeface="Verdana"/>
                          <a:cs typeface="Verdana"/>
                        </a:rPr>
                        <a:t> </a:t>
                      </a:r>
                      <a:r>
                        <a:rPr sz="900" spc="-40" dirty="0">
                          <a:latin typeface="Verdana"/>
                          <a:cs typeface="Verdana"/>
                        </a:rPr>
                        <a:t>text</a:t>
                      </a:r>
                      <a:r>
                        <a:rPr sz="900" spc="-70" dirty="0">
                          <a:latin typeface="Verdana"/>
                          <a:cs typeface="Verdana"/>
                        </a:rPr>
                        <a:t> </a:t>
                      </a:r>
                      <a:r>
                        <a:rPr sz="900" spc="-90" dirty="0">
                          <a:latin typeface="Verdana"/>
                          <a:cs typeface="Verdana"/>
                        </a:rPr>
                        <a:t>is</a:t>
                      </a:r>
                      <a:r>
                        <a:rPr sz="900" spc="-65" dirty="0">
                          <a:latin typeface="Verdana"/>
                          <a:cs typeface="Verdana"/>
                        </a:rPr>
                        <a:t> </a:t>
                      </a:r>
                      <a:r>
                        <a:rPr sz="900" dirty="0">
                          <a:latin typeface="Verdana"/>
                          <a:cs typeface="Verdana"/>
                        </a:rPr>
                        <a:t>what</a:t>
                      </a:r>
                      <a:r>
                        <a:rPr sz="900" spc="-70" dirty="0">
                          <a:latin typeface="Verdana"/>
                          <a:cs typeface="Verdana"/>
                        </a:rPr>
                        <a:t> </a:t>
                      </a:r>
                      <a:r>
                        <a:rPr sz="900" spc="-55" dirty="0">
                          <a:latin typeface="Verdana"/>
                          <a:cs typeface="Verdana"/>
                        </a:rPr>
                        <a:t>tells</a:t>
                      </a:r>
                      <a:r>
                        <a:rPr sz="900" spc="-65" dirty="0">
                          <a:latin typeface="Verdana"/>
                          <a:cs typeface="Verdana"/>
                        </a:rPr>
                        <a:t> </a:t>
                      </a:r>
                      <a:r>
                        <a:rPr sz="900" spc="-70" dirty="0">
                          <a:latin typeface="Verdana"/>
                          <a:cs typeface="Verdana"/>
                        </a:rPr>
                        <a:t>us</a:t>
                      </a:r>
                      <a:r>
                        <a:rPr sz="900" spc="-75" dirty="0">
                          <a:latin typeface="Verdana"/>
                          <a:cs typeface="Verdana"/>
                        </a:rPr>
                        <a:t> </a:t>
                      </a:r>
                      <a:r>
                        <a:rPr sz="900" dirty="0">
                          <a:latin typeface="Verdana"/>
                          <a:cs typeface="Verdana"/>
                        </a:rPr>
                        <a:t>what</a:t>
                      </a:r>
                      <a:r>
                        <a:rPr sz="900" spc="-70" dirty="0">
                          <a:latin typeface="Verdana"/>
                          <a:cs typeface="Verdana"/>
                        </a:rPr>
                        <a:t> </a:t>
                      </a:r>
                      <a:r>
                        <a:rPr sz="900" spc="-5" dirty="0">
                          <a:latin typeface="Verdana"/>
                          <a:cs typeface="Verdana"/>
                        </a:rPr>
                        <a:t>to</a:t>
                      </a:r>
                      <a:r>
                        <a:rPr sz="900" spc="-70" dirty="0">
                          <a:latin typeface="Verdana"/>
                          <a:cs typeface="Verdana"/>
                        </a:rPr>
                        <a:t> </a:t>
                      </a:r>
                      <a:r>
                        <a:rPr sz="900" spc="-45" dirty="0">
                          <a:latin typeface="Verdana"/>
                          <a:cs typeface="Verdana"/>
                        </a:rPr>
                        <a:t>say.</a:t>
                      </a:r>
                      <a:endParaRPr sz="900" dirty="0">
                        <a:latin typeface="Verdana"/>
                        <a:cs typeface="Verdana"/>
                      </a:endParaRPr>
                    </a:p>
                  </a:txBody>
                  <a:tcPr marL="0" marR="0" marT="4445" marB="0">
                    <a:lnL w="6350">
                      <a:solidFill>
                        <a:srgbClr val="FFC000"/>
                      </a:solidFill>
                      <a:prstDash val="solid"/>
                    </a:lnL>
                    <a:lnR w="6350">
                      <a:solidFill>
                        <a:srgbClr val="FFC000"/>
                      </a:solidFill>
                      <a:prstDash val="solid"/>
                    </a:lnR>
                    <a:lnT w="6350">
                      <a:solidFill>
                        <a:srgbClr val="FFC000"/>
                      </a:solidFill>
                      <a:prstDash val="solid"/>
                    </a:lnT>
                  </a:tcPr>
                </a:tc>
                <a:extLst>
                  <a:ext uri="{0D108BD9-81ED-4DB2-BD59-A6C34878D82A}">
                    <a16:rowId xmlns:a16="http://schemas.microsoft.com/office/drawing/2014/main" val="10000"/>
                  </a:ext>
                </a:extLst>
              </a:tr>
              <a:tr h="292100">
                <a:tc>
                  <a:txBody>
                    <a:bodyPr/>
                    <a:lstStyle/>
                    <a:p>
                      <a:pPr marL="68580">
                        <a:lnSpc>
                          <a:spcPct val="100000"/>
                        </a:lnSpc>
                        <a:spcBef>
                          <a:spcPts val="60"/>
                        </a:spcBef>
                      </a:pPr>
                      <a:r>
                        <a:rPr sz="900" b="1" spc="-10" dirty="0">
                          <a:solidFill>
                            <a:srgbClr val="FFFFFF"/>
                          </a:solidFill>
                          <a:latin typeface="Tahoma"/>
                          <a:cs typeface="Tahoma"/>
                        </a:rPr>
                        <a:t>A</a:t>
                      </a:r>
                      <a:r>
                        <a:rPr sz="900" b="1" spc="-5" dirty="0">
                          <a:solidFill>
                            <a:srgbClr val="FFFFFF"/>
                          </a:solidFill>
                          <a:latin typeface="Tahoma"/>
                          <a:cs typeface="Tahoma"/>
                        </a:rPr>
                        <a:t>u</a:t>
                      </a:r>
                      <a:r>
                        <a:rPr sz="900" b="1" spc="-10" dirty="0">
                          <a:solidFill>
                            <a:srgbClr val="FFFFFF"/>
                          </a:solidFill>
                          <a:latin typeface="Tahoma"/>
                          <a:cs typeface="Tahoma"/>
                        </a:rPr>
                        <a:t>t</a:t>
                      </a:r>
                      <a:r>
                        <a:rPr sz="900" b="1" spc="-5" dirty="0">
                          <a:solidFill>
                            <a:srgbClr val="FFFFFF"/>
                          </a:solidFill>
                          <a:latin typeface="Tahoma"/>
                          <a:cs typeface="Tahoma"/>
                        </a:rPr>
                        <a:t>u</a:t>
                      </a:r>
                      <a:r>
                        <a:rPr sz="900" b="1" spc="5" dirty="0">
                          <a:solidFill>
                            <a:srgbClr val="FFFFFF"/>
                          </a:solidFill>
                          <a:latin typeface="Tahoma"/>
                          <a:cs typeface="Tahoma"/>
                        </a:rPr>
                        <a:t>m</a:t>
                      </a:r>
                      <a:r>
                        <a:rPr sz="900" b="1" dirty="0">
                          <a:solidFill>
                            <a:srgbClr val="FFFFFF"/>
                          </a:solidFill>
                          <a:latin typeface="Tahoma"/>
                          <a:cs typeface="Tahoma"/>
                        </a:rPr>
                        <a:t>n</a:t>
                      </a:r>
                      <a:r>
                        <a:rPr sz="900" b="1" spc="-15" dirty="0">
                          <a:solidFill>
                            <a:srgbClr val="FFFFFF"/>
                          </a:solidFill>
                          <a:latin typeface="Tahoma"/>
                          <a:cs typeface="Tahoma"/>
                        </a:rPr>
                        <a:t> </a:t>
                      </a:r>
                      <a:r>
                        <a:rPr sz="900" b="1" spc="5" dirty="0">
                          <a:solidFill>
                            <a:srgbClr val="FFFFFF"/>
                          </a:solidFill>
                          <a:latin typeface="Tahoma"/>
                          <a:cs typeface="Tahoma"/>
                        </a:rPr>
                        <a:t>T</a:t>
                      </a:r>
                      <a:r>
                        <a:rPr sz="900" b="1" spc="-5" dirty="0">
                          <a:solidFill>
                            <a:srgbClr val="FFFFFF"/>
                          </a:solidFill>
                          <a:latin typeface="Tahoma"/>
                          <a:cs typeface="Tahoma"/>
                        </a:rPr>
                        <a:t>er</a:t>
                      </a:r>
                      <a:r>
                        <a:rPr sz="900" b="1" dirty="0">
                          <a:solidFill>
                            <a:srgbClr val="FFFFFF"/>
                          </a:solidFill>
                          <a:latin typeface="Tahoma"/>
                          <a:cs typeface="Tahoma"/>
                        </a:rPr>
                        <a:t>m</a:t>
                      </a:r>
                      <a:r>
                        <a:rPr sz="900" b="1" spc="-10" dirty="0">
                          <a:solidFill>
                            <a:srgbClr val="FFFFFF"/>
                          </a:solidFill>
                          <a:latin typeface="Tahoma"/>
                          <a:cs typeface="Tahoma"/>
                        </a:rPr>
                        <a:t> N</a:t>
                      </a:r>
                      <a:r>
                        <a:rPr sz="900" b="1" dirty="0">
                          <a:solidFill>
                            <a:srgbClr val="FFFFFF"/>
                          </a:solidFill>
                          <a:latin typeface="Tahoma"/>
                          <a:cs typeface="Tahoma"/>
                        </a:rPr>
                        <a:t>2</a:t>
                      </a:r>
                      <a:r>
                        <a:rPr sz="900" b="1" spc="-10" dirty="0">
                          <a:solidFill>
                            <a:srgbClr val="FFFFFF"/>
                          </a:solidFill>
                          <a:latin typeface="Tahoma"/>
                          <a:cs typeface="Tahoma"/>
                        </a:rPr>
                        <a:t> (N</a:t>
                      </a:r>
                      <a:r>
                        <a:rPr sz="900" b="1" dirty="0">
                          <a:solidFill>
                            <a:srgbClr val="FFFFFF"/>
                          </a:solidFill>
                          <a:latin typeface="Tahoma"/>
                          <a:cs typeface="Tahoma"/>
                        </a:rPr>
                        <a:t>2</a:t>
                      </a:r>
                      <a:r>
                        <a:rPr sz="900" b="1" spc="5" dirty="0">
                          <a:solidFill>
                            <a:srgbClr val="FFFFFF"/>
                          </a:solidFill>
                          <a:latin typeface="Tahoma"/>
                          <a:cs typeface="Tahoma"/>
                        </a:rPr>
                        <a:t>-</a:t>
                      </a:r>
                      <a:r>
                        <a:rPr sz="900" b="1" dirty="0">
                          <a:solidFill>
                            <a:srgbClr val="FFFFFF"/>
                          </a:solidFill>
                          <a:latin typeface="Tahoma"/>
                          <a:cs typeface="Tahoma"/>
                        </a:rPr>
                        <a:t>)</a:t>
                      </a:r>
                      <a:endParaRPr sz="900">
                        <a:latin typeface="Tahoma"/>
                        <a:cs typeface="Tahoma"/>
                      </a:endParaRPr>
                    </a:p>
                    <a:p>
                      <a:pPr marL="68580">
                        <a:lnSpc>
                          <a:spcPts val="1040"/>
                        </a:lnSpc>
                        <a:spcBef>
                          <a:spcPts val="20"/>
                        </a:spcBef>
                      </a:pPr>
                      <a:r>
                        <a:rPr sz="900" b="1" spc="5" dirty="0">
                          <a:latin typeface="Tahoma"/>
                          <a:cs typeface="Tahoma"/>
                        </a:rPr>
                        <a:t>B</a:t>
                      </a:r>
                      <a:r>
                        <a:rPr sz="900" b="1" dirty="0">
                          <a:latin typeface="Tahoma"/>
                          <a:cs typeface="Tahoma"/>
                        </a:rPr>
                        <a:t>y</a:t>
                      </a:r>
                      <a:r>
                        <a:rPr sz="900" b="1" spc="-10" dirty="0">
                          <a:latin typeface="Tahoma"/>
                          <a:cs typeface="Tahoma"/>
                        </a:rPr>
                        <a:t> t</a:t>
                      </a:r>
                      <a:r>
                        <a:rPr sz="900" b="1" spc="-5" dirty="0">
                          <a:latin typeface="Tahoma"/>
                          <a:cs typeface="Tahoma"/>
                        </a:rPr>
                        <a:t>h</a:t>
                      </a:r>
                      <a:r>
                        <a:rPr sz="900" b="1" dirty="0">
                          <a:latin typeface="Tahoma"/>
                          <a:cs typeface="Tahoma"/>
                        </a:rPr>
                        <a:t>e</a:t>
                      </a:r>
                      <a:r>
                        <a:rPr sz="900" b="1" spc="-15" dirty="0">
                          <a:latin typeface="Tahoma"/>
                          <a:cs typeface="Tahoma"/>
                        </a:rPr>
                        <a:t> </a:t>
                      </a:r>
                      <a:r>
                        <a:rPr sz="900" b="1" spc="-5" dirty="0">
                          <a:latin typeface="Tahoma"/>
                          <a:cs typeface="Tahoma"/>
                        </a:rPr>
                        <a:t>en</a:t>
                      </a:r>
                      <a:r>
                        <a:rPr sz="900" b="1" dirty="0">
                          <a:latin typeface="Tahoma"/>
                          <a:cs typeface="Tahoma"/>
                        </a:rPr>
                        <a:t>d</a:t>
                      </a:r>
                      <a:r>
                        <a:rPr sz="900" b="1" spc="-10" dirty="0">
                          <a:latin typeface="Tahoma"/>
                          <a:cs typeface="Tahoma"/>
                        </a:rPr>
                        <a:t> </a:t>
                      </a:r>
                      <a:r>
                        <a:rPr sz="900" b="1" spc="-5" dirty="0">
                          <a:latin typeface="Tahoma"/>
                          <a:cs typeface="Tahoma"/>
                        </a:rPr>
                        <a:t>o</a:t>
                      </a:r>
                      <a:r>
                        <a:rPr sz="900" b="1" dirty="0">
                          <a:latin typeface="Tahoma"/>
                          <a:cs typeface="Tahoma"/>
                        </a:rPr>
                        <a:t>f</a:t>
                      </a:r>
                      <a:r>
                        <a:rPr sz="900" b="1" spc="-15" dirty="0">
                          <a:latin typeface="Tahoma"/>
                          <a:cs typeface="Tahoma"/>
                        </a:rPr>
                        <a:t> </a:t>
                      </a:r>
                      <a:r>
                        <a:rPr sz="900" b="1" spc="-10" dirty="0">
                          <a:latin typeface="Tahoma"/>
                          <a:cs typeface="Tahoma"/>
                        </a:rPr>
                        <a:t>t</a:t>
                      </a:r>
                      <a:r>
                        <a:rPr sz="900" b="1" spc="-5" dirty="0">
                          <a:latin typeface="Tahoma"/>
                          <a:cs typeface="Tahoma"/>
                        </a:rPr>
                        <a:t>h</a:t>
                      </a:r>
                      <a:r>
                        <a:rPr sz="900" b="1" dirty="0">
                          <a:latin typeface="Tahoma"/>
                          <a:cs typeface="Tahoma"/>
                        </a:rPr>
                        <a:t>e</a:t>
                      </a:r>
                      <a:r>
                        <a:rPr sz="900" b="1" spc="-15" dirty="0">
                          <a:latin typeface="Tahoma"/>
                          <a:cs typeface="Tahoma"/>
                        </a:rPr>
                        <a:t> </a:t>
                      </a:r>
                      <a:r>
                        <a:rPr sz="900" b="1" spc="-10" dirty="0">
                          <a:latin typeface="Tahoma"/>
                          <a:cs typeface="Tahoma"/>
                        </a:rPr>
                        <a:t>A</a:t>
                      </a:r>
                      <a:r>
                        <a:rPr sz="900" b="1" spc="-5" dirty="0">
                          <a:latin typeface="Tahoma"/>
                          <a:cs typeface="Tahoma"/>
                        </a:rPr>
                        <a:t>u</a:t>
                      </a:r>
                      <a:r>
                        <a:rPr sz="900" b="1" spc="-10" dirty="0">
                          <a:latin typeface="Tahoma"/>
                          <a:cs typeface="Tahoma"/>
                        </a:rPr>
                        <a:t>t</a:t>
                      </a:r>
                      <a:r>
                        <a:rPr sz="900" b="1" spc="-5" dirty="0">
                          <a:latin typeface="Tahoma"/>
                          <a:cs typeface="Tahoma"/>
                        </a:rPr>
                        <a:t>u</a:t>
                      </a:r>
                      <a:r>
                        <a:rPr sz="900" b="1" spc="5" dirty="0">
                          <a:latin typeface="Tahoma"/>
                          <a:cs typeface="Tahoma"/>
                        </a:rPr>
                        <a:t>m</a:t>
                      </a:r>
                      <a:r>
                        <a:rPr sz="900" b="1" dirty="0">
                          <a:latin typeface="Tahoma"/>
                          <a:cs typeface="Tahoma"/>
                        </a:rPr>
                        <a:t>n</a:t>
                      </a:r>
                      <a:r>
                        <a:rPr sz="900" b="1" spc="-15" dirty="0">
                          <a:latin typeface="Tahoma"/>
                          <a:cs typeface="Tahoma"/>
                        </a:rPr>
                        <a:t> </a:t>
                      </a:r>
                      <a:r>
                        <a:rPr sz="900" b="1" spc="5" dirty="0">
                          <a:latin typeface="Tahoma"/>
                          <a:cs typeface="Tahoma"/>
                        </a:rPr>
                        <a:t>Te</a:t>
                      </a:r>
                      <a:r>
                        <a:rPr sz="900" b="1" dirty="0">
                          <a:latin typeface="Tahoma"/>
                          <a:cs typeface="Tahoma"/>
                        </a:rPr>
                        <a:t>rm</a:t>
                      </a:r>
                      <a:r>
                        <a:rPr sz="900" b="1" spc="-10" dirty="0">
                          <a:latin typeface="Tahoma"/>
                          <a:cs typeface="Tahoma"/>
                        </a:rPr>
                        <a:t> N</a:t>
                      </a:r>
                      <a:r>
                        <a:rPr sz="900" b="1" dirty="0">
                          <a:latin typeface="Tahoma"/>
                          <a:cs typeface="Tahoma"/>
                        </a:rPr>
                        <a:t>2</a:t>
                      </a:r>
                      <a:r>
                        <a:rPr sz="900" b="1" spc="-15" dirty="0">
                          <a:latin typeface="Tahoma"/>
                          <a:cs typeface="Tahoma"/>
                        </a:rPr>
                        <a:t> </a:t>
                      </a:r>
                      <a:r>
                        <a:rPr sz="900" b="1" spc="-5" dirty="0">
                          <a:latin typeface="Tahoma"/>
                          <a:cs typeface="Tahoma"/>
                        </a:rPr>
                        <a:t>chil</a:t>
                      </a:r>
                      <a:r>
                        <a:rPr sz="900" b="1" spc="5" dirty="0">
                          <a:latin typeface="Tahoma"/>
                          <a:cs typeface="Tahoma"/>
                        </a:rPr>
                        <a:t>d</a:t>
                      </a:r>
                      <a:r>
                        <a:rPr sz="900" b="1" dirty="0">
                          <a:latin typeface="Tahoma"/>
                          <a:cs typeface="Tahoma"/>
                        </a:rPr>
                        <a:t>ren</a:t>
                      </a:r>
                      <a:r>
                        <a:rPr sz="900" b="1" spc="-15" dirty="0">
                          <a:latin typeface="Tahoma"/>
                          <a:cs typeface="Tahoma"/>
                        </a:rPr>
                        <a:t> </a:t>
                      </a:r>
                      <a:r>
                        <a:rPr sz="900" b="1" dirty="0">
                          <a:latin typeface="Tahoma"/>
                          <a:cs typeface="Tahoma"/>
                        </a:rPr>
                        <a:t>should</a:t>
                      </a:r>
                      <a:r>
                        <a:rPr sz="900" b="1" spc="-20" dirty="0">
                          <a:latin typeface="Tahoma"/>
                          <a:cs typeface="Tahoma"/>
                        </a:rPr>
                        <a:t> </a:t>
                      </a:r>
                      <a:r>
                        <a:rPr sz="900" b="1" spc="5" dirty="0">
                          <a:latin typeface="Tahoma"/>
                          <a:cs typeface="Tahoma"/>
                        </a:rPr>
                        <a:t>b</a:t>
                      </a:r>
                      <a:r>
                        <a:rPr sz="900" b="1" dirty="0">
                          <a:latin typeface="Tahoma"/>
                          <a:cs typeface="Tahoma"/>
                        </a:rPr>
                        <a:t>e</a:t>
                      </a:r>
                      <a:r>
                        <a:rPr sz="900" b="1" spc="-15" dirty="0">
                          <a:latin typeface="Tahoma"/>
                          <a:cs typeface="Tahoma"/>
                        </a:rPr>
                        <a:t> </a:t>
                      </a:r>
                      <a:r>
                        <a:rPr sz="900" b="1" spc="-10" dirty="0">
                          <a:latin typeface="Tahoma"/>
                          <a:cs typeface="Tahoma"/>
                        </a:rPr>
                        <a:t>a</a:t>
                      </a:r>
                      <a:r>
                        <a:rPr sz="900" b="1" spc="5" dirty="0">
                          <a:latin typeface="Tahoma"/>
                          <a:cs typeface="Tahoma"/>
                        </a:rPr>
                        <a:t>b</a:t>
                      </a:r>
                      <a:r>
                        <a:rPr sz="900" b="1" dirty="0">
                          <a:latin typeface="Tahoma"/>
                          <a:cs typeface="Tahoma"/>
                        </a:rPr>
                        <a:t>le</a:t>
                      </a:r>
                      <a:r>
                        <a:rPr sz="900" b="1" spc="-15" dirty="0">
                          <a:latin typeface="Tahoma"/>
                          <a:cs typeface="Tahoma"/>
                        </a:rPr>
                        <a:t> </a:t>
                      </a:r>
                      <a:r>
                        <a:rPr sz="900" b="1" spc="-10" dirty="0">
                          <a:latin typeface="Tahoma"/>
                          <a:cs typeface="Tahoma"/>
                        </a:rPr>
                        <a:t>t</a:t>
                      </a:r>
                      <a:r>
                        <a:rPr sz="900" b="1" spc="5" dirty="0">
                          <a:latin typeface="Tahoma"/>
                          <a:cs typeface="Tahoma"/>
                        </a:rPr>
                        <a:t>o</a:t>
                      </a:r>
                      <a:r>
                        <a:rPr sz="900" b="1" dirty="0">
                          <a:latin typeface="Tahoma"/>
                          <a:cs typeface="Tahoma"/>
                        </a:rPr>
                        <a:t>…</a:t>
                      </a:r>
                      <a:endParaRPr sz="900">
                        <a:latin typeface="Tahoma"/>
                        <a:cs typeface="Tahoma"/>
                      </a:endParaRPr>
                    </a:p>
                  </a:txBody>
                  <a:tcPr marL="0" marR="0" marT="7620" marB="0">
                    <a:solidFill>
                      <a:srgbClr val="FFC000"/>
                    </a:solidFill>
                  </a:tcPr>
                </a:tc>
                <a:extLst>
                  <a:ext uri="{0D108BD9-81ED-4DB2-BD59-A6C34878D82A}">
                    <a16:rowId xmlns:a16="http://schemas.microsoft.com/office/drawing/2014/main" val="10001"/>
                  </a:ext>
                </a:extLst>
              </a:tr>
              <a:tr h="1682750">
                <a:tc>
                  <a:txBody>
                    <a:bodyPr/>
                    <a:lstStyle/>
                    <a:p>
                      <a:pPr marL="297180">
                        <a:lnSpc>
                          <a:spcPct val="100000"/>
                        </a:lnSpc>
                        <a:spcBef>
                          <a:spcPts val="10"/>
                        </a:spcBef>
                        <a:tabLst>
                          <a:tab pos="525145" algn="l"/>
                        </a:tabLst>
                      </a:pPr>
                      <a:r>
                        <a:rPr sz="900" dirty="0">
                          <a:latin typeface="Symbol"/>
                          <a:cs typeface="Symbol"/>
                        </a:rPr>
                        <a:t></a:t>
                      </a:r>
                      <a:r>
                        <a:rPr sz="900" dirty="0">
                          <a:latin typeface="Times New Roman"/>
                          <a:cs typeface="Times New Roman"/>
                        </a:rPr>
                        <a:t>	</a:t>
                      </a:r>
                      <a:r>
                        <a:rPr sz="900" spc="10" dirty="0">
                          <a:latin typeface="Verdana"/>
                          <a:cs typeface="Verdana"/>
                        </a:rPr>
                        <a:t>Repeat</a:t>
                      </a:r>
                      <a:r>
                        <a:rPr sz="900" spc="-75" dirty="0">
                          <a:latin typeface="Verdana"/>
                          <a:cs typeface="Verdana"/>
                        </a:rPr>
                        <a:t> </a:t>
                      </a:r>
                      <a:r>
                        <a:rPr sz="900" spc="30" dirty="0">
                          <a:latin typeface="Verdana"/>
                          <a:cs typeface="Verdana"/>
                        </a:rPr>
                        <a:t>and</a:t>
                      </a:r>
                      <a:r>
                        <a:rPr sz="900" spc="-70" dirty="0">
                          <a:latin typeface="Verdana"/>
                          <a:cs typeface="Verdana"/>
                        </a:rPr>
                        <a:t> </a:t>
                      </a:r>
                      <a:r>
                        <a:rPr sz="900" spc="-35" dirty="0">
                          <a:latin typeface="Verdana"/>
                          <a:cs typeface="Verdana"/>
                        </a:rPr>
                        <a:t>use</a:t>
                      </a:r>
                      <a:r>
                        <a:rPr sz="900" spc="-60" dirty="0">
                          <a:latin typeface="Verdana"/>
                          <a:cs typeface="Verdana"/>
                        </a:rPr>
                        <a:t> </a:t>
                      </a:r>
                      <a:r>
                        <a:rPr sz="900" spc="-15" dirty="0">
                          <a:latin typeface="Verdana"/>
                          <a:cs typeface="Verdana"/>
                        </a:rPr>
                        <a:t>actions,</a:t>
                      </a:r>
                      <a:r>
                        <a:rPr sz="900" spc="-80" dirty="0">
                          <a:latin typeface="Verdana"/>
                          <a:cs typeface="Verdana"/>
                        </a:rPr>
                        <a:t> </a:t>
                      </a:r>
                      <a:r>
                        <a:rPr sz="900" spc="-30" dirty="0">
                          <a:latin typeface="Verdana"/>
                          <a:cs typeface="Verdana"/>
                        </a:rPr>
                        <a:t>words</a:t>
                      </a:r>
                      <a:r>
                        <a:rPr sz="900" spc="-65" dirty="0">
                          <a:latin typeface="Verdana"/>
                          <a:cs typeface="Verdana"/>
                        </a:rPr>
                        <a:t> </a:t>
                      </a:r>
                      <a:r>
                        <a:rPr sz="900" spc="-40" dirty="0">
                          <a:latin typeface="Verdana"/>
                          <a:cs typeface="Verdana"/>
                        </a:rPr>
                        <a:t>or</a:t>
                      </a:r>
                      <a:r>
                        <a:rPr sz="900" spc="-60" dirty="0">
                          <a:latin typeface="Verdana"/>
                          <a:cs typeface="Verdana"/>
                        </a:rPr>
                        <a:t> </a:t>
                      </a:r>
                      <a:r>
                        <a:rPr sz="900" spc="-35" dirty="0">
                          <a:latin typeface="Verdana"/>
                          <a:cs typeface="Verdana"/>
                        </a:rPr>
                        <a:t>phrases</a:t>
                      </a:r>
                      <a:r>
                        <a:rPr sz="900" spc="-80" dirty="0">
                          <a:latin typeface="Verdana"/>
                          <a:cs typeface="Verdana"/>
                        </a:rPr>
                        <a:t> </a:t>
                      </a:r>
                      <a:r>
                        <a:rPr sz="900" spc="-35" dirty="0">
                          <a:latin typeface="Verdana"/>
                          <a:cs typeface="Verdana"/>
                        </a:rPr>
                        <a:t>from</a:t>
                      </a:r>
                      <a:r>
                        <a:rPr sz="900" spc="-80" dirty="0">
                          <a:latin typeface="Verdana"/>
                          <a:cs typeface="Verdana"/>
                        </a:rPr>
                        <a:t> </a:t>
                      </a:r>
                      <a:r>
                        <a:rPr sz="900" spc="-30" dirty="0">
                          <a:latin typeface="Verdana"/>
                          <a:cs typeface="Verdana"/>
                        </a:rPr>
                        <a:t>familiar</a:t>
                      </a:r>
                      <a:r>
                        <a:rPr sz="900" spc="-60" dirty="0">
                          <a:latin typeface="Verdana"/>
                          <a:cs typeface="Verdana"/>
                        </a:rPr>
                        <a:t> stories</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50" dirty="0">
                          <a:latin typeface="Verdana"/>
                          <a:cs typeface="Verdana"/>
                        </a:rPr>
                        <a:t>Use</a:t>
                      </a:r>
                      <a:r>
                        <a:rPr sz="900" spc="-60" dirty="0">
                          <a:latin typeface="Verdana"/>
                          <a:cs typeface="Verdana"/>
                        </a:rPr>
                        <a:t> </a:t>
                      </a:r>
                      <a:r>
                        <a:rPr sz="900" dirty="0">
                          <a:latin typeface="Verdana"/>
                          <a:cs typeface="Verdana"/>
                        </a:rPr>
                        <a:t>learned</a:t>
                      </a:r>
                      <a:r>
                        <a:rPr sz="900" spc="-65" dirty="0">
                          <a:latin typeface="Verdana"/>
                          <a:cs typeface="Verdana"/>
                        </a:rPr>
                        <a:t> </a:t>
                      </a:r>
                      <a:r>
                        <a:rPr sz="900" dirty="0">
                          <a:latin typeface="Verdana"/>
                          <a:cs typeface="Verdana"/>
                        </a:rPr>
                        <a:t>vocabulary</a:t>
                      </a:r>
                      <a:r>
                        <a:rPr sz="900" spc="-70" dirty="0">
                          <a:latin typeface="Verdana"/>
                          <a:cs typeface="Verdana"/>
                        </a:rPr>
                        <a:t> </a:t>
                      </a:r>
                      <a:r>
                        <a:rPr sz="900" spc="-40" dirty="0">
                          <a:latin typeface="Verdana"/>
                          <a:cs typeface="Verdana"/>
                        </a:rPr>
                        <a:t>from</a:t>
                      </a:r>
                      <a:r>
                        <a:rPr sz="900" spc="-70" dirty="0">
                          <a:latin typeface="Verdana"/>
                          <a:cs typeface="Verdana"/>
                        </a:rPr>
                        <a:t> </a:t>
                      </a:r>
                      <a:r>
                        <a:rPr sz="900" spc="-30" dirty="0">
                          <a:latin typeface="Verdana"/>
                          <a:cs typeface="Verdana"/>
                        </a:rPr>
                        <a:t>familiar</a:t>
                      </a:r>
                      <a:r>
                        <a:rPr sz="900" spc="-55" dirty="0">
                          <a:latin typeface="Verdana"/>
                          <a:cs typeface="Verdana"/>
                        </a:rPr>
                        <a:t> </a:t>
                      </a:r>
                      <a:r>
                        <a:rPr sz="900" spc="-60" dirty="0">
                          <a:latin typeface="Verdana"/>
                          <a:cs typeface="Verdana"/>
                        </a:rPr>
                        <a:t>stories</a:t>
                      </a:r>
                      <a:r>
                        <a:rPr sz="900" spc="-70" dirty="0">
                          <a:latin typeface="Verdana"/>
                          <a:cs typeface="Verdana"/>
                        </a:rPr>
                        <a:t> </a:t>
                      </a:r>
                      <a:r>
                        <a:rPr sz="900" spc="-50" dirty="0">
                          <a:latin typeface="Verdana"/>
                          <a:cs typeface="Verdana"/>
                        </a:rPr>
                        <a:t>in</a:t>
                      </a:r>
                      <a:r>
                        <a:rPr sz="900" spc="-55" dirty="0">
                          <a:latin typeface="Verdana"/>
                          <a:cs typeface="Verdana"/>
                        </a:rPr>
                        <a:t> </a:t>
                      </a:r>
                      <a:r>
                        <a:rPr sz="900" spc="-45" dirty="0">
                          <a:latin typeface="Verdana"/>
                          <a:cs typeface="Verdana"/>
                        </a:rPr>
                        <a:t>their</a:t>
                      </a:r>
                      <a:r>
                        <a:rPr sz="900" spc="-65" dirty="0">
                          <a:latin typeface="Verdana"/>
                          <a:cs typeface="Verdana"/>
                        </a:rPr>
                        <a:t> </a:t>
                      </a:r>
                      <a:r>
                        <a:rPr sz="900" spc="5" dirty="0">
                          <a:latin typeface="Verdana"/>
                          <a:cs typeface="Verdana"/>
                        </a:rPr>
                        <a:t>own</a:t>
                      </a:r>
                      <a:r>
                        <a:rPr sz="900" spc="-60" dirty="0">
                          <a:latin typeface="Verdana"/>
                          <a:cs typeface="Verdana"/>
                        </a:rPr>
                        <a:t> </a:t>
                      </a:r>
                      <a:r>
                        <a:rPr sz="900" spc="-20" dirty="0">
                          <a:latin typeface="Verdana"/>
                          <a:cs typeface="Verdana"/>
                        </a:rPr>
                        <a:t>play,</a:t>
                      </a:r>
                      <a:r>
                        <a:rPr sz="900" spc="-70" dirty="0">
                          <a:latin typeface="Verdana"/>
                          <a:cs typeface="Verdana"/>
                        </a:rPr>
                        <a:t> </a:t>
                      </a:r>
                      <a:r>
                        <a:rPr sz="900" spc="-20" dirty="0">
                          <a:latin typeface="Verdana"/>
                          <a:cs typeface="Verdana"/>
                        </a:rPr>
                        <a:t>e.g. </a:t>
                      </a:r>
                      <a:r>
                        <a:rPr sz="900" i="1" spc="-35" dirty="0">
                          <a:latin typeface="Verdana"/>
                          <a:cs typeface="Verdana"/>
                        </a:rPr>
                        <a:t>‘I’ll</a:t>
                      </a:r>
                      <a:r>
                        <a:rPr sz="900" i="1" spc="-60" dirty="0">
                          <a:latin typeface="Verdana"/>
                          <a:cs typeface="Verdana"/>
                        </a:rPr>
                        <a:t> </a:t>
                      </a:r>
                      <a:r>
                        <a:rPr sz="900" i="1" spc="-35" dirty="0">
                          <a:latin typeface="Verdana"/>
                          <a:cs typeface="Verdana"/>
                        </a:rPr>
                        <a:t>huff</a:t>
                      </a:r>
                      <a:r>
                        <a:rPr sz="900" i="1" spc="-50" dirty="0">
                          <a:latin typeface="Verdana"/>
                          <a:cs typeface="Verdana"/>
                        </a:rPr>
                        <a:t> </a:t>
                      </a:r>
                      <a:r>
                        <a:rPr sz="900" i="1" spc="30" dirty="0">
                          <a:latin typeface="Verdana"/>
                          <a:cs typeface="Verdana"/>
                        </a:rPr>
                        <a:t>and</a:t>
                      </a:r>
                      <a:r>
                        <a:rPr sz="900" i="1" spc="-65" dirty="0">
                          <a:latin typeface="Verdana"/>
                          <a:cs typeface="Verdana"/>
                        </a:rPr>
                        <a:t> I’ll</a:t>
                      </a:r>
                      <a:r>
                        <a:rPr sz="900" i="1" spc="-50" dirty="0">
                          <a:latin typeface="Verdana"/>
                          <a:cs typeface="Verdana"/>
                        </a:rPr>
                        <a:t> </a:t>
                      </a:r>
                      <a:r>
                        <a:rPr sz="900" i="1" spc="-20" dirty="0">
                          <a:latin typeface="Verdana"/>
                          <a:cs typeface="Verdana"/>
                        </a:rPr>
                        <a:t>puff</a:t>
                      </a:r>
                      <a:r>
                        <a:rPr sz="900" i="1" spc="-50" dirty="0">
                          <a:latin typeface="Verdana"/>
                          <a:cs typeface="Verdana"/>
                        </a:rPr>
                        <a:t> </a:t>
                      </a:r>
                      <a:r>
                        <a:rPr sz="900" i="1" spc="30" dirty="0">
                          <a:latin typeface="Verdana"/>
                          <a:cs typeface="Verdana"/>
                        </a:rPr>
                        <a:t>and</a:t>
                      </a:r>
                      <a:r>
                        <a:rPr sz="900" i="1" spc="-65" dirty="0">
                          <a:latin typeface="Verdana"/>
                          <a:cs typeface="Verdana"/>
                        </a:rPr>
                        <a:t> I’ll</a:t>
                      </a:r>
                      <a:r>
                        <a:rPr sz="900" i="1" spc="-45" dirty="0">
                          <a:latin typeface="Verdana"/>
                          <a:cs typeface="Verdana"/>
                        </a:rPr>
                        <a:t> </a:t>
                      </a:r>
                      <a:r>
                        <a:rPr sz="900" i="1" spc="5" dirty="0">
                          <a:latin typeface="Verdana"/>
                          <a:cs typeface="Verdana"/>
                        </a:rPr>
                        <a:t>blow</a:t>
                      </a:r>
                      <a:r>
                        <a:rPr sz="900" i="1" spc="-65" dirty="0">
                          <a:latin typeface="Verdana"/>
                          <a:cs typeface="Verdana"/>
                        </a:rPr>
                        <a:t> </a:t>
                      </a:r>
                      <a:r>
                        <a:rPr sz="900" i="1" spc="-40" dirty="0">
                          <a:latin typeface="Verdana"/>
                          <a:cs typeface="Verdana"/>
                        </a:rPr>
                        <a:t>your</a:t>
                      </a:r>
                      <a:r>
                        <a:rPr sz="900" i="1" spc="-65" dirty="0">
                          <a:latin typeface="Verdana"/>
                          <a:cs typeface="Verdana"/>
                        </a:rPr>
                        <a:t> </a:t>
                      </a:r>
                      <a:r>
                        <a:rPr sz="900" i="1" spc="-20" dirty="0">
                          <a:latin typeface="Verdana"/>
                          <a:cs typeface="Verdana"/>
                        </a:rPr>
                        <a:t>house</a:t>
                      </a:r>
                      <a:r>
                        <a:rPr sz="900" i="1" spc="-80" dirty="0">
                          <a:latin typeface="Verdana"/>
                          <a:cs typeface="Verdana"/>
                        </a:rPr>
                        <a:t> </a:t>
                      </a:r>
                      <a:r>
                        <a:rPr sz="900" i="1" spc="25" dirty="0">
                          <a:latin typeface="Verdana"/>
                          <a:cs typeface="Verdana"/>
                        </a:rPr>
                        <a:t>down’</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75" dirty="0">
                          <a:latin typeface="Verdana"/>
                          <a:cs typeface="Verdana"/>
                        </a:rPr>
                        <a:t>Fill</a:t>
                      </a:r>
                      <a:r>
                        <a:rPr sz="900" spc="-80" dirty="0">
                          <a:latin typeface="Verdana"/>
                          <a:cs typeface="Verdana"/>
                        </a:rPr>
                        <a:t> </a:t>
                      </a:r>
                      <a:r>
                        <a:rPr sz="900" spc="-40" dirty="0">
                          <a:latin typeface="Verdana"/>
                          <a:cs typeface="Verdana"/>
                        </a:rPr>
                        <a:t>in</a:t>
                      </a:r>
                      <a:r>
                        <a:rPr sz="900" spc="-65" dirty="0">
                          <a:latin typeface="Verdana"/>
                          <a:cs typeface="Verdana"/>
                        </a:rPr>
                        <a:t> </a:t>
                      </a:r>
                      <a:r>
                        <a:rPr sz="900" spc="-10" dirty="0">
                          <a:latin typeface="Verdana"/>
                          <a:cs typeface="Verdana"/>
                        </a:rPr>
                        <a:t>the</a:t>
                      </a:r>
                      <a:r>
                        <a:rPr sz="900" spc="-75" dirty="0">
                          <a:latin typeface="Verdana"/>
                          <a:cs typeface="Verdana"/>
                        </a:rPr>
                        <a:t> </a:t>
                      </a:r>
                      <a:r>
                        <a:rPr sz="900" spc="-60" dirty="0">
                          <a:latin typeface="Verdana"/>
                          <a:cs typeface="Verdana"/>
                        </a:rPr>
                        <a:t>missing</a:t>
                      </a:r>
                      <a:r>
                        <a:rPr sz="900" spc="-70" dirty="0">
                          <a:latin typeface="Verdana"/>
                          <a:cs typeface="Verdana"/>
                        </a:rPr>
                        <a:t> </a:t>
                      </a:r>
                      <a:r>
                        <a:rPr sz="900" spc="-5" dirty="0">
                          <a:latin typeface="Verdana"/>
                          <a:cs typeface="Verdana"/>
                        </a:rPr>
                        <a:t>word</a:t>
                      </a:r>
                      <a:r>
                        <a:rPr sz="900" spc="-70" dirty="0">
                          <a:latin typeface="Verdana"/>
                          <a:cs typeface="Verdana"/>
                        </a:rPr>
                        <a:t> </a:t>
                      </a:r>
                      <a:r>
                        <a:rPr sz="900" spc="-40" dirty="0">
                          <a:latin typeface="Verdana"/>
                          <a:cs typeface="Verdana"/>
                        </a:rPr>
                        <a:t>or</a:t>
                      </a:r>
                      <a:r>
                        <a:rPr sz="900" spc="-60" dirty="0">
                          <a:latin typeface="Verdana"/>
                          <a:cs typeface="Verdana"/>
                        </a:rPr>
                        <a:t> </a:t>
                      </a:r>
                      <a:r>
                        <a:rPr sz="900" spc="-20" dirty="0">
                          <a:latin typeface="Verdana"/>
                          <a:cs typeface="Verdana"/>
                        </a:rPr>
                        <a:t>phrase</a:t>
                      </a:r>
                      <a:r>
                        <a:rPr sz="900" spc="-60" dirty="0">
                          <a:latin typeface="Verdana"/>
                          <a:cs typeface="Verdana"/>
                        </a:rPr>
                        <a:t> </a:t>
                      </a:r>
                      <a:r>
                        <a:rPr sz="900" spc="-40" dirty="0">
                          <a:latin typeface="Verdana"/>
                          <a:cs typeface="Verdana"/>
                        </a:rPr>
                        <a:t>in</a:t>
                      </a:r>
                      <a:r>
                        <a:rPr sz="900" spc="-80" dirty="0">
                          <a:latin typeface="Verdana"/>
                          <a:cs typeface="Verdana"/>
                        </a:rPr>
                        <a:t> </a:t>
                      </a:r>
                      <a:r>
                        <a:rPr sz="900" spc="70" dirty="0">
                          <a:latin typeface="Verdana"/>
                          <a:cs typeface="Verdana"/>
                        </a:rPr>
                        <a:t>a</a:t>
                      </a:r>
                      <a:r>
                        <a:rPr sz="900" spc="-65" dirty="0">
                          <a:latin typeface="Verdana"/>
                          <a:cs typeface="Verdana"/>
                        </a:rPr>
                        <a:t> </a:t>
                      </a:r>
                      <a:r>
                        <a:rPr sz="900" spc="-20" dirty="0">
                          <a:latin typeface="Verdana"/>
                          <a:cs typeface="Verdana"/>
                        </a:rPr>
                        <a:t>known</a:t>
                      </a:r>
                      <a:r>
                        <a:rPr sz="900" spc="-70" dirty="0">
                          <a:latin typeface="Verdana"/>
                          <a:cs typeface="Verdana"/>
                        </a:rPr>
                        <a:t> </a:t>
                      </a:r>
                      <a:r>
                        <a:rPr sz="900" spc="-45" dirty="0">
                          <a:latin typeface="Verdana"/>
                          <a:cs typeface="Verdana"/>
                        </a:rPr>
                        <a:t>rhyme,</a:t>
                      </a:r>
                      <a:r>
                        <a:rPr sz="900" spc="-75" dirty="0">
                          <a:latin typeface="Verdana"/>
                          <a:cs typeface="Verdana"/>
                        </a:rPr>
                        <a:t> </a:t>
                      </a:r>
                      <a:r>
                        <a:rPr sz="900" spc="-60" dirty="0">
                          <a:latin typeface="Verdana"/>
                          <a:cs typeface="Verdana"/>
                        </a:rPr>
                        <a:t>story</a:t>
                      </a:r>
                      <a:r>
                        <a:rPr sz="900" spc="-65" dirty="0">
                          <a:latin typeface="Verdana"/>
                          <a:cs typeface="Verdana"/>
                        </a:rPr>
                        <a:t> </a:t>
                      </a:r>
                      <a:r>
                        <a:rPr sz="900" spc="-40" dirty="0">
                          <a:latin typeface="Verdana"/>
                          <a:cs typeface="Verdana"/>
                        </a:rPr>
                        <a:t>or</a:t>
                      </a:r>
                      <a:r>
                        <a:rPr sz="900" spc="-60" dirty="0">
                          <a:latin typeface="Verdana"/>
                          <a:cs typeface="Verdana"/>
                        </a:rPr>
                        <a:t> </a:t>
                      </a:r>
                      <a:r>
                        <a:rPr sz="900" spc="5" dirty="0">
                          <a:latin typeface="Verdana"/>
                          <a:cs typeface="Verdana"/>
                        </a:rPr>
                        <a:t>game,</a:t>
                      </a:r>
                      <a:r>
                        <a:rPr sz="900" spc="-75" dirty="0">
                          <a:latin typeface="Verdana"/>
                          <a:cs typeface="Verdana"/>
                        </a:rPr>
                        <a:t> </a:t>
                      </a:r>
                      <a:r>
                        <a:rPr sz="900" spc="-30" dirty="0">
                          <a:latin typeface="Verdana"/>
                          <a:cs typeface="Verdana"/>
                        </a:rPr>
                        <a:t>e.g.,</a:t>
                      </a:r>
                      <a:r>
                        <a:rPr sz="900" spc="-40" dirty="0">
                          <a:latin typeface="Verdana"/>
                          <a:cs typeface="Verdana"/>
                        </a:rPr>
                        <a:t> </a:t>
                      </a:r>
                      <a:r>
                        <a:rPr sz="900" i="1" spc="-30" dirty="0">
                          <a:latin typeface="Verdana"/>
                          <a:cs typeface="Verdana"/>
                        </a:rPr>
                        <a:t>Humpty</a:t>
                      </a:r>
                      <a:r>
                        <a:rPr sz="900" i="1" spc="-70" dirty="0">
                          <a:latin typeface="Verdana"/>
                          <a:cs typeface="Verdana"/>
                        </a:rPr>
                        <a:t> </a:t>
                      </a:r>
                      <a:r>
                        <a:rPr sz="900" i="1" spc="-20" dirty="0">
                          <a:latin typeface="Verdana"/>
                          <a:cs typeface="Verdana"/>
                        </a:rPr>
                        <a:t>Dumpty</a:t>
                      </a:r>
                      <a:r>
                        <a:rPr sz="900" i="1" spc="-65" dirty="0">
                          <a:latin typeface="Verdana"/>
                          <a:cs typeface="Verdana"/>
                        </a:rPr>
                        <a:t> </a:t>
                      </a:r>
                      <a:r>
                        <a:rPr sz="900" i="1" spc="-40" dirty="0">
                          <a:latin typeface="Verdana"/>
                          <a:cs typeface="Verdana"/>
                        </a:rPr>
                        <a:t>sat</a:t>
                      </a:r>
                      <a:r>
                        <a:rPr sz="900" i="1" spc="-60" dirty="0">
                          <a:latin typeface="Verdana"/>
                          <a:cs typeface="Verdana"/>
                        </a:rPr>
                        <a:t> </a:t>
                      </a:r>
                      <a:r>
                        <a:rPr sz="900" i="1" spc="10" dirty="0">
                          <a:latin typeface="Verdana"/>
                          <a:cs typeface="Verdana"/>
                        </a:rPr>
                        <a:t>on</a:t>
                      </a:r>
                      <a:r>
                        <a:rPr sz="900" i="1" spc="-60" dirty="0">
                          <a:latin typeface="Verdana"/>
                          <a:cs typeface="Verdana"/>
                        </a:rPr>
                        <a:t> </a:t>
                      </a:r>
                      <a:r>
                        <a:rPr sz="900" i="1" spc="70" dirty="0">
                          <a:latin typeface="Verdana"/>
                          <a:cs typeface="Verdana"/>
                        </a:rPr>
                        <a:t>a</a:t>
                      </a:r>
                      <a:r>
                        <a:rPr sz="900" i="1" spc="-75" dirty="0">
                          <a:latin typeface="Verdana"/>
                          <a:cs typeface="Verdana"/>
                        </a:rPr>
                        <a:t> </a:t>
                      </a:r>
                      <a:r>
                        <a:rPr sz="900" i="1" spc="-80" dirty="0">
                          <a:latin typeface="Verdana"/>
                          <a:cs typeface="Verdana"/>
                        </a:rPr>
                        <a:t>...</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dirty="0">
                          <a:latin typeface="Verdana"/>
                          <a:cs typeface="Verdana"/>
                        </a:rPr>
                        <a:t>Have</a:t>
                      </a:r>
                      <a:r>
                        <a:rPr sz="900" spc="-70" dirty="0">
                          <a:latin typeface="Verdana"/>
                          <a:cs typeface="Verdana"/>
                        </a:rPr>
                        <a:t> </a:t>
                      </a:r>
                      <a:r>
                        <a:rPr sz="900" spc="-20" dirty="0">
                          <a:latin typeface="Verdana"/>
                          <a:cs typeface="Verdana"/>
                        </a:rPr>
                        <a:t>some</a:t>
                      </a:r>
                      <a:r>
                        <a:rPr sz="900" spc="-70" dirty="0">
                          <a:latin typeface="Verdana"/>
                          <a:cs typeface="Verdana"/>
                        </a:rPr>
                        <a:t> </a:t>
                      </a:r>
                      <a:r>
                        <a:rPr sz="900" spc="-20" dirty="0">
                          <a:latin typeface="Verdana"/>
                          <a:cs typeface="Verdana"/>
                        </a:rPr>
                        <a:t>favourite</a:t>
                      </a:r>
                      <a:r>
                        <a:rPr sz="900" spc="-65" dirty="0">
                          <a:latin typeface="Verdana"/>
                          <a:cs typeface="Verdana"/>
                        </a:rPr>
                        <a:t> </a:t>
                      </a:r>
                      <a:r>
                        <a:rPr sz="900" spc="-60" dirty="0">
                          <a:latin typeface="Verdana"/>
                          <a:cs typeface="Verdana"/>
                        </a:rPr>
                        <a:t>stories,</a:t>
                      </a:r>
                      <a:r>
                        <a:rPr sz="900" spc="-65" dirty="0">
                          <a:latin typeface="Verdana"/>
                          <a:cs typeface="Verdana"/>
                        </a:rPr>
                        <a:t> </a:t>
                      </a:r>
                      <a:r>
                        <a:rPr sz="900" spc="-60" dirty="0">
                          <a:latin typeface="Verdana"/>
                          <a:cs typeface="Verdana"/>
                        </a:rPr>
                        <a:t>rhymes,</a:t>
                      </a:r>
                      <a:r>
                        <a:rPr sz="900" spc="-75" dirty="0">
                          <a:latin typeface="Verdana"/>
                          <a:cs typeface="Verdana"/>
                        </a:rPr>
                        <a:t> </a:t>
                      </a:r>
                      <a:r>
                        <a:rPr sz="900" spc="-45" dirty="0">
                          <a:latin typeface="Verdana"/>
                          <a:cs typeface="Verdana"/>
                        </a:rPr>
                        <a:t>songs,</a:t>
                      </a:r>
                      <a:r>
                        <a:rPr sz="900" spc="-80" dirty="0">
                          <a:latin typeface="Verdana"/>
                          <a:cs typeface="Verdana"/>
                        </a:rPr>
                        <a:t> </a:t>
                      </a:r>
                      <a:r>
                        <a:rPr sz="900" spc="-5" dirty="0">
                          <a:latin typeface="Verdana"/>
                          <a:cs typeface="Verdana"/>
                        </a:rPr>
                        <a:t>poems</a:t>
                      </a:r>
                      <a:r>
                        <a:rPr sz="900" spc="-65" dirty="0">
                          <a:latin typeface="Verdana"/>
                          <a:cs typeface="Verdana"/>
                        </a:rPr>
                        <a:t> </a:t>
                      </a:r>
                      <a:r>
                        <a:rPr sz="900" spc="-40" dirty="0">
                          <a:latin typeface="Verdana"/>
                          <a:cs typeface="Verdana"/>
                        </a:rPr>
                        <a:t>or</a:t>
                      </a:r>
                      <a:r>
                        <a:rPr sz="900" spc="-65" dirty="0">
                          <a:latin typeface="Verdana"/>
                          <a:cs typeface="Verdana"/>
                        </a:rPr>
                        <a:t> </a:t>
                      </a:r>
                      <a:r>
                        <a:rPr sz="900" spc="-50" dirty="0">
                          <a:latin typeface="Verdana"/>
                          <a:cs typeface="Verdana"/>
                        </a:rPr>
                        <a:t>jingles</a:t>
                      </a:r>
                      <a:endParaRPr sz="900" dirty="0">
                        <a:latin typeface="Verdana"/>
                        <a:cs typeface="Verdana"/>
                      </a:endParaRPr>
                    </a:p>
                    <a:p>
                      <a:pPr marL="297180">
                        <a:lnSpc>
                          <a:spcPct val="100000"/>
                        </a:lnSpc>
                        <a:spcBef>
                          <a:spcPts val="20"/>
                        </a:spcBef>
                        <a:tabLst>
                          <a:tab pos="525145" algn="l"/>
                        </a:tabLst>
                      </a:pPr>
                      <a:r>
                        <a:rPr sz="900" dirty="0">
                          <a:latin typeface="Symbol"/>
                          <a:cs typeface="Symbol"/>
                        </a:rPr>
                        <a:t></a:t>
                      </a:r>
                      <a:r>
                        <a:rPr sz="900" dirty="0">
                          <a:latin typeface="Times New Roman"/>
                          <a:cs typeface="Times New Roman"/>
                        </a:rPr>
                        <a:t>	</a:t>
                      </a:r>
                      <a:r>
                        <a:rPr sz="900" spc="-15" dirty="0">
                          <a:latin typeface="Verdana"/>
                          <a:cs typeface="Verdana"/>
                        </a:rPr>
                        <a:t>When</a:t>
                      </a:r>
                      <a:r>
                        <a:rPr sz="900" spc="-70" dirty="0">
                          <a:latin typeface="Verdana"/>
                          <a:cs typeface="Verdana"/>
                        </a:rPr>
                        <a:t> </a:t>
                      </a:r>
                      <a:r>
                        <a:rPr sz="900" spc="-35" dirty="0">
                          <a:latin typeface="Verdana"/>
                          <a:cs typeface="Verdana"/>
                        </a:rPr>
                        <a:t>sharing</a:t>
                      </a:r>
                      <a:r>
                        <a:rPr sz="900" spc="-70" dirty="0">
                          <a:latin typeface="Verdana"/>
                          <a:cs typeface="Verdana"/>
                        </a:rPr>
                        <a:t> </a:t>
                      </a:r>
                      <a:r>
                        <a:rPr sz="900" spc="70" dirty="0">
                          <a:latin typeface="Verdana"/>
                          <a:cs typeface="Verdana"/>
                        </a:rPr>
                        <a:t>a</a:t>
                      </a:r>
                      <a:r>
                        <a:rPr sz="900" spc="-65" dirty="0">
                          <a:latin typeface="Verdana"/>
                          <a:cs typeface="Verdana"/>
                        </a:rPr>
                        <a:t> </a:t>
                      </a:r>
                      <a:r>
                        <a:rPr sz="900" spc="10" dirty="0">
                          <a:latin typeface="Verdana"/>
                          <a:cs typeface="Verdana"/>
                        </a:rPr>
                        <a:t>book</a:t>
                      </a:r>
                      <a:r>
                        <a:rPr sz="900" spc="-70" dirty="0">
                          <a:latin typeface="Verdana"/>
                          <a:cs typeface="Verdana"/>
                        </a:rPr>
                        <a:t> </a:t>
                      </a:r>
                      <a:r>
                        <a:rPr sz="900" spc="55" dirty="0">
                          <a:latin typeface="Verdana"/>
                          <a:cs typeface="Verdana"/>
                        </a:rPr>
                        <a:t>can</a:t>
                      </a:r>
                      <a:r>
                        <a:rPr sz="900" spc="-65" dirty="0">
                          <a:latin typeface="Verdana"/>
                          <a:cs typeface="Verdana"/>
                        </a:rPr>
                        <a:t> </a:t>
                      </a:r>
                      <a:r>
                        <a:rPr sz="900" spc="-45" dirty="0">
                          <a:latin typeface="Verdana"/>
                          <a:cs typeface="Verdana"/>
                        </a:rPr>
                        <a:t>distinguish</a:t>
                      </a:r>
                      <a:r>
                        <a:rPr sz="900" spc="-60" dirty="0">
                          <a:latin typeface="Verdana"/>
                          <a:cs typeface="Verdana"/>
                        </a:rPr>
                        <a:t> </a:t>
                      </a:r>
                      <a:r>
                        <a:rPr sz="900" spc="15" dirty="0">
                          <a:latin typeface="Verdana"/>
                          <a:cs typeface="Verdana"/>
                        </a:rPr>
                        <a:t>between</a:t>
                      </a:r>
                      <a:r>
                        <a:rPr sz="900" spc="-65" dirty="0">
                          <a:latin typeface="Verdana"/>
                          <a:cs typeface="Verdana"/>
                        </a:rPr>
                        <a:t> </a:t>
                      </a:r>
                      <a:r>
                        <a:rPr sz="900" spc="-10" dirty="0">
                          <a:latin typeface="Verdana"/>
                          <a:cs typeface="Verdana"/>
                        </a:rPr>
                        <a:t>the</a:t>
                      </a:r>
                      <a:r>
                        <a:rPr sz="900" spc="-80" dirty="0">
                          <a:latin typeface="Verdana"/>
                          <a:cs typeface="Verdana"/>
                        </a:rPr>
                        <a:t> </a:t>
                      </a:r>
                      <a:r>
                        <a:rPr sz="900" spc="-45" dirty="0">
                          <a:latin typeface="Verdana"/>
                          <a:cs typeface="Verdana"/>
                        </a:rPr>
                        <a:t>print</a:t>
                      </a:r>
                      <a:r>
                        <a:rPr sz="900" spc="-80" dirty="0">
                          <a:latin typeface="Verdana"/>
                          <a:cs typeface="Verdana"/>
                        </a:rPr>
                        <a:t> </a:t>
                      </a:r>
                      <a:r>
                        <a:rPr sz="900" spc="30" dirty="0">
                          <a:latin typeface="Verdana"/>
                          <a:cs typeface="Verdana"/>
                        </a:rPr>
                        <a:t>and</a:t>
                      </a:r>
                      <a:r>
                        <a:rPr sz="900" spc="-70" dirty="0">
                          <a:latin typeface="Verdana"/>
                          <a:cs typeface="Verdana"/>
                        </a:rPr>
                        <a:t> </a:t>
                      </a:r>
                      <a:r>
                        <a:rPr sz="900" spc="-10" dirty="0">
                          <a:latin typeface="Verdana"/>
                          <a:cs typeface="Verdana"/>
                        </a:rPr>
                        <a:t>the</a:t>
                      </a:r>
                      <a:r>
                        <a:rPr sz="900" spc="-65" dirty="0">
                          <a:latin typeface="Verdana"/>
                          <a:cs typeface="Verdana"/>
                        </a:rPr>
                        <a:t> </a:t>
                      </a:r>
                      <a:r>
                        <a:rPr sz="900" spc="-50" dirty="0">
                          <a:latin typeface="Verdana"/>
                          <a:cs typeface="Verdana"/>
                        </a:rPr>
                        <a:t>illustration.</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20" dirty="0">
                          <a:latin typeface="Verdana"/>
                          <a:cs typeface="Verdana"/>
                        </a:rPr>
                        <a:t>Understand</a:t>
                      </a:r>
                      <a:r>
                        <a:rPr sz="900" spc="-75" dirty="0">
                          <a:latin typeface="Verdana"/>
                          <a:cs typeface="Verdana"/>
                        </a:rPr>
                        <a:t> </a:t>
                      </a:r>
                      <a:r>
                        <a:rPr sz="900" spc="-10" dirty="0">
                          <a:latin typeface="Verdana"/>
                          <a:cs typeface="Verdana"/>
                        </a:rPr>
                        <a:t>the</a:t>
                      </a:r>
                      <a:r>
                        <a:rPr sz="900" spc="-60" dirty="0">
                          <a:latin typeface="Verdana"/>
                          <a:cs typeface="Verdana"/>
                        </a:rPr>
                        <a:t> </a:t>
                      </a:r>
                      <a:r>
                        <a:rPr sz="900" spc="-30" dirty="0">
                          <a:latin typeface="Verdana"/>
                          <a:cs typeface="Verdana"/>
                        </a:rPr>
                        <a:t>words</a:t>
                      </a:r>
                      <a:r>
                        <a:rPr sz="900" spc="-65" dirty="0">
                          <a:latin typeface="Verdana"/>
                          <a:cs typeface="Verdana"/>
                        </a:rPr>
                        <a:t> </a:t>
                      </a:r>
                      <a:r>
                        <a:rPr sz="900" spc="25" dirty="0">
                          <a:latin typeface="Verdana"/>
                          <a:cs typeface="Verdana"/>
                        </a:rPr>
                        <a:t>‘cover’</a:t>
                      </a:r>
                      <a:r>
                        <a:rPr sz="900" spc="-70" dirty="0">
                          <a:latin typeface="Verdana"/>
                          <a:cs typeface="Verdana"/>
                        </a:rPr>
                        <a:t> </a:t>
                      </a:r>
                      <a:r>
                        <a:rPr sz="900" spc="30" dirty="0">
                          <a:latin typeface="Verdana"/>
                          <a:cs typeface="Verdana"/>
                        </a:rPr>
                        <a:t>and</a:t>
                      </a:r>
                      <a:r>
                        <a:rPr sz="900" spc="-70" dirty="0">
                          <a:latin typeface="Verdana"/>
                          <a:cs typeface="Verdana"/>
                        </a:rPr>
                        <a:t> </a:t>
                      </a:r>
                      <a:r>
                        <a:rPr sz="900" spc="30" dirty="0">
                          <a:latin typeface="Verdana"/>
                          <a:cs typeface="Verdana"/>
                        </a:rPr>
                        <a:t>‘pages’</a:t>
                      </a:r>
                      <a:r>
                        <a:rPr sz="900" spc="-70" dirty="0">
                          <a:latin typeface="Verdana"/>
                          <a:cs typeface="Verdana"/>
                        </a:rPr>
                        <a:t> </a:t>
                      </a:r>
                      <a:r>
                        <a:rPr sz="900" spc="-40" dirty="0">
                          <a:latin typeface="Verdana"/>
                          <a:cs typeface="Verdana"/>
                        </a:rPr>
                        <a:t>in</a:t>
                      </a:r>
                      <a:r>
                        <a:rPr sz="900" spc="-65" dirty="0">
                          <a:latin typeface="Verdana"/>
                          <a:cs typeface="Verdana"/>
                        </a:rPr>
                        <a:t> </a:t>
                      </a:r>
                      <a:r>
                        <a:rPr sz="900" spc="-25" dirty="0">
                          <a:latin typeface="Verdana"/>
                          <a:cs typeface="Verdana"/>
                        </a:rPr>
                        <a:t>relation</a:t>
                      </a:r>
                      <a:r>
                        <a:rPr sz="900" spc="-60" dirty="0">
                          <a:latin typeface="Verdana"/>
                          <a:cs typeface="Verdana"/>
                        </a:rPr>
                        <a:t> </a:t>
                      </a:r>
                      <a:r>
                        <a:rPr sz="900" spc="-15" dirty="0">
                          <a:latin typeface="Verdana"/>
                          <a:cs typeface="Verdana"/>
                        </a:rPr>
                        <a:t>to</a:t>
                      </a:r>
                      <a:r>
                        <a:rPr sz="900" spc="-65" dirty="0">
                          <a:latin typeface="Verdana"/>
                          <a:cs typeface="Verdana"/>
                        </a:rPr>
                        <a:t> </a:t>
                      </a:r>
                      <a:r>
                        <a:rPr sz="900" spc="-30" dirty="0">
                          <a:latin typeface="Verdana"/>
                          <a:cs typeface="Verdana"/>
                        </a:rPr>
                        <a:t>books.</a:t>
                      </a:r>
                      <a:endParaRPr sz="900" dirty="0">
                        <a:latin typeface="Verdana"/>
                        <a:cs typeface="Verdana"/>
                      </a:endParaRPr>
                    </a:p>
                    <a:p>
                      <a:pPr marL="297180">
                        <a:lnSpc>
                          <a:spcPct val="100000"/>
                        </a:lnSpc>
                        <a:spcBef>
                          <a:spcPts val="30"/>
                        </a:spcBef>
                        <a:tabLst>
                          <a:tab pos="525145" algn="l"/>
                        </a:tabLst>
                      </a:pPr>
                      <a:r>
                        <a:rPr sz="900" dirty="0">
                          <a:latin typeface="Symbol"/>
                          <a:cs typeface="Symbol"/>
                        </a:rPr>
                        <a:t></a:t>
                      </a:r>
                      <a:r>
                        <a:rPr sz="900" dirty="0">
                          <a:latin typeface="Times New Roman"/>
                          <a:cs typeface="Times New Roman"/>
                        </a:rPr>
                        <a:t>	</a:t>
                      </a:r>
                      <a:r>
                        <a:rPr sz="900" spc="-30" dirty="0">
                          <a:latin typeface="Verdana"/>
                          <a:cs typeface="Verdana"/>
                        </a:rPr>
                        <a:t>Be</a:t>
                      </a:r>
                      <a:r>
                        <a:rPr sz="900" spc="-60" dirty="0">
                          <a:latin typeface="Verdana"/>
                          <a:cs typeface="Verdana"/>
                        </a:rPr>
                        <a:t> </a:t>
                      </a:r>
                      <a:r>
                        <a:rPr sz="900" spc="20" dirty="0">
                          <a:latin typeface="Verdana"/>
                          <a:cs typeface="Verdana"/>
                        </a:rPr>
                        <a:t>able</a:t>
                      </a:r>
                      <a:r>
                        <a:rPr sz="900" spc="-60" dirty="0">
                          <a:latin typeface="Verdana"/>
                          <a:cs typeface="Verdana"/>
                        </a:rPr>
                        <a:t> </a:t>
                      </a:r>
                      <a:r>
                        <a:rPr sz="900" spc="-10" dirty="0">
                          <a:latin typeface="Verdana"/>
                          <a:cs typeface="Verdana"/>
                        </a:rPr>
                        <a:t>to</a:t>
                      </a:r>
                      <a:r>
                        <a:rPr sz="900" spc="-60" dirty="0">
                          <a:latin typeface="Verdana"/>
                          <a:cs typeface="Verdana"/>
                        </a:rPr>
                        <a:t> </a:t>
                      </a:r>
                      <a:r>
                        <a:rPr sz="900" spc="-15" dirty="0">
                          <a:latin typeface="Verdana"/>
                          <a:cs typeface="Verdana"/>
                        </a:rPr>
                        <a:t>recognise,</a:t>
                      </a:r>
                      <a:r>
                        <a:rPr sz="900" spc="-70" dirty="0">
                          <a:latin typeface="Verdana"/>
                          <a:cs typeface="Verdana"/>
                        </a:rPr>
                        <a:t> </a:t>
                      </a:r>
                      <a:r>
                        <a:rPr sz="900" spc="-15" dirty="0">
                          <a:latin typeface="Verdana"/>
                          <a:cs typeface="Verdana"/>
                        </a:rPr>
                        <a:t>discover</a:t>
                      </a:r>
                      <a:r>
                        <a:rPr sz="900" spc="-55" dirty="0">
                          <a:latin typeface="Verdana"/>
                          <a:cs typeface="Verdana"/>
                        </a:rPr>
                        <a:t> </a:t>
                      </a:r>
                      <a:r>
                        <a:rPr sz="900" spc="30" dirty="0">
                          <a:latin typeface="Verdana"/>
                          <a:cs typeface="Verdana"/>
                        </a:rPr>
                        <a:t>and</a:t>
                      </a:r>
                      <a:r>
                        <a:rPr sz="900" spc="-70" dirty="0">
                          <a:latin typeface="Verdana"/>
                          <a:cs typeface="Verdana"/>
                        </a:rPr>
                        <a:t> </a:t>
                      </a:r>
                      <a:r>
                        <a:rPr sz="900" spc="-35" dirty="0">
                          <a:latin typeface="Verdana"/>
                          <a:cs typeface="Verdana"/>
                        </a:rPr>
                        <a:t>talk</a:t>
                      </a:r>
                      <a:r>
                        <a:rPr sz="900" spc="-55" dirty="0">
                          <a:latin typeface="Verdana"/>
                          <a:cs typeface="Verdana"/>
                        </a:rPr>
                        <a:t> </a:t>
                      </a:r>
                      <a:r>
                        <a:rPr sz="900" spc="15" dirty="0">
                          <a:latin typeface="Verdana"/>
                          <a:cs typeface="Verdana"/>
                        </a:rPr>
                        <a:t>about</a:t>
                      </a:r>
                      <a:r>
                        <a:rPr sz="900" spc="-70" dirty="0">
                          <a:latin typeface="Verdana"/>
                          <a:cs typeface="Verdana"/>
                        </a:rPr>
                        <a:t> </a:t>
                      </a:r>
                      <a:r>
                        <a:rPr sz="900" spc="-10" dirty="0">
                          <a:latin typeface="Verdana"/>
                          <a:cs typeface="Verdana"/>
                        </a:rPr>
                        <a:t>the</a:t>
                      </a:r>
                      <a:r>
                        <a:rPr sz="900" spc="-60" dirty="0">
                          <a:latin typeface="Verdana"/>
                          <a:cs typeface="Verdana"/>
                        </a:rPr>
                        <a:t> </a:t>
                      </a:r>
                      <a:r>
                        <a:rPr sz="900" dirty="0">
                          <a:latin typeface="Verdana"/>
                          <a:cs typeface="Verdana"/>
                        </a:rPr>
                        <a:t>difference</a:t>
                      </a:r>
                      <a:r>
                        <a:rPr sz="900" spc="-60" dirty="0">
                          <a:latin typeface="Verdana"/>
                          <a:cs typeface="Verdana"/>
                        </a:rPr>
                        <a:t> </a:t>
                      </a:r>
                      <a:r>
                        <a:rPr sz="900" spc="15" dirty="0">
                          <a:latin typeface="Verdana"/>
                          <a:cs typeface="Verdana"/>
                        </a:rPr>
                        <a:t>between</a:t>
                      </a:r>
                      <a:r>
                        <a:rPr sz="900" spc="-65" dirty="0">
                          <a:latin typeface="Verdana"/>
                          <a:cs typeface="Verdana"/>
                        </a:rPr>
                        <a:t> </a:t>
                      </a:r>
                      <a:r>
                        <a:rPr sz="900" spc="-20" dirty="0">
                          <a:latin typeface="Verdana"/>
                          <a:cs typeface="Verdana"/>
                        </a:rPr>
                        <a:t>environmental</a:t>
                      </a:r>
                      <a:r>
                        <a:rPr sz="900" spc="-15" dirty="0">
                          <a:latin typeface="Verdana"/>
                          <a:cs typeface="Verdana"/>
                        </a:rPr>
                        <a:t> </a:t>
                      </a:r>
                      <a:r>
                        <a:rPr sz="900" spc="30" dirty="0">
                          <a:latin typeface="Verdana"/>
                          <a:cs typeface="Verdana"/>
                        </a:rPr>
                        <a:t>and</a:t>
                      </a:r>
                      <a:r>
                        <a:rPr sz="900" spc="-70" dirty="0">
                          <a:latin typeface="Verdana"/>
                          <a:cs typeface="Verdana"/>
                        </a:rPr>
                        <a:t> </a:t>
                      </a:r>
                      <a:r>
                        <a:rPr sz="900" spc="-40" dirty="0">
                          <a:latin typeface="Verdana"/>
                          <a:cs typeface="Verdana"/>
                        </a:rPr>
                        <a:t>instrumental</a:t>
                      </a:r>
                      <a:r>
                        <a:rPr sz="900" spc="-60" dirty="0">
                          <a:latin typeface="Verdana"/>
                          <a:cs typeface="Verdana"/>
                        </a:rPr>
                        <a:t> </a:t>
                      </a:r>
                      <a:r>
                        <a:rPr sz="900" spc="-35" dirty="0">
                          <a:latin typeface="Verdana"/>
                          <a:cs typeface="Verdana"/>
                        </a:rPr>
                        <a:t>sounds</a:t>
                      </a:r>
                      <a:r>
                        <a:rPr sz="900" spc="-65" dirty="0">
                          <a:latin typeface="Verdana"/>
                          <a:cs typeface="Verdana"/>
                        </a:rPr>
                        <a:t> </a:t>
                      </a:r>
                      <a:r>
                        <a:rPr sz="900" spc="-50" dirty="0">
                          <a:latin typeface="Verdana"/>
                          <a:cs typeface="Verdana"/>
                        </a:rPr>
                        <a:t>in</a:t>
                      </a:r>
                      <a:r>
                        <a:rPr sz="900" spc="-55" dirty="0">
                          <a:latin typeface="Verdana"/>
                          <a:cs typeface="Verdana"/>
                        </a:rPr>
                        <a:t> </a:t>
                      </a:r>
                      <a:r>
                        <a:rPr sz="900" spc="-45" dirty="0">
                          <a:latin typeface="Verdana"/>
                          <a:cs typeface="Verdana"/>
                        </a:rPr>
                        <a:t>their</a:t>
                      </a:r>
                      <a:r>
                        <a:rPr sz="900" spc="-60" dirty="0">
                          <a:latin typeface="Verdana"/>
                          <a:cs typeface="Verdana"/>
                        </a:rPr>
                        <a:t> </a:t>
                      </a:r>
                      <a:r>
                        <a:rPr sz="900" spc="-30" dirty="0">
                          <a:latin typeface="Verdana"/>
                          <a:cs typeface="Verdana"/>
                        </a:rPr>
                        <a:t>environment.</a:t>
                      </a:r>
                      <a:endParaRPr sz="900" dirty="0">
                        <a:latin typeface="Verdana"/>
                        <a:cs typeface="Verdana"/>
                      </a:endParaRPr>
                    </a:p>
                    <a:p>
                      <a:pPr marL="297180">
                        <a:lnSpc>
                          <a:spcPct val="100000"/>
                        </a:lnSpc>
                        <a:spcBef>
                          <a:spcPts val="20"/>
                        </a:spcBef>
                        <a:tabLst>
                          <a:tab pos="525145" algn="l"/>
                        </a:tabLst>
                      </a:pPr>
                      <a:r>
                        <a:rPr sz="900" dirty="0">
                          <a:latin typeface="Symbol"/>
                          <a:cs typeface="Symbol"/>
                        </a:rPr>
                        <a:t></a:t>
                      </a:r>
                      <a:r>
                        <a:rPr sz="900" dirty="0">
                          <a:latin typeface="Times New Roman"/>
                          <a:cs typeface="Times New Roman"/>
                        </a:rPr>
                        <a:t>	</a:t>
                      </a:r>
                      <a:r>
                        <a:rPr sz="900" spc="10" dirty="0">
                          <a:latin typeface="Verdana"/>
                          <a:cs typeface="Verdana"/>
                        </a:rPr>
                        <a:t>Engage</a:t>
                      </a:r>
                      <a:r>
                        <a:rPr sz="900" spc="-65" dirty="0">
                          <a:latin typeface="Verdana"/>
                          <a:cs typeface="Verdana"/>
                        </a:rPr>
                        <a:t> </a:t>
                      </a:r>
                      <a:r>
                        <a:rPr sz="900" spc="-40" dirty="0">
                          <a:latin typeface="Verdana"/>
                          <a:cs typeface="Verdana"/>
                        </a:rPr>
                        <a:t>in</a:t>
                      </a:r>
                      <a:r>
                        <a:rPr sz="900" spc="-65" dirty="0">
                          <a:latin typeface="Verdana"/>
                          <a:cs typeface="Verdana"/>
                        </a:rPr>
                        <a:t> </a:t>
                      </a:r>
                      <a:r>
                        <a:rPr sz="900" spc="-25" dirty="0">
                          <a:latin typeface="Verdana"/>
                          <a:cs typeface="Verdana"/>
                        </a:rPr>
                        <a:t>purposeful</a:t>
                      </a:r>
                      <a:r>
                        <a:rPr sz="900" spc="-65" dirty="0">
                          <a:latin typeface="Verdana"/>
                          <a:cs typeface="Verdana"/>
                        </a:rPr>
                        <a:t> </a:t>
                      </a:r>
                      <a:r>
                        <a:rPr sz="900" spc="-45" dirty="0">
                          <a:latin typeface="Verdana"/>
                          <a:cs typeface="Verdana"/>
                        </a:rPr>
                        <a:t>mark</a:t>
                      </a:r>
                      <a:r>
                        <a:rPr sz="900" spc="-70" dirty="0">
                          <a:latin typeface="Verdana"/>
                          <a:cs typeface="Verdana"/>
                        </a:rPr>
                        <a:t> </a:t>
                      </a:r>
                      <a:r>
                        <a:rPr sz="900" spc="-15" dirty="0">
                          <a:latin typeface="Verdana"/>
                          <a:cs typeface="Verdana"/>
                        </a:rPr>
                        <a:t>making</a:t>
                      </a:r>
                      <a:r>
                        <a:rPr sz="900" spc="-75" dirty="0">
                          <a:latin typeface="Verdana"/>
                          <a:cs typeface="Verdana"/>
                        </a:rPr>
                        <a:t> </a:t>
                      </a:r>
                      <a:r>
                        <a:rPr sz="900" spc="30" dirty="0">
                          <a:latin typeface="Verdana"/>
                          <a:cs typeface="Verdana"/>
                        </a:rPr>
                        <a:t>and</a:t>
                      </a:r>
                      <a:r>
                        <a:rPr sz="900" spc="-70" dirty="0">
                          <a:latin typeface="Verdana"/>
                          <a:cs typeface="Verdana"/>
                        </a:rPr>
                        <a:t> </a:t>
                      </a:r>
                      <a:r>
                        <a:rPr sz="900" spc="-40" dirty="0">
                          <a:latin typeface="Verdana"/>
                          <a:cs typeface="Verdana"/>
                        </a:rPr>
                        <a:t>assign</a:t>
                      </a:r>
                      <a:r>
                        <a:rPr sz="900" spc="-65" dirty="0">
                          <a:latin typeface="Verdana"/>
                          <a:cs typeface="Verdana"/>
                        </a:rPr>
                        <a:t> </a:t>
                      </a:r>
                      <a:r>
                        <a:rPr sz="900" dirty="0">
                          <a:latin typeface="Verdana"/>
                          <a:cs typeface="Verdana"/>
                        </a:rPr>
                        <a:t>meaning</a:t>
                      </a:r>
                      <a:r>
                        <a:rPr sz="900" spc="-70" dirty="0">
                          <a:latin typeface="Verdana"/>
                          <a:cs typeface="Verdana"/>
                        </a:rPr>
                        <a:t> </a:t>
                      </a:r>
                      <a:r>
                        <a:rPr sz="900" spc="-5" dirty="0">
                          <a:latin typeface="Verdana"/>
                          <a:cs typeface="Verdana"/>
                        </a:rPr>
                        <a:t>to</a:t>
                      </a:r>
                      <a:r>
                        <a:rPr sz="900" spc="-70" dirty="0">
                          <a:latin typeface="Verdana"/>
                          <a:cs typeface="Verdana"/>
                        </a:rPr>
                        <a:t> </a:t>
                      </a:r>
                      <a:r>
                        <a:rPr sz="900" spc="-40" dirty="0">
                          <a:latin typeface="Verdana"/>
                          <a:cs typeface="Verdana"/>
                        </a:rPr>
                        <a:t>their</a:t>
                      </a:r>
                      <a:r>
                        <a:rPr sz="900" spc="-60" dirty="0">
                          <a:latin typeface="Verdana"/>
                          <a:cs typeface="Verdana"/>
                        </a:rPr>
                        <a:t> </a:t>
                      </a:r>
                      <a:r>
                        <a:rPr sz="900" spc="-65" dirty="0">
                          <a:latin typeface="Verdana"/>
                          <a:cs typeface="Verdana"/>
                        </a:rPr>
                        <a:t>marks,</a:t>
                      </a:r>
                      <a:r>
                        <a:rPr sz="900" spc="-75" dirty="0">
                          <a:latin typeface="Verdana"/>
                          <a:cs typeface="Verdana"/>
                        </a:rPr>
                        <a:t> </a:t>
                      </a:r>
                      <a:r>
                        <a:rPr sz="900" spc="-20" dirty="0">
                          <a:latin typeface="Verdana"/>
                          <a:cs typeface="Verdana"/>
                        </a:rPr>
                        <a:t>e.g.</a:t>
                      </a:r>
                      <a:r>
                        <a:rPr sz="900" spc="-75" dirty="0">
                          <a:latin typeface="Verdana"/>
                          <a:cs typeface="Verdana"/>
                        </a:rPr>
                        <a:t> </a:t>
                      </a:r>
                      <a:r>
                        <a:rPr sz="900" spc="-40" dirty="0">
                          <a:latin typeface="Verdana"/>
                          <a:cs typeface="Verdana"/>
                        </a:rPr>
                        <a:t>‘this</a:t>
                      </a:r>
                      <a:r>
                        <a:rPr sz="900" spc="-65" dirty="0">
                          <a:latin typeface="Verdana"/>
                          <a:cs typeface="Verdana"/>
                        </a:rPr>
                        <a:t> </a:t>
                      </a:r>
                      <a:r>
                        <a:rPr sz="900" spc="-90" dirty="0">
                          <a:latin typeface="Verdana"/>
                          <a:cs typeface="Verdana"/>
                        </a:rPr>
                        <a:t>is</a:t>
                      </a:r>
                      <a:r>
                        <a:rPr sz="900" spc="-75" dirty="0">
                          <a:latin typeface="Verdana"/>
                          <a:cs typeface="Verdana"/>
                        </a:rPr>
                        <a:t> </a:t>
                      </a:r>
                      <a:r>
                        <a:rPr sz="900" spc="70" dirty="0">
                          <a:latin typeface="Verdana"/>
                          <a:cs typeface="Verdana"/>
                        </a:rPr>
                        <a:t>a</a:t>
                      </a:r>
                      <a:r>
                        <a:rPr sz="900" spc="-65" dirty="0">
                          <a:latin typeface="Verdana"/>
                          <a:cs typeface="Verdana"/>
                        </a:rPr>
                        <a:t> </a:t>
                      </a:r>
                      <a:r>
                        <a:rPr sz="900" spc="45" dirty="0">
                          <a:latin typeface="Verdana"/>
                          <a:cs typeface="Verdana"/>
                        </a:rPr>
                        <a:t>dog’</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5" dirty="0">
                          <a:latin typeface="Verdana"/>
                          <a:cs typeface="Verdana"/>
                        </a:rPr>
                        <a:t>Beg</a:t>
                      </a:r>
                      <a:r>
                        <a:rPr sz="900" spc="10" dirty="0">
                          <a:latin typeface="Verdana"/>
                          <a:cs typeface="Verdana"/>
                        </a:rPr>
                        <a:t>i</a:t>
                      </a:r>
                      <a:r>
                        <a:rPr sz="900" dirty="0">
                          <a:latin typeface="Verdana"/>
                          <a:cs typeface="Verdana"/>
                        </a:rPr>
                        <a:t>n</a:t>
                      </a:r>
                      <a:r>
                        <a:rPr sz="900" spc="-10" dirty="0">
                          <a:latin typeface="Verdana"/>
                          <a:cs typeface="Verdana"/>
                        </a:rPr>
                        <a:t>n</a:t>
                      </a:r>
                      <a:r>
                        <a:rPr sz="900" spc="10" dirty="0">
                          <a:latin typeface="Verdana"/>
                          <a:cs typeface="Verdana"/>
                        </a:rPr>
                        <a:t>i</a:t>
                      </a:r>
                      <a:r>
                        <a:rPr sz="900" dirty="0">
                          <a:latin typeface="Verdana"/>
                          <a:cs typeface="Verdana"/>
                        </a:rPr>
                        <a:t>ng</a:t>
                      </a:r>
                      <a:r>
                        <a:rPr sz="900" spc="-75" dirty="0">
                          <a:latin typeface="Verdana"/>
                          <a:cs typeface="Verdana"/>
                        </a:rPr>
                        <a:t> </a:t>
                      </a:r>
                      <a:r>
                        <a:rPr sz="900" dirty="0">
                          <a:latin typeface="Verdana"/>
                          <a:cs typeface="Verdana"/>
                        </a:rPr>
                        <a:t>to</a:t>
                      </a:r>
                      <a:r>
                        <a:rPr sz="900" spc="-75" dirty="0">
                          <a:latin typeface="Verdana"/>
                          <a:cs typeface="Verdana"/>
                        </a:rPr>
                        <a:t> </a:t>
                      </a:r>
                      <a:r>
                        <a:rPr sz="900" spc="-5" dirty="0">
                          <a:latin typeface="Verdana"/>
                          <a:cs typeface="Verdana"/>
                        </a:rPr>
                        <a:t>c</a:t>
                      </a:r>
                      <a:r>
                        <a:rPr sz="900" dirty="0">
                          <a:latin typeface="Verdana"/>
                          <a:cs typeface="Verdana"/>
                        </a:rPr>
                        <a:t>ho</a:t>
                      </a:r>
                      <a:r>
                        <a:rPr sz="900" spc="-5" dirty="0">
                          <a:latin typeface="Verdana"/>
                          <a:cs typeface="Verdana"/>
                        </a:rPr>
                        <a:t>os</a:t>
                      </a:r>
                      <a:r>
                        <a:rPr sz="900" dirty="0">
                          <a:latin typeface="Verdana"/>
                          <a:cs typeface="Verdana"/>
                        </a:rPr>
                        <a:t>e</a:t>
                      </a:r>
                      <a:r>
                        <a:rPr sz="900" spc="-65" dirty="0">
                          <a:latin typeface="Verdana"/>
                          <a:cs typeface="Verdana"/>
                        </a:rPr>
                        <a:t> </a:t>
                      </a:r>
                      <a:r>
                        <a:rPr sz="900" dirty="0">
                          <a:latin typeface="Verdana"/>
                          <a:cs typeface="Verdana"/>
                        </a:rPr>
                        <a:t>a</a:t>
                      </a:r>
                      <a:r>
                        <a:rPr sz="900" spc="-70" dirty="0">
                          <a:latin typeface="Verdana"/>
                          <a:cs typeface="Verdana"/>
                        </a:rPr>
                        <a:t> </a:t>
                      </a:r>
                      <a:r>
                        <a:rPr sz="900" spc="-5" dirty="0">
                          <a:latin typeface="Verdana"/>
                          <a:cs typeface="Verdana"/>
                        </a:rPr>
                        <a:t>dom</a:t>
                      </a:r>
                      <a:r>
                        <a:rPr sz="900" spc="10" dirty="0">
                          <a:latin typeface="Verdana"/>
                          <a:cs typeface="Verdana"/>
                        </a:rPr>
                        <a:t>i</a:t>
                      </a:r>
                      <a:r>
                        <a:rPr sz="900" dirty="0">
                          <a:latin typeface="Verdana"/>
                          <a:cs typeface="Verdana"/>
                        </a:rPr>
                        <a:t>n</a:t>
                      </a:r>
                      <a:r>
                        <a:rPr sz="900" spc="-5" dirty="0">
                          <a:latin typeface="Verdana"/>
                          <a:cs typeface="Verdana"/>
                        </a:rPr>
                        <a:t>a</a:t>
                      </a:r>
                      <a:r>
                        <a:rPr sz="900" dirty="0">
                          <a:latin typeface="Verdana"/>
                          <a:cs typeface="Verdana"/>
                        </a:rPr>
                        <a:t>nt</a:t>
                      </a:r>
                      <a:r>
                        <a:rPr sz="900" spc="-75" dirty="0">
                          <a:latin typeface="Verdana"/>
                          <a:cs typeface="Verdana"/>
                        </a:rPr>
                        <a:t> </a:t>
                      </a:r>
                      <a:r>
                        <a:rPr sz="900" dirty="0">
                          <a:latin typeface="Verdana"/>
                          <a:cs typeface="Verdana"/>
                        </a:rPr>
                        <a:t>h</a:t>
                      </a:r>
                      <a:r>
                        <a:rPr sz="900" spc="-5" dirty="0">
                          <a:latin typeface="Verdana"/>
                          <a:cs typeface="Verdana"/>
                        </a:rPr>
                        <a:t>a</a:t>
                      </a:r>
                      <a:r>
                        <a:rPr sz="900" dirty="0">
                          <a:latin typeface="Verdana"/>
                          <a:cs typeface="Verdana"/>
                        </a:rPr>
                        <a:t>nd</a:t>
                      </a:r>
                      <a:r>
                        <a:rPr sz="900" spc="-85" dirty="0">
                          <a:latin typeface="Verdana"/>
                          <a:cs typeface="Verdana"/>
                        </a:rPr>
                        <a:t> </a:t>
                      </a:r>
                      <a:r>
                        <a:rPr sz="900" dirty="0">
                          <a:latin typeface="Verdana"/>
                          <a:cs typeface="Verdana"/>
                        </a:rPr>
                        <a:t>for</a:t>
                      </a:r>
                      <a:r>
                        <a:rPr sz="900" spc="-65" dirty="0">
                          <a:latin typeface="Verdana"/>
                          <a:cs typeface="Verdana"/>
                        </a:rPr>
                        <a:t> </a:t>
                      </a:r>
                      <a:r>
                        <a:rPr sz="900" spc="-15" dirty="0">
                          <a:latin typeface="Verdana"/>
                          <a:cs typeface="Verdana"/>
                        </a:rPr>
                        <a:t>m</a:t>
                      </a:r>
                      <a:r>
                        <a:rPr sz="900" spc="-5" dirty="0">
                          <a:latin typeface="Verdana"/>
                          <a:cs typeface="Verdana"/>
                        </a:rPr>
                        <a:t>a</a:t>
                      </a:r>
                      <a:r>
                        <a:rPr sz="900" dirty="0">
                          <a:latin typeface="Verdana"/>
                          <a:cs typeface="Verdana"/>
                        </a:rPr>
                        <a:t>rk</a:t>
                      </a:r>
                      <a:r>
                        <a:rPr sz="900" spc="-65" dirty="0">
                          <a:latin typeface="Verdana"/>
                          <a:cs typeface="Verdana"/>
                        </a:rPr>
                        <a:t> </a:t>
                      </a:r>
                      <a:r>
                        <a:rPr sz="900" spc="-15" dirty="0">
                          <a:latin typeface="Verdana"/>
                          <a:cs typeface="Verdana"/>
                        </a:rPr>
                        <a:t>m</a:t>
                      </a:r>
                      <a:r>
                        <a:rPr sz="900" spc="-5" dirty="0">
                          <a:latin typeface="Verdana"/>
                          <a:cs typeface="Verdana"/>
                        </a:rPr>
                        <a:t>a</a:t>
                      </a:r>
                      <a:r>
                        <a:rPr sz="900" dirty="0">
                          <a:latin typeface="Verdana"/>
                          <a:cs typeface="Verdana"/>
                        </a:rPr>
                        <a:t>k</a:t>
                      </a:r>
                      <a:r>
                        <a:rPr sz="900" spc="10" dirty="0">
                          <a:latin typeface="Verdana"/>
                          <a:cs typeface="Verdana"/>
                        </a:rPr>
                        <a:t>i</a:t>
                      </a:r>
                      <a:r>
                        <a:rPr sz="900" dirty="0">
                          <a:latin typeface="Verdana"/>
                          <a:cs typeface="Verdana"/>
                        </a:rPr>
                        <a:t>ng</a:t>
                      </a: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20" dirty="0">
                          <a:latin typeface="Verdana"/>
                          <a:cs typeface="Verdana"/>
                        </a:rPr>
                        <a:t>Beginning</a:t>
                      </a:r>
                      <a:r>
                        <a:rPr sz="900" spc="-75" dirty="0">
                          <a:latin typeface="Verdana"/>
                          <a:cs typeface="Verdana"/>
                        </a:rPr>
                        <a:t> </a:t>
                      </a:r>
                      <a:r>
                        <a:rPr sz="900" spc="-5" dirty="0">
                          <a:latin typeface="Verdana"/>
                          <a:cs typeface="Verdana"/>
                        </a:rPr>
                        <a:t>to</a:t>
                      </a:r>
                      <a:r>
                        <a:rPr sz="900" spc="-70" dirty="0">
                          <a:latin typeface="Verdana"/>
                          <a:cs typeface="Verdana"/>
                        </a:rPr>
                        <a:t> </a:t>
                      </a:r>
                      <a:r>
                        <a:rPr sz="900" spc="35" dirty="0">
                          <a:latin typeface="Verdana"/>
                          <a:cs typeface="Verdana"/>
                        </a:rPr>
                        <a:t>copy</a:t>
                      </a:r>
                      <a:r>
                        <a:rPr sz="900" spc="-65" dirty="0">
                          <a:latin typeface="Verdana"/>
                          <a:cs typeface="Verdana"/>
                        </a:rPr>
                        <a:t> </a:t>
                      </a:r>
                      <a:r>
                        <a:rPr sz="900" spc="-40" dirty="0">
                          <a:latin typeface="Verdana"/>
                          <a:cs typeface="Verdana"/>
                        </a:rPr>
                        <a:t>pre-writing</a:t>
                      </a:r>
                      <a:r>
                        <a:rPr sz="900" spc="-70" dirty="0">
                          <a:latin typeface="Verdana"/>
                          <a:cs typeface="Verdana"/>
                        </a:rPr>
                        <a:t> </a:t>
                      </a:r>
                      <a:r>
                        <a:rPr sz="900" spc="-30" dirty="0">
                          <a:latin typeface="Verdana"/>
                          <a:cs typeface="Verdana"/>
                        </a:rPr>
                        <a:t>shapes,</a:t>
                      </a:r>
                      <a:r>
                        <a:rPr sz="900" spc="-75" dirty="0">
                          <a:latin typeface="Verdana"/>
                          <a:cs typeface="Verdana"/>
                        </a:rPr>
                        <a:t> </a:t>
                      </a:r>
                      <a:r>
                        <a:rPr sz="900" spc="-15" dirty="0">
                          <a:latin typeface="Verdana"/>
                          <a:cs typeface="Verdana"/>
                        </a:rPr>
                        <a:t>e.g.</a:t>
                      </a:r>
                      <a:r>
                        <a:rPr sz="900" spc="-75" dirty="0">
                          <a:latin typeface="Verdana"/>
                          <a:cs typeface="Verdana"/>
                        </a:rPr>
                        <a:t> </a:t>
                      </a:r>
                      <a:r>
                        <a:rPr sz="900" spc="-25" dirty="0">
                          <a:latin typeface="Verdana"/>
                          <a:cs typeface="Verdana"/>
                        </a:rPr>
                        <a:t>circles,</a:t>
                      </a:r>
                      <a:r>
                        <a:rPr sz="900" spc="-80" dirty="0">
                          <a:latin typeface="Verdana"/>
                          <a:cs typeface="Verdana"/>
                        </a:rPr>
                        <a:t> </a:t>
                      </a:r>
                      <a:r>
                        <a:rPr sz="900" spc="-55" dirty="0">
                          <a:latin typeface="Verdana"/>
                          <a:cs typeface="Verdana"/>
                        </a:rPr>
                        <a:t>lines,</a:t>
                      </a:r>
                      <a:r>
                        <a:rPr sz="900" spc="-75" dirty="0">
                          <a:latin typeface="Verdana"/>
                          <a:cs typeface="Verdana"/>
                        </a:rPr>
                        <a:t> </a:t>
                      </a:r>
                      <a:r>
                        <a:rPr sz="900" spc="-40" dirty="0">
                          <a:latin typeface="Verdana"/>
                          <a:cs typeface="Verdana"/>
                        </a:rPr>
                        <a:t>crosses</a:t>
                      </a:r>
                      <a:r>
                        <a:rPr sz="900" spc="-60" dirty="0">
                          <a:latin typeface="Verdana"/>
                          <a:cs typeface="Verdana"/>
                        </a:rPr>
                        <a:t> </a:t>
                      </a:r>
                      <a:r>
                        <a:rPr sz="900" spc="5" dirty="0">
                          <a:latin typeface="Verdana"/>
                          <a:cs typeface="Verdana"/>
                        </a:rPr>
                        <a:t>etc.</a:t>
                      </a:r>
                      <a:endParaRPr sz="900" dirty="0">
                        <a:latin typeface="Verdana"/>
                        <a:cs typeface="Verdana"/>
                      </a:endParaRPr>
                    </a:p>
                    <a:p>
                      <a:pPr marL="297180">
                        <a:lnSpc>
                          <a:spcPts val="990"/>
                        </a:lnSpc>
                        <a:spcBef>
                          <a:spcPts val="20"/>
                        </a:spcBef>
                        <a:tabLst>
                          <a:tab pos="525145" algn="l"/>
                        </a:tabLst>
                      </a:pPr>
                      <a:r>
                        <a:rPr sz="900" dirty="0">
                          <a:latin typeface="Symbol"/>
                          <a:cs typeface="Symbol"/>
                        </a:rPr>
                        <a:t></a:t>
                      </a:r>
                      <a:r>
                        <a:rPr sz="900" dirty="0">
                          <a:latin typeface="Times New Roman"/>
                          <a:cs typeface="Times New Roman"/>
                        </a:rPr>
                        <a:t>	</a:t>
                      </a:r>
                      <a:r>
                        <a:rPr sz="900" spc="-40" dirty="0">
                          <a:latin typeface="Verdana"/>
                          <a:cs typeface="Verdana"/>
                        </a:rPr>
                        <a:t>Take</a:t>
                      </a:r>
                      <a:r>
                        <a:rPr sz="900" spc="-60" dirty="0">
                          <a:latin typeface="Verdana"/>
                          <a:cs typeface="Verdana"/>
                        </a:rPr>
                        <a:t> </a:t>
                      </a:r>
                      <a:r>
                        <a:rPr sz="900" spc="-15" dirty="0">
                          <a:latin typeface="Verdana"/>
                          <a:cs typeface="Verdana"/>
                        </a:rPr>
                        <a:t>part</a:t>
                      </a:r>
                      <a:r>
                        <a:rPr sz="900" spc="-65" dirty="0">
                          <a:latin typeface="Verdana"/>
                          <a:cs typeface="Verdana"/>
                        </a:rPr>
                        <a:t> </a:t>
                      </a:r>
                      <a:r>
                        <a:rPr sz="900" spc="-40" dirty="0">
                          <a:latin typeface="Verdana"/>
                          <a:cs typeface="Verdana"/>
                        </a:rPr>
                        <a:t>in</a:t>
                      </a:r>
                      <a:r>
                        <a:rPr sz="900" spc="-60" dirty="0">
                          <a:latin typeface="Verdana"/>
                          <a:cs typeface="Verdana"/>
                        </a:rPr>
                        <a:t> </a:t>
                      </a:r>
                      <a:r>
                        <a:rPr sz="900" spc="-25" dirty="0">
                          <a:latin typeface="Verdana"/>
                          <a:cs typeface="Verdana"/>
                        </a:rPr>
                        <a:t>activities</a:t>
                      </a:r>
                      <a:r>
                        <a:rPr sz="900" spc="-55" dirty="0">
                          <a:latin typeface="Verdana"/>
                          <a:cs typeface="Verdana"/>
                        </a:rPr>
                        <a:t> </a:t>
                      </a:r>
                      <a:r>
                        <a:rPr sz="900" spc="-15" dirty="0">
                          <a:latin typeface="Verdana"/>
                          <a:cs typeface="Verdana"/>
                        </a:rPr>
                        <a:t>that</a:t>
                      </a:r>
                      <a:r>
                        <a:rPr sz="900" spc="-65" dirty="0">
                          <a:latin typeface="Verdana"/>
                          <a:cs typeface="Verdana"/>
                        </a:rPr>
                        <a:t> </a:t>
                      </a:r>
                      <a:r>
                        <a:rPr sz="900" spc="-30" dirty="0">
                          <a:latin typeface="Verdana"/>
                          <a:cs typeface="Verdana"/>
                        </a:rPr>
                        <a:t>support</a:t>
                      </a:r>
                      <a:r>
                        <a:rPr sz="900" spc="-65" dirty="0">
                          <a:latin typeface="Verdana"/>
                          <a:cs typeface="Verdana"/>
                        </a:rPr>
                        <a:t> </a:t>
                      </a:r>
                      <a:r>
                        <a:rPr sz="900" spc="-20" dirty="0">
                          <a:latin typeface="Verdana"/>
                          <a:cs typeface="Verdana"/>
                        </a:rPr>
                        <a:t>fine</a:t>
                      </a:r>
                      <a:r>
                        <a:rPr sz="900" spc="-55" dirty="0">
                          <a:latin typeface="Verdana"/>
                          <a:cs typeface="Verdana"/>
                        </a:rPr>
                        <a:t> </a:t>
                      </a:r>
                      <a:r>
                        <a:rPr sz="900" spc="-30" dirty="0">
                          <a:latin typeface="Verdana"/>
                          <a:cs typeface="Verdana"/>
                        </a:rPr>
                        <a:t>motor</a:t>
                      </a:r>
                      <a:r>
                        <a:rPr sz="900" spc="-55" dirty="0">
                          <a:latin typeface="Verdana"/>
                          <a:cs typeface="Verdana"/>
                        </a:rPr>
                        <a:t> </a:t>
                      </a:r>
                      <a:r>
                        <a:rPr sz="900" spc="30" dirty="0">
                          <a:latin typeface="Verdana"/>
                          <a:cs typeface="Verdana"/>
                        </a:rPr>
                        <a:t>and</a:t>
                      </a:r>
                      <a:r>
                        <a:rPr sz="900" spc="-45" dirty="0">
                          <a:latin typeface="Verdana"/>
                          <a:cs typeface="Verdana"/>
                        </a:rPr>
                        <a:t> </a:t>
                      </a:r>
                      <a:r>
                        <a:rPr sz="900" spc="-15" dirty="0">
                          <a:latin typeface="Verdana"/>
                          <a:cs typeface="Verdana"/>
                        </a:rPr>
                        <a:t>manipulation</a:t>
                      </a:r>
                      <a:r>
                        <a:rPr sz="900" spc="-55" dirty="0">
                          <a:latin typeface="Verdana"/>
                          <a:cs typeface="Verdana"/>
                        </a:rPr>
                        <a:t> </a:t>
                      </a:r>
                      <a:r>
                        <a:rPr sz="900" spc="-90" dirty="0">
                          <a:latin typeface="Verdana"/>
                          <a:cs typeface="Verdana"/>
                        </a:rPr>
                        <a:t>skills</a:t>
                      </a:r>
                      <a:r>
                        <a:rPr sz="900" spc="-60" dirty="0">
                          <a:latin typeface="Verdana"/>
                          <a:cs typeface="Verdana"/>
                        </a:rPr>
                        <a:t> </a:t>
                      </a:r>
                      <a:r>
                        <a:rPr sz="900" spc="30" dirty="0">
                          <a:latin typeface="Verdana"/>
                          <a:cs typeface="Verdana"/>
                        </a:rPr>
                        <a:t>and</a:t>
                      </a:r>
                      <a:r>
                        <a:rPr sz="900" spc="-65" dirty="0">
                          <a:latin typeface="Verdana"/>
                          <a:cs typeface="Verdana"/>
                        </a:rPr>
                        <a:t> </a:t>
                      </a:r>
                      <a:r>
                        <a:rPr sz="900" spc="-30" dirty="0">
                          <a:latin typeface="Verdana"/>
                          <a:cs typeface="Verdana"/>
                        </a:rPr>
                        <a:t>finger</a:t>
                      </a:r>
                      <a:r>
                        <a:rPr sz="900" spc="-55" dirty="0">
                          <a:latin typeface="Verdana"/>
                          <a:cs typeface="Verdana"/>
                        </a:rPr>
                        <a:t> </a:t>
                      </a:r>
                      <a:r>
                        <a:rPr sz="900" spc="-50" dirty="0">
                          <a:latin typeface="Verdana"/>
                          <a:cs typeface="Verdana"/>
                        </a:rPr>
                        <a:t>strength,</a:t>
                      </a:r>
                      <a:r>
                        <a:rPr sz="900" spc="-70" dirty="0">
                          <a:latin typeface="Verdana"/>
                          <a:cs typeface="Verdana"/>
                        </a:rPr>
                        <a:t> </a:t>
                      </a:r>
                      <a:r>
                        <a:rPr sz="900" spc="-15" dirty="0">
                          <a:latin typeface="Verdana"/>
                          <a:cs typeface="Verdana"/>
                        </a:rPr>
                        <a:t>such</a:t>
                      </a:r>
                      <a:r>
                        <a:rPr sz="900" spc="-55" dirty="0">
                          <a:latin typeface="Verdana"/>
                          <a:cs typeface="Verdana"/>
                        </a:rPr>
                        <a:t> </a:t>
                      </a:r>
                      <a:r>
                        <a:rPr sz="900" spc="-30" dirty="0">
                          <a:latin typeface="Verdana"/>
                          <a:cs typeface="Verdana"/>
                        </a:rPr>
                        <a:t>as</a:t>
                      </a:r>
                      <a:r>
                        <a:rPr sz="900" spc="-60" dirty="0">
                          <a:latin typeface="Verdana"/>
                          <a:cs typeface="Verdana"/>
                        </a:rPr>
                        <a:t> </a:t>
                      </a:r>
                      <a:r>
                        <a:rPr sz="900" dirty="0">
                          <a:latin typeface="Verdana"/>
                          <a:cs typeface="Verdana"/>
                        </a:rPr>
                        <a:t>Dough</a:t>
                      </a:r>
                      <a:r>
                        <a:rPr sz="900" spc="-60" dirty="0">
                          <a:latin typeface="Verdana"/>
                          <a:cs typeface="Verdana"/>
                        </a:rPr>
                        <a:t> </a:t>
                      </a:r>
                      <a:r>
                        <a:rPr sz="900" spc="-25" dirty="0">
                          <a:latin typeface="Verdana"/>
                          <a:cs typeface="Verdana"/>
                        </a:rPr>
                        <a:t>Disco,</a:t>
                      </a:r>
                      <a:r>
                        <a:rPr sz="900" spc="-65" dirty="0">
                          <a:latin typeface="Verdana"/>
                          <a:cs typeface="Verdana"/>
                        </a:rPr>
                        <a:t> </a:t>
                      </a:r>
                      <a:r>
                        <a:rPr lang="en-GB" sz="900" spc="-35" dirty="0">
                          <a:latin typeface="Verdana"/>
                          <a:cs typeface="Verdana"/>
                        </a:rPr>
                        <a:t>using tweezers</a:t>
                      </a:r>
                      <a:r>
                        <a:rPr sz="900" spc="-25" dirty="0">
                          <a:latin typeface="Verdana"/>
                          <a:cs typeface="Verdana"/>
                        </a:rPr>
                        <a:t>,</a:t>
                      </a:r>
                      <a:r>
                        <a:rPr sz="900" spc="-10" dirty="0">
                          <a:latin typeface="Verdana"/>
                          <a:cs typeface="Verdana"/>
                        </a:rPr>
                        <a:t> threading</a:t>
                      </a:r>
                      <a:endParaRPr sz="900" dirty="0">
                        <a:latin typeface="Verdana"/>
                        <a:cs typeface="Verdana"/>
                      </a:endParaRPr>
                    </a:p>
                  </a:txBody>
                  <a:tcPr marL="0" marR="0" marT="1270" marB="0">
                    <a:lnL w="6350">
                      <a:solidFill>
                        <a:srgbClr val="FFC000"/>
                      </a:solidFill>
                      <a:prstDash val="solid"/>
                    </a:lnL>
                    <a:lnR w="6350">
                      <a:solidFill>
                        <a:srgbClr val="FFC000"/>
                      </a:solidFill>
                      <a:prstDash val="solid"/>
                    </a:lnR>
                  </a:tcPr>
                </a:tc>
                <a:extLst>
                  <a:ext uri="{0D108BD9-81ED-4DB2-BD59-A6C34878D82A}">
                    <a16:rowId xmlns:a16="http://schemas.microsoft.com/office/drawing/2014/main" val="10002"/>
                  </a:ext>
                </a:extLst>
              </a:tr>
              <a:tr h="292100">
                <a:tc>
                  <a:txBody>
                    <a:bodyPr/>
                    <a:lstStyle/>
                    <a:p>
                      <a:pPr marL="68580">
                        <a:lnSpc>
                          <a:spcPct val="100000"/>
                        </a:lnSpc>
                        <a:spcBef>
                          <a:spcPts val="60"/>
                        </a:spcBef>
                      </a:pPr>
                      <a:r>
                        <a:rPr sz="900" b="1" spc="5" dirty="0">
                          <a:solidFill>
                            <a:srgbClr val="FFFFFF"/>
                          </a:solidFill>
                          <a:latin typeface="Tahoma"/>
                          <a:cs typeface="Tahoma"/>
                        </a:rPr>
                        <a:t>B</a:t>
                      </a:r>
                      <a:r>
                        <a:rPr sz="900" b="1" dirty="0">
                          <a:solidFill>
                            <a:srgbClr val="FFFFFF"/>
                          </a:solidFill>
                          <a:latin typeface="Tahoma"/>
                          <a:cs typeface="Tahoma"/>
                        </a:rPr>
                        <a:t>y</a:t>
                      </a:r>
                      <a:r>
                        <a:rPr sz="900" b="1" spc="-10" dirty="0">
                          <a:solidFill>
                            <a:srgbClr val="FFFFFF"/>
                          </a:solidFill>
                          <a:latin typeface="Tahoma"/>
                          <a:cs typeface="Tahoma"/>
                        </a:rPr>
                        <a:t> t</a:t>
                      </a:r>
                      <a:r>
                        <a:rPr sz="900" b="1" spc="-5" dirty="0">
                          <a:solidFill>
                            <a:srgbClr val="FFFFFF"/>
                          </a:solidFill>
                          <a:latin typeface="Tahoma"/>
                          <a:cs typeface="Tahoma"/>
                        </a:rPr>
                        <a:t>h</a:t>
                      </a:r>
                      <a:r>
                        <a:rPr sz="900" b="1" dirty="0">
                          <a:solidFill>
                            <a:srgbClr val="FFFFFF"/>
                          </a:solidFill>
                          <a:latin typeface="Tahoma"/>
                          <a:cs typeface="Tahoma"/>
                        </a:rPr>
                        <a:t>e</a:t>
                      </a:r>
                      <a:r>
                        <a:rPr sz="900" b="1" spc="-15" dirty="0">
                          <a:solidFill>
                            <a:srgbClr val="FFFFFF"/>
                          </a:solidFill>
                          <a:latin typeface="Tahoma"/>
                          <a:cs typeface="Tahoma"/>
                        </a:rPr>
                        <a:t> </a:t>
                      </a:r>
                      <a:r>
                        <a:rPr sz="900" b="1" spc="-5" dirty="0">
                          <a:solidFill>
                            <a:srgbClr val="FFFFFF"/>
                          </a:solidFill>
                          <a:latin typeface="Tahoma"/>
                          <a:cs typeface="Tahoma"/>
                        </a:rPr>
                        <a:t>en</a:t>
                      </a:r>
                      <a:r>
                        <a:rPr sz="900" b="1" dirty="0">
                          <a:solidFill>
                            <a:srgbClr val="FFFFFF"/>
                          </a:solidFill>
                          <a:latin typeface="Tahoma"/>
                          <a:cs typeface="Tahoma"/>
                        </a:rPr>
                        <a:t>d</a:t>
                      </a:r>
                      <a:r>
                        <a:rPr sz="900" b="1" spc="-10" dirty="0">
                          <a:solidFill>
                            <a:srgbClr val="FFFFFF"/>
                          </a:solidFill>
                          <a:latin typeface="Tahoma"/>
                          <a:cs typeface="Tahoma"/>
                        </a:rPr>
                        <a:t> </a:t>
                      </a:r>
                      <a:r>
                        <a:rPr sz="900" b="1" spc="-5" dirty="0">
                          <a:solidFill>
                            <a:srgbClr val="FFFFFF"/>
                          </a:solidFill>
                          <a:latin typeface="Tahoma"/>
                          <a:cs typeface="Tahoma"/>
                        </a:rPr>
                        <a:t>o</a:t>
                      </a:r>
                      <a:r>
                        <a:rPr sz="900" b="1" dirty="0">
                          <a:solidFill>
                            <a:srgbClr val="FFFFFF"/>
                          </a:solidFill>
                          <a:latin typeface="Tahoma"/>
                          <a:cs typeface="Tahoma"/>
                        </a:rPr>
                        <a:t>f</a:t>
                      </a:r>
                      <a:r>
                        <a:rPr sz="900" b="1" spc="-15" dirty="0">
                          <a:solidFill>
                            <a:srgbClr val="FFFFFF"/>
                          </a:solidFill>
                          <a:latin typeface="Tahoma"/>
                          <a:cs typeface="Tahoma"/>
                        </a:rPr>
                        <a:t> </a:t>
                      </a:r>
                      <a:r>
                        <a:rPr sz="900" b="1" spc="-10" dirty="0">
                          <a:solidFill>
                            <a:srgbClr val="FFFFFF"/>
                          </a:solidFill>
                          <a:latin typeface="Tahoma"/>
                          <a:cs typeface="Tahoma"/>
                        </a:rPr>
                        <a:t>N</a:t>
                      </a:r>
                      <a:r>
                        <a:rPr sz="900" b="1" dirty="0">
                          <a:solidFill>
                            <a:srgbClr val="FFFFFF"/>
                          </a:solidFill>
                          <a:latin typeface="Tahoma"/>
                          <a:cs typeface="Tahoma"/>
                        </a:rPr>
                        <a:t>1</a:t>
                      </a:r>
                      <a:r>
                        <a:rPr sz="900" b="1" spc="-10" dirty="0">
                          <a:solidFill>
                            <a:srgbClr val="FFFFFF"/>
                          </a:solidFill>
                          <a:latin typeface="Tahoma"/>
                          <a:cs typeface="Tahoma"/>
                        </a:rPr>
                        <a:t> (N</a:t>
                      </a:r>
                      <a:r>
                        <a:rPr sz="900" b="1" spc="-5" dirty="0">
                          <a:solidFill>
                            <a:srgbClr val="FFFFFF"/>
                          </a:solidFill>
                          <a:latin typeface="Tahoma"/>
                          <a:cs typeface="Tahoma"/>
                        </a:rPr>
                        <a:t>1+)</a:t>
                      </a:r>
                      <a:endParaRPr sz="900">
                        <a:latin typeface="Tahoma"/>
                        <a:cs typeface="Tahoma"/>
                      </a:endParaRPr>
                    </a:p>
                    <a:p>
                      <a:pPr marL="68580">
                        <a:lnSpc>
                          <a:spcPts val="1040"/>
                        </a:lnSpc>
                        <a:spcBef>
                          <a:spcPts val="20"/>
                        </a:spcBef>
                      </a:pPr>
                      <a:r>
                        <a:rPr sz="900" b="1" spc="5" dirty="0">
                          <a:latin typeface="Tahoma"/>
                          <a:cs typeface="Tahoma"/>
                        </a:rPr>
                        <a:t>B</a:t>
                      </a:r>
                      <a:r>
                        <a:rPr sz="900" b="1" dirty="0">
                          <a:latin typeface="Tahoma"/>
                          <a:cs typeface="Tahoma"/>
                        </a:rPr>
                        <a:t>y</a:t>
                      </a:r>
                      <a:r>
                        <a:rPr sz="900" b="1" spc="-10" dirty="0">
                          <a:latin typeface="Tahoma"/>
                          <a:cs typeface="Tahoma"/>
                        </a:rPr>
                        <a:t> t</a:t>
                      </a:r>
                      <a:r>
                        <a:rPr sz="900" b="1" spc="-5" dirty="0">
                          <a:latin typeface="Tahoma"/>
                          <a:cs typeface="Tahoma"/>
                        </a:rPr>
                        <a:t>h</a:t>
                      </a:r>
                      <a:r>
                        <a:rPr sz="900" b="1" dirty="0">
                          <a:latin typeface="Tahoma"/>
                          <a:cs typeface="Tahoma"/>
                        </a:rPr>
                        <a:t>e</a:t>
                      </a:r>
                      <a:r>
                        <a:rPr sz="900" b="1" spc="-15" dirty="0">
                          <a:latin typeface="Tahoma"/>
                          <a:cs typeface="Tahoma"/>
                        </a:rPr>
                        <a:t> </a:t>
                      </a:r>
                      <a:r>
                        <a:rPr sz="900" b="1" spc="-5" dirty="0">
                          <a:latin typeface="Tahoma"/>
                          <a:cs typeface="Tahoma"/>
                        </a:rPr>
                        <a:t>en</a:t>
                      </a:r>
                      <a:r>
                        <a:rPr sz="900" b="1" dirty="0">
                          <a:latin typeface="Tahoma"/>
                          <a:cs typeface="Tahoma"/>
                        </a:rPr>
                        <a:t>d</a:t>
                      </a:r>
                      <a:r>
                        <a:rPr sz="900" b="1" spc="-10" dirty="0">
                          <a:latin typeface="Tahoma"/>
                          <a:cs typeface="Tahoma"/>
                        </a:rPr>
                        <a:t> </a:t>
                      </a:r>
                      <a:r>
                        <a:rPr sz="900" b="1" spc="-5" dirty="0">
                          <a:latin typeface="Tahoma"/>
                          <a:cs typeface="Tahoma"/>
                        </a:rPr>
                        <a:t>o</a:t>
                      </a:r>
                      <a:r>
                        <a:rPr sz="900" b="1" dirty="0">
                          <a:latin typeface="Tahoma"/>
                          <a:cs typeface="Tahoma"/>
                        </a:rPr>
                        <a:t>f</a:t>
                      </a:r>
                      <a:r>
                        <a:rPr sz="900" b="1" spc="-10" dirty="0">
                          <a:latin typeface="Tahoma"/>
                          <a:cs typeface="Tahoma"/>
                        </a:rPr>
                        <a:t> N</a:t>
                      </a:r>
                      <a:r>
                        <a:rPr sz="900" b="1" dirty="0">
                          <a:latin typeface="Tahoma"/>
                          <a:cs typeface="Tahoma"/>
                        </a:rPr>
                        <a:t>1</a:t>
                      </a:r>
                      <a:r>
                        <a:rPr sz="900" b="1" spc="-15" dirty="0">
                          <a:latin typeface="Tahoma"/>
                          <a:cs typeface="Tahoma"/>
                        </a:rPr>
                        <a:t> </a:t>
                      </a:r>
                      <a:r>
                        <a:rPr sz="900" b="1" spc="-5" dirty="0">
                          <a:latin typeface="Tahoma"/>
                          <a:cs typeface="Tahoma"/>
                        </a:rPr>
                        <a:t>chil</a:t>
                      </a:r>
                      <a:r>
                        <a:rPr sz="900" b="1" spc="5" dirty="0">
                          <a:latin typeface="Tahoma"/>
                          <a:cs typeface="Tahoma"/>
                        </a:rPr>
                        <a:t>d</a:t>
                      </a:r>
                      <a:r>
                        <a:rPr sz="900" b="1" dirty="0">
                          <a:latin typeface="Tahoma"/>
                          <a:cs typeface="Tahoma"/>
                        </a:rPr>
                        <a:t>ren</a:t>
                      </a:r>
                      <a:r>
                        <a:rPr sz="900" b="1" spc="-15" dirty="0">
                          <a:latin typeface="Tahoma"/>
                          <a:cs typeface="Tahoma"/>
                        </a:rPr>
                        <a:t> </a:t>
                      </a:r>
                      <a:r>
                        <a:rPr sz="900" b="1" dirty="0">
                          <a:latin typeface="Tahoma"/>
                          <a:cs typeface="Tahoma"/>
                        </a:rPr>
                        <a:t>s</a:t>
                      </a:r>
                      <a:r>
                        <a:rPr sz="900" b="1" spc="-15" dirty="0">
                          <a:latin typeface="Tahoma"/>
                          <a:cs typeface="Tahoma"/>
                        </a:rPr>
                        <a:t>h</a:t>
                      </a:r>
                      <a:r>
                        <a:rPr sz="900" b="1" spc="-5" dirty="0">
                          <a:latin typeface="Tahoma"/>
                          <a:cs typeface="Tahoma"/>
                        </a:rPr>
                        <a:t>oul</a:t>
                      </a:r>
                      <a:r>
                        <a:rPr sz="900" b="1" dirty="0">
                          <a:latin typeface="Tahoma"/>
                          <a:cs typeface="Tahoma"/>
                        </a:rPr>
                        <a:t>d</a:t>
                      </a:r>
                      <a:r>
                        <a:rPr sz="900" b="1" spc="-10" dirty="0">
                          <a:latin typeface="Tahoma"/>
                          <a:cs typeface="Tahoma"/>
                        </a:rPr>
                        <a:t> </a:t>
                      </a:r>
                      <a:r>
                        <a:rPr sz="900" b="1" spc="5" dirty="0">
                          <a:latin typeface="Tahoma"/>
                          <a:cs typeface="Tahoma"/>
                        </a:rPr>
                        <a:t>b</a:t>
                      </a:r>
                      <a:r>
                        <a:rPr sz="900" b="1" dirty="0">
                          <a:latin typeface="Tahoma"/>
                          <a:cs typeface="Tahoma"/>
                        </a:rPr>
                        <a:t>e</a:t>
                      </a:r>
                      <a:r>
                        <a:rPr sz="900" b="1" spc="-15" dirty="0">
                          <a:latin typeface="Tahoma"/>
                          <a:cs typeface="Tahoma"/>
                        </a:rPr>
                        <a:t> </a:t>
                      </a:r>
                      <a:r>
                        <a:rPr sz="900" b="1" spc="-10" dirty="0">
                          <a:latin typeface="Tahoma"/>
                          <a:cs typeface="Tahoma"/>
                        </a:rPr>
                        <a:t>a</a:t>
                      </a:r>
                      <a:r>
                        <a:rPr sz="900" b="1" spc="5" dirty="0">
                          <a:latin typeface="Tahoma"/>
                          <a:cs typeface="Tahoma"/>
                        </a:rPr>
                        <a:t>b</a:t>
                      </a:r>
                      <a:r>
                        <a:rPr sz="900" b="1" dirty="0">
                          <a:latin typeface="Tahoma"/>
                          <a:cs typeface="Tahoma"/>
                        </a:rPr>
                        <a:t>le</a:t>
                      </a:r>
                      <a:r>
                        <a:rPr sz="900" b="1" spc="-15" dirty="0">
                          <a:latin typeface="Tahoma"/>
                          <a:cs typeface="Tahoma"/>
                        </a:rPr>
                        <a:t> </a:t>
                      </a:r>
                      <a:r>
                        <a:rPr sz="900" b="1" spc="-10" dirty="0">
                          <a:latin typeface="Tahoma"/>
                          <a:cs typeface="Tahoma"/>
                        </a:rPr>
                        <a:t>t</a:t>
                      </a:r>
                      <a:r>
                        <a:rPr sz="900" b="1" dirty="0">
                          <a:latin typeface="Tahoma"/>
                          <a:cs typeface="Tahoma"/>
                        </a:rPr>
                        <a:t>o…</a:t>
                      </a:r>
                      <a:endParaRPr sz="900">
                        <a:latin typeface="Tahoma"/>
                        <a:cs typeface="Tahoma"/>
                      </a:endParaRPr>
                    </a:p>
                  </a:txBody>
                  <a:tcPr marL="0" marR="0" marT="7620" marB="0">
                    <a:solidFill>
                      <a:srgbClr val="FFC000"/>
                    </a:solidFill>
                  </a:tcPr>
                </a:tc>
                <a:extLst>
                  <a:ext uri="{0D108BD9-81ED-4DB2-BD59-A6C34878D82A}">
                    <a16:rowId xmlns:a16="http://schemas.microsoft.com/office/drawing/2014/main" val="10003"/>
                  </a:ext>
                </a:extLst>
              </a:tr>
              <a:tr h="1264920">
                <a:tc>
                  <a:txBody>
                    <a:bodyPr/>
                    <a:lstStyle/>
                    <a:p>
                      <a:pPr marL="297180">
                        <a:lnSpc>
                          <a:spcPct val="100000"/>
                        </a:lnSpc>
                        <a:spcBef>
                          <a:spcPts val="10"/>
                        </a:spcBef>
                        <a:tabLst>
                          <a:tab pos="525145" algn="l"/>
                        </a:tabLst>
                      </a:pPr>
                      <a:r>
                        <a:rPr sz="900" dirty="0">
                          <a:latin typeface="Symbol"/>
                          <a:cs typeface="Symbol"/>
                        </a:rPr>
                        <a:t></a:t>
                      </a:r>
                      <a:r>
                        <a:rPr sz="900" dirty="0">
                          <a:latin typeface="Times New Roman"/>
                          <a:cs typeface="Times New Roman"/>
                        </a:rPr>
                        <a:t>	</a:t>
                      </a:r>
                      <a:r>
                        <a:rPr sz="900" spc="-35" dirty="0">
                          <a:latin typeface="Verdana"/>
                          <a:cs typeface="Verdana"/>
                        </a:rPr>
                        <a:t>Show</a:t>
                      </a:r>
                      <a:r>
                        <a:rPr sz="900" spc="-70" dirty="0">
                          <a:latin typeface="Verdana"/>
                          <a:cs typeface="Verdana"/>
                        </a:rPr>
                        <a:t> </a:t>
                      </a:r>
                      <a:r>
                        <a:rPr sz="900" spc="-5" dirty="0">
                          <a:latin typeface="Verdana"/>
                          <a:cs typeface="Verdana"/>
                        </a:rPr>
                        <a:t>recognition</a:t>
                      </a:r>
                      <a:r>
                        <a:rPr sz="900" spc="-60" dirty="0">
                          <a:latin typeface="Verdana"/>
                          <a:cs typeface="Verdana"/>
                        </a:rPr>
                        <a:t> </a:t>
                      </a:r>
                      <a:r>
                        <a:rPr sz="900" spc="-5" dirty="0">
                          <a:latin typeface="Verdana"/>
                          <a:cs typeface="Verdana"/>
                        </a:rPr>
                        <a:t>of</a:t>
                      </a:r>
                      <a:r>
                        <a:rPr sz="900" spc="-60" dirty="0">
                          <a:latin typeface="Verdana"/>
                          <a:cs typeface="Verdana"/>
                        </a:rPr>
                        <a:t> </a:t>
                      </a:r>
                      <a:r>
                        <a:rPr sz="900" spc="-35" dirty="0">
                          <a:latin typeface="Verdana"/>
                          <a:cs typeface="Verdana"/>
                        </a:rPr>
                        <a:t>familiar</a:t>
                      </a:r>
                      <a:r>
                        <a:rPr sz="900" spc="-65" dirty="0">
                          <a:latin typeface="Verdana"/>
                          <a:cs typeface="Verdana"/>
                        </a:rPr>
                        <a:t> </a:t>
                      </a:r>
                      <a:r>
                        <a:rPr sz="900" spc="-55" dirty="0">
                          <a:latin typeface="Verdana"/>
                          <a:cs typeface="Verdana"/>
                        </a:rPr>
                        <a:t>stories</a:t>
                      </a:r>
                      <a:r>
                        <a:rPr sz="900" spc="-65" dirty="0">
                          <a:latin typeface="Verdana"/>
                          <a:cs typeface="Verdana"/>
                        </a:rPr>
                        <a:t> </a:t>
                      </a:r>
                      <a:r>
                        <a:rPr sz="900" spc="30" dirty="0">
                          <a:latin typeface="Verdana"/>
                          <a:cs typeface="Verdana"/>
                        </a:rPr>
                        <a:t>and</a:t>
                      </a:r>
                      <a:r>
                        <a:rPr sz="900" spc="-75" dirty="0">
                          <a:latin typeface="Verdana"/>
                          <a:cs typeface="Verdana"/>
                        </a:rPr>
                        <a:t> </a:t>
                      </a:r>
                      <a:r>
                        <a:rPr sz="900" spc="-60" dirty="0">
                          <a:latin typeface="Verdana"/>
                          <a:cs typeface="Verdana"/>
                        </a:rPr>
                        <a:t>rhymes, </a:t>
                      </a:r>
                      <a:r>
                        <a:rPr sz="900" spc="-20" dirty="0">
                          <a:latin typeface="Verdana"/>
                          <a:cs typeface="Verdana"/>
                        </a:rPr>
                        <a:t>.e.g</a:t>
                      </a:r>
                      <a:r>
                        <a:rPr sz="900" spc="-60" dirty="0">
                          <a:latin typeface="Verdana"/>
                          <a:cs typeface="Verdana"/>
                        </a:rPr>
                        <a:t> </a:t>
                      </a:r>
                      <a:r>
                        <a:rPr sz="900" spc="-35" dirty="0">
                          <a:latin typeface="Verdana"/>
                          <a:cs typeface="Verdana"/>
                        </a:rPr>
                        <a:t>twinkle</a:t>
                      </a:r>
                      <a:r>
                        <a:rPr sz="900" spc="-65" dirty="0">
                          <a:latin typeface="Verdana"/>
                          <a:cs typeface="Verdana"/>
                        </a:rPr>
                        <a:t> </a:t>
                      </a:r>
                      <a:r>
                        <a:rPr sz="900" spc="-45" dirty="0" err="1">
                          <a:latin typeface="Verdana"/>
                          <a:cs typeface="Verdana"/>
                        </a:rPr>
                        <a:t>twinkle</a:t>
                      </a:r>
                      <a:r>
                        <a:rPr sz="900" spc="-45" dirty="0">
                          <a:latin typeface="Verdana"/>
                          <a:cs typeface="Verdana"/>
                        </a:rPr>
                        <a:t>,</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50" dirty="0">
                          <a:latin typeface="Verdana"/>
                          <a:cs typeface="Verdana"/>
                        </a:rPr>
                        <a:t>Enjoy</a:t>
                      </a:r>
                      <a:r>
                        <a:rPr sz="900" spc="-65" dirty="0">
                          <a:latin typeface="Verdana"/>
                          <a:cs typeface="Verdana"/>
                        </a:rPr>
                        <a:t> </a:t>
                      </a:r>
                      <a:r>
                        <a:rPr sz="900" spc="-35" dirty="0">
                          <a:latin typeface="Verdana"/>
                          <a:cs typeface="Verdana"/>
                        </a:rPr>
                        <a:t>rhythmic</a:t>
                      </a:r>
                      <a:r>
                        <a:rPr sz="900" spc="-50" dirty="0">
                          <a:latin typeface="Verdana"/>
                          <a:cs typeface="Verdana"/>
                        </a:rPr>
                        <a:t> </a:t>
                      </a:r>
                      <a:r>
                        <a:rPr sz="900" spc="30" dirty="0">
                          <a:latin typeface="Verdana"/>
                          <a:cs typeface="Verdana"/>
                        </a:rPr>
                        <a:t>and</a:t>
                      </a:r>
                      <a:r>
                        <a:rPr sz="900" spc="-65" dirty="0">
                          <a:latin typeface="Verdana"/>
                          <a:cs typeface="Verdana"/>
                        </a:rPr>
                        <a:t> </a:t>
                      </a:r>
                      <a:r>
                        <a:rPr sz="900" spc="-25" dirty="0">
                          <a:latin typeface="Verdana"/>
                          <a:cs typeface="Verdana"/>
                        </a:rPr>
                        <a:t>musical</a:t>
                      </a:r>
                      <a:r>
                        <a:rPr sz="900" spc="-70" dirty="0">
                          <a:latin typeface="Verdana"/>
                          <a:cs typeface="Verdana"/>
                        </a:rPr>
                        <a:t> </a:t>
                      </a:r>
                      <a:r>
                        <a:rPr sz="900" spc="-25" dirty="0">
                          <a:latin typeface="Verdana"/>
                          <a:cs typeface="Verdana"/>
                        </a:rPr>
                        <a:t>activities</a:t>
                      </a:r>
                      <a:r>
                        <a:rPr sz="900" spc="-55" dirty="0">
                          <a:latin typeface="Verdana"/>
                          <a:cs typeface="Verdana"/>
                        </a:rPr>
                        <a:t> </a:t>
                      </a:r>
                      <a:r>
                        <a:rPr sz="900" spc="-40" dirty="0">
                          <a:latin typeface="Verdana"/>
                          <a:cs typeface="Verdana"/>
                        </a:rPr>
                        <a:t>with</a:t>
                      </a:r>
                      <a:r>
                        <a:rPr sz="900" spc="-55" dirty="0">
                          <a:latin typeface="Verdana"/>
                          <a:cs typeface="Verdana"/>
                        </a:rPr>
                        <a:t> </a:t>
                      </a:r>
                      <a:r>
                        <a:rPr sz="900" spc="-25" dirty="0">
                          <a:latin typeface="Verdana"/>
                          <a:cs typeface="Verdana"/>
                        </a:rPr>
                        <a:t>percussion</a:t>
                      </a:r>
                      <a:r>
                        <a:rPr sz="900" spc="-65" dirty="0">
                          <a:latin typeface="Verdana"/>
                          <a:cs typeface="Verdana"/>
                        </a:rPr>
                        <a:t> </a:t>
                      </a:r>
                      <a:r>
                        <a:rPr sz="900" spc="-60" dirty="0">
                          <a:latin typeface="Verdana"/>
                          <a:cs typeface="Verdana"/>
                        </a:rPr>
                        <a:t>instruments,</a:t>
                      </a:r>
                      <a:r>
                        <a:rPr sz="900" spc="-70" dirty="0">
                          <a:latin typeface="Verdana"/>
                          <a:cs typeface="Verdana"/>
                        </a:rPr>
                        <a:t> </a:t>
                      </a:r>
                      <a:r>
                        <a:rPr sz="900" spc="-5" dirty="0">
                          <a:latin typeface="Verdana"/>
                          <a:cs typeface="Verdana"/>
                        </a:rPr>
                        <a:t>actions</a:t>
                      </a:r>
                      <a:r>
                        <a:rPr sz="900" spc="-50" dirty="0">
                          <a:latin typeface="Verdana"/>
                          <a:cs typeface="Verdana"/>
                        </a:rPr>
                        <a:t> </a:t>
                      </a:r>
                      <a:r>
                        <a:rPr sz="900" spc="-55" dirty="0">
                          <a:latin typeface="Verdana"/>
                          <a:cs typeface="Verdana"/>
                        </a:rPr>
                        <a:t>rhymes </a:t>
                      </a:r>
                      <a:r>
                        <a:rPr sz="900" spc="30" dirty="0">
                          <a:latin typeface="Verdana"/>
                          <a:cs typeface="Verdana"/>
                        </a:rPr>
                        <a:t>and</a:t>
                      </a:r>
                      <a:r>
                        <a:rPr sz="900" spc="-60" dirty="0">
                          <a:latin typeface="Verdana"/>
                          <a:cs typeface="Verdana"/>
                        </a:rPr>
                        <a:t> </a:t>
                      </a:r>
                      <a:r>
                        <a:rPr sz="900" spc="-50" dirty="0">
                          <a:latin typeface="Verdana"/>
                          <a:cs typeface="Verdana"/>
                        </a:rPr>
                        <a:t>songs,</a:t>
                      </a:r>
                      <a:r>
                        <a:rPr sz="900" spc="-65" dirty="0">
                          <a:latin typeface="Verdana"/>
                          <a:cs typeface="Verdana"/>
                        </a:rPr>
                        <a:t> </a:t>
                      </a:r>
                      <a:r>
                        <a:rPr sz="900" spc="20" dirty="0">
                          <a:latin typeface="Verdana"/>
                          <a:cs typeface="Verdana"/>
                        </a:rPr>
                        <a:t>clapping</a:t>
                      </a:r>
                      <a:r>
                        <a:rPr sz="900" spc="-65" dirty="0">
                          <a:latin typeface="Verdana"/>
                          <a:cs typeface="Verdana"/>
                        </a:rPr>
                        <a:t> </a:t>
                      </a:r>
                      <a:r>
                        <a:rPr sz="900" spc="30" dirty="0">
                          <a:latin typeface="Verdana"/>
                          <a:cs typeface="Verdana"/>
                        </a:rPr>
                        <a:t>and</a:t>
                      </a:r>
                      <a:r>
                        <a:rPr sz="900" spc="-60" dirty="0">
                          <a:latin typeface="Verdana"/>
                          <a:cs typeface="Verdana"/>
                        </a:rPr>
                        <a:t> </a:t>
                      </a:r>
                      <a:r>
                        <a:rPr sz="900" spc="-35" dirty="0">
                          <a:latin typeface="Verdana"/>
                          <a:cs typeface="Verdana"/>
                        </a:rPr>
                        <a:t>joining</a:t>
                      </a:r>
                      <a:r>
                        <a:rPr sz="900" spc="-65" dirty="0">
                          <a:latin typeface="Verdana"/>
                          <a:cs typeface="Verdana"/>
                        </a:rPr>
                        <a:t> </a:t>
                      </a:r>
                      <a:r>
                        <a:rPr sz="900" spc="-40" dirty="0">
                          <a:latin typeface="Verdana"/>
                          <a:cs typeface="Verdana"/>
                        </a:rPr>
                        <a:t>in</a:t>
                      </a:r>
                      <a:r>
                        <a:rPr sz="900" spc="-55" dirty="0">
                          <a:latin typeface="Verdana"/>
                          <a:cs typeface="Verdana"/>
                        </a:rPr>
                        <a:t> </a:t>
                      </a:r>
                      <a:r>
                        <a:rPr sz="900" spc="-40" dirty="0">
                          <a:latin typeface="Verdana"/>
                          <a:cs typeface="Verdana"/>
                        </a:rPr>
                        <a:t>with</a:t>
                      </a:r>
                      <a:r>
                        <a:rPr sz="900" spc="-60" dirty="0">
                          <a:latin typeface="Verdana"/>
                          <a:cs typeface="Verdana"/>
                        </a:rPr>
                        <a:t> </a:t>
                      </a:r>
                      <a:r>
                        <a:rPr sz="900" dirty="0">
                          <a:latin typeface="Verdana"/>
                          <a:cs typeface="Verdana"/>
                        </a:rPr>
                        <a:t>actions</a:t>
                      </a:r>
                      <a:r>
                        <a:rPr sz="900" spc="-50" dirty="0">
                          <a:latin typeface="Verdana"/>
                          <a:cs typeface="Verdana"/>
                        </a:rPr>
                        <a:t> </a:t>
                      </a:r>
                      <a:r>
                        <a:rPr sz="900" dirty="0">
                          <a:latin typeface="Verdana"/>
                          <a:cs typeface="Verdana"/>
                        </a:rPr>
                        <a:t>of</a:t>
                      </a:r>
                      <a:r>
                        <a:rPr sz="900" spc="-65" dirty="0">
                          <a:latin typeface="Verdana"/>
                          <a:cs typeface="Verdana"/>
                        </a:rPr>
                        <a:t> </a:t>
                      </a:r>
                      <a:r>
                        <a:rPr sz="900" spc="-35" dirty="0">
                          <a:latin typeface="Verdana"/>
                          <a:cs typeface="Verdana"/>
                        </a:rPr>
                        <a:t>familiar</a:t>
                      </a:r>
                      <a:r>
                        <a:rPr sz="900" spc="-50" dirty="0">
                          <a:latin typeface="Verdana"/>
                          <a:cs typeface="Verdana"/>
                        </a:rPr>
                        <a:t> </a:t>
                      </a:r>
                      <a:r>
                        <a:rPr sz="900" spc="-40" dirty="0">
                          <a:latin typeface="Verdana"/>
                          <a:cs typeface="Verdana"/>
                        </a:rPr>
                        <a:t>songs</a:t>
                      </a:r>
                      <a:r>
                        <a:rPr sz="900" spc="-60" dirty="0">
                          <a:latin typeface="Verdana"/>
                          <a:cs typeface="Verdana"/>
                        </a:rPr>
                        <a:t> </a:t>
                      </a:r>
                      <a:r>
                        <a:rPr sz="900" spc="30" dirty="0">
                          <a:latin typeface="Verdana"/>
                          <a:cs typeface="Verdana"/>
                        </a:rPr>
                        <a:t>and</a:t>
                      </a:r>
                      <a:r>
                        <a:rPr sz="900" spc="-55" dirty="0">
                          <a:latin typeface="Verdana"/>
                          <a:cs typeface="Verdana"/>
                        </a:rPr>
                        <a:t> </a:t>
                      </a:r>
                      <a:r>
                        <a:rPr sz="900" spc="-60" dirty="0">
                          <a:latin typeface="Verdana"/>
                          <a:cs typeface="Verdana"/>
                        </a:rPr>
                        <a:t>nursery</a:t>
                      </a:r>
                      <a:r>
                        <a:rPr sz="900" spc="-70" dirty="0">
                          <a:latin typeface="Verdana"/>
                          <a:cs typeface="Verdana"/>
                        </a:rPr>
                        <a:t> </a:t>
                      </a:r>
                      <a:r>
                        <a:rPr sz="900" spc="-55" dirty="0">
                          <a:latin typeface="Verdana"/>
                          <a:cs typeface="Verdana"/>
                        </a:rPr>
                        <a:t>rhymes</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60" dirty="0">
                          <a:latin typeface="Verdana"/>
                          <a:cs typeface="Verdana"/>
                        </a:rPr>
                        <a:t>Listens</a:t>
                      </a:r>
                      <a:r>
                        <a:rPr sz="900" spc="-70" dirty="0">
                          <a:latin typeface="Verdana"/>
                          <a:cs typeface="Verdana"/>
                        </a:rPr>
                        <a:t> </a:t>
                      </a:r>
                      <a:r>
                        <a:rPr sz="900" spc="-10" dirty="0">
                          <a:latin typeface="Verdana"/>
                          <a:cs typeface="Verdana"/>
                        </a:rPr>
                        <a:t>to</a:t>
                      </a:r>
                      <a:r>
                        <a:rPr sz="900" spc="-80" dirty="0">
                          <a:latin typeface="Verdana"/>
                          <a:cs typeface="Verdana"/>
                        </a:rPr>
                        <a:t> </a:t>
                      </a:r>
                      <a:r>
                        <a:rPr sz="900" spc="-55" dirty="0">
                          <a:latin typeface="Verdana"/>
                          <a:cs typeface="Verdana"/>
                        </a:rPr>
                        <a:t>rhymes</a:t>
                      </a:r>
                      <a:r>
                        <a:rPr sz="900" spc="-65" dirty="0">
                          <a:latin typeface="Verdana"/>
                          <a:cs typeface="Verdana"/>
                        </a:rPr>
                        <a:t> </a:t>
                      </a:r>
                      <a:r>
                        <a:rPr sz="900" spc="30" dirty="0">
                          <a:latin typeface="Verdana"/>
                          <a:cs typeface="Verdana"/>
                        </a:rPr>
                        <a:t>and</a:t>
                      </a:r>
                      <a:r>
                        <a:rPr sz="900" spc="-70" dirty="0">
                          <a:latin typeface="Verdana"/>
                          <a:cs typeface="Verdana"/>
                        </a:rPr>
                        <a:t> </a:t>
                      </a:r>
                      <a:r>
                        <a:rPr sz="900" spc="70" dirty="0">
                          <a:latin typeface="Verdana"/>
                          <a:cs typeface="Verdana"/>
                        </a:rPr>
                        <a:t>a</a:t>
                      </a:r>
                      <a:r>
                        <a:rPr sz="900" spc="-65" dirty="0">
                          <a:latin typeface="Verdana"/>
                          <a:cs typeface="Verdana"/>
                        </a:rPr>
                        <a:t> </a:t>
                      </a:r>
                      <a:r>
                        <a:rPr sz="900" spc="-55" dirty="0">
                          <a:latin typeface="Verdana"/>
                          <a:cs typeface="Verdana"/>
                        </a:rPr>
                        <a:t>short</a:t>
                      </a:r>
                      <a:r>
                        <a:rPr sz="900" spc="-75" dirty="0">
                          <a:latin typeface="Verdana"/>
                          <a:cs typeface="Verdana"/>
                        </a:rPr>
                        <a:t> </a:t>
                      </a:r>
                      <a:r>
                        <a:rPr sz="900" spc="-60" dirty="0">
                          <a:latin typeface="Verdana"/>
                          <a:cs typeface="Verdana"/>
                        </a:rPr>
                        <a:t>story</a:t>
                      </a:r>
                      <a:r>
                        <a:rPr sz="900" spc="-65" dirty="0">
                          <a:latin typeface="Verdana"/>
                          <a:cs typeface="Verdana"/>
                        </a:rPr>
                        <a:t> </a:t>
                      </a:r>
                      <a:r>
                        <a:rPr sz="900" spc="10" dirty="0">
                          <a:latin typeface="Verdana"/>
                          <a:cs typeface="Verdana"/>
                        </a:rPr>
                        <a:t>on</a:t>
                      </a:r>
                      <a:r>
                        <a:rPr sz="900" spc="-65" dirty="0">
                          <a:latin typeface="Verdana"/>
                          <a:cs typeface="Verdana"/>
                        </a:rPr>
                        <a:t> </a:t>
                      </a:r>
                      <a:r>
                        <a:rPr sz="900" spc="70" dirty="0">
                          <a:latin typeface="Verdana"/>
                          <a:cs typeface="Verdana"/>
                        </a:rPr>
                        <a:t>a</a:t>
                      </a:r>
                      <a:r>
                        <a:rPr sz="900" spc="-65" dirty="0">
                          <a:latin typeface="Verdana"/>
                          <a:cs typeface="Verdana"/>
                        </a:rPr>
                        <a:t> </a:t>
                      </a:r>
                      <a:r>
                        <a:rPr sz="900" spc="-105" dirty="0">
                          <a:latin typeface="Verdana"/>
                          <a:cs typeface="Verdana"/>
                        </a:rPr>
                        <a:t>1:1</a:t>
                      </a:r>
                      <a:r>
                        <a:rPr sz="900" spc="-65" dirty="0">
                          <a:latin typeface="Verdana"/>
                          <a:cs typeface="Verdana"/>
                        </a:rPr>
                        <a:t> </a:t>
                      </a:r>
                      <a:r>
                        <a:rPr sz="900" spc="-20" dirty="0">
                          <a:latin typeface="Verdana"/>
                          <a:cs typeface="Verdana"/>
                        </a:rPr>
                        <a:t>/</a:t>
                      </a:r>
                      <a:r>
                        <a:rPr sz="900" spc="-60" dirty="0">
                          <a:latin typeface="Verdana"/>
                          <a:cs typeface="Verdana"/>
                        </a:rPr>
                        <a:t> </a:t>
                      </a:r>
                      <a:r>
                        <a:rPr sz="900" spc="-50" dirty="0">
                          <a:latin typeface="Verdana"/>
                          <a:cs typeface="Verdana"/>
                        </a:rPr>
                        <a:t>small</a:t>
                      </a:r>
                      <a:r>
                        <a:rPr sz="900" spc="-70" dirty="0">
                          <a:latin typeface="Verdana"/>
                          <a:cs typeface="Verdana"/>
                        </a:rPr>
                        <a:t> </a:t>
                      </a:r>
                      <a:r>
                        <a:rPr sz="900" dirty="0">
                          <a:latin typeface="Verdana"/>
                          <a:cs typeface="Verdana"/>
                        </a:rPr>
                        <a:t>group</a:t>
                      </a:r>
                      <a:r>
                        <a:rPr sz="900" spc="-55" dirty="0">
                          <a:latin typeface="Verdana"/>
                          <a:cs typeface="Verdana"/>
                        </a:rPr>
                        <a:t> </a:t>
                      </a:r>
                      <a:r>
                        <a:rPr sz="900" spc="-40" dirty="0">
                          <a:latin typeface="Verdana"/>
                          <a:cs typeface="Verdana"/>
                        </a:rPr>
                        <a:t>basis</a:t>
                      </a:r>
                      <a:r>
                        <a:rPr sz="900" spc="-70" dirty="0">
                          <a:latin typeface="Verdana"/>
                          <a:cs typeface="Verdana"/>
                        </a:rPr>
                        <a:t> </a:t>
                      </a:r>
                      <a:r>
                        <a:rPr sz="900" spc="30" dirty="0">
                          <a:latin typeface="Verdana"/>
                          <a:cs typeface="Verdana"/>
                        </a:rPr>
                        <a:t>and</a:t>
                      </a:r>
                      <a:r>
                        <a:rPr sz="900" spc="-65" dirty="0">
                          <a:latin typeface="Verdana"/>
                          <a:cs typeface="Verdana"/>
                        </a:rPr>
                        <a:t> </a:t>
                      </a:r>
                      <a:r>
                        <a:rPr sz="900" spc="-10" dirty="0">
                          <a:latin typeface="Verdana"/>
                          <a:cs typeface="Verdana"/>
                        </a:rPr>
                        <a:t>may</a:t>
                      </a:r>
                      <a:r>
                        <a:rPr sz="900" spc="-70" dirty="0">
                          <a:latin typeface="Verdana"/>
                          <a:cs typeface="Verdana"/>
                        </a:rPr>
                        <a:t> </a:t>
                      </a:r>
                      <a:r>
                        <a:rPr sz="900" spc="10" dirty="0">
                          <a:latin typeface="Verdana"/>
                          <a:cs typeface="Verdana"/>
                        </a:rPr>
                        <a:t>have</a:t>
                      </a:r>
                      <a:r>
                        <a:rPr sz="900" spc="-65" dirty="0">
                          <a:latin typeface="Verdana"/>
                          <a:cs typeface="Verdana"/>
                        </a:rPr>
                        <a:t> </a:t>
                      </a:r>
                      <a:r>
                        <a:rPr sz="900" spc="-30" dirty="0">
                          <a:latin typeface="Verdana"/>
                          <a:cs typeface="Verdana"/>
                        </a:rPr>
                        <a:t>favourites</a:t>
                      </a:r>
                      <a:endParaRPr sz="900" dirty="0">
                        <a:latin typeface="Verdana"/>
                        <a:cs typeface="Verdana"/>
                      </a:endParaRPr>
                    </a:p>
                    <a:p>
                      <a:pPr marL="297180">
                        <a:lnSpc>
                          <a:spcPct val="100000"/>
                        </a:lnSpc>
                        <a:spcBef>
                          <a:spcPts val="20"/>
                        </a:spcBef>
                        <a:tabLst>
                          <a:tab pos="525145" algn="l"/>
                        </a:tabLst>
                      </a:pPr>
                      <a:r>
                        <a:rPr sz="900" dirty="0">
                          <a:latin typeface="Symbol"/>
                          <a:cs typeface="Symbol"/>
                        </a:rPr>
                        <a:t></a:t>
                      </a:r>
                      <a:r>
                        <a:rPr sz="900" dirty="0">
                          <a:latin typeface="Times New Roman"/>
                          <a:cs typeface="Times New Roman"/>
                        </a:rPr>
                        <a:t>	</a:t>
                      </a:r>
                      <a:r>
                        <a:rPr sz="900" spc="-35" dirty="0">
                          <a:latin typeface="Verdana"/>
                          <a:cs typeface="Verdana"/>
                        </a:rPr>
                        <a:t>Voluntarily</a:t>
                      </a:r>
                      <a:r>
                        <a:rPr sz="900" spc="-70" dirty="0">
                          <a:latin typeface="Verdana"/>
                          <a:cs typeface="Verdana"/>
                        </a:rPr>
                        <a:t> </a:t>
                      </a:r>
                      <a:r>
                        <a:rPr sz="900" spc="-25" dirty="0">
                          <a:latin typeface="Verdana"/>
                          <a:cs typeface="Verdana"/>
                        </a:rPr>
                        <a:t>picks</a:t>
                      </a:r>
                      <a:r>
                        <a:rPr sz="900" spc="-75" dirty="0">
                          <a:latin typeface="Verdana"/>
                          <a:cs typeface="Verdana"/>
                        </a:rPr>
                        <a:t> </a:t>
                      </a:r>
                      <a:r>
                        <a:rPr sz="900" spc="15" dirty="0">
                          <a:latin typeface="Verdana"/>
                          <a:cs typeface="Verdana"/>
                        </a:rPr>
                        <a:t>up</a:t>
                      </a:r>
                      <a:r>
                        <a:rPr sz="900" spc="-65" dirty="0">
                          <a:latin typeface="Verdana"/>
                          <a:cs typeface="Verdana"/>
                        </a:rPr>
                        <a:t> </a:t>
                      </a:r>
                      <a:r>
                        <a:rPr sz="900" spc="70" dirty="0">
                          <a:latin typeface="Verdana"/>
                          <a:cs typeface="Verdana"/>
                        </a:rPr>
                        <a:t>a</a:t>
                      </a:r>
                      <a:r>
                        <a:rPr sz="900" spc="-65" dirty="0">
                          <a:latin typeface="Verdana"/>
                          <a:cs typeface="Verdana"/>
                        </a:rPr>
                        <a:t> </a:t>
                      </a:r>
                      <a:r>
                        <a:rPr sz="900" spc="10" dirty="0">
                          <a:latin typeface="Verdana"/>
                          <a:cs typeface="Verdana"/>
                        </a:rPr>
                        <a:t>book</a:t>
                      </a:r>
                      <a:r>
                        <a:rPr sz="900" spc="-75" dirty="0">
                          <a:latin typeface="Verdana"/>
                          <a:cs typeface="Verdana"/>
                        </a:rPr>
                        <a:t> </a:t>
                      </a:r>
                      <a:r>
                        <a:rPr sz="900" spc="30" dirty="0">
                          <a:latin typeface="Verdana"/>
                          <a:cs typeface="Verdana"/>
                        </a:rPr>
                        <a:t>and</a:t>
                      </a:r>
                      <a:r>
                        <a:rPr sz="900" spc="-70" dirty="0">
                          <a:latin typeface="Verdana"/>
                          <a:cs typeface="Verdana"/>
                        </a:rPr>
                        <a:t> </a:t>
                      </a:r>
                      <a:r>
                        <a:rPr sz="900" spc="-35" dirty="0">
                          <a:latin typeface="Verdana"/>
                          <a:cs typeface="Verdana"/>
                        </a:rPr>
                        <a:t>mimics</a:t>
                      </a:r>
                      <a:r>
                        <a:rPr sz="900" spc="-65" dirty="0">
                          <a:latin typeface="Verdana"/>
                          <a:cs typeface="Verdana"/>
                        </a:rPr>
                        <a:t> </a:t>
                      </a:r>
                      <a:r>
                        <a:rPr sz="900" dirty="0">
                          <a:latin typeface="Verdana"/>
                          <a:cs typeface="Verdana"/>
                        </a:rPr>
                        <a:t>reading</a:t>
                      </a:r>
                      <a:r>
                        <a:rPr sz="900" spc="-70" dirty="0">
                          <a:latin typeface="Verdana"/>
                          <a:cs typeface="Verdana"/>
                        </a:rPr>
                        <a:t> </a:t>
                      </a:r>
                      <a:r>
                        <a:rPr sz="900" spc="-5" dirty="0">
                          <a:latin typeface="Verdana"/>
                          <a:cs typeface="Verdana"/>
                        </a:rPr>
                        <a:t>by</a:t>
                      </a:r>
                      <a:r>
                        <a:rPr sz="900" spc="-70" dirty="0">
                          <a:latin typeface="Verdana"/>
                          <a:cs typeface="Verdana"/>
                        </a:rPr>
                        <a:t> </a:t>
                      </a:r>
                      <a:r>
                        <a:rPr sz="900" spc="-40" dirty="0">
                          <a:latin typeface="Verdana"/>
                          <a:cs typeface="Verdana"/>
                        </a:rPr>
                        <a:t>turning</a:t>
                      </a:r>
                      <a:r>
                        <a:rPr sz="900" spc="-70" dirty="0">
                          <a:latin typeface="Verdana"/>
                          <a:cs typeface="Verdana"/>
                        </a:rPr>
                        <a:t> </a:t>
                      </a:r>
                      <a:r>
                        <a:rPr sz="900" spc="-10" dirty="0">
                          <a:latin typeface="Verdana"/>
                          <a:cs typeface="Verdana"/>
                        </a:rPr>
                        <a:t>the</a:t>
                      </a:r>
                      <a:r>
                        <a:rPr sz="900" spc="-60" dirty="0">
                          <a:latin typeface="Verdana"/>
                          <a:cs typeface="Verdana"/>
                        </a:rPr>
                        <a:t> </a:t>
                      </a:r>
                      <a:r>
                        <a:rPr sz="900" spc="-5" dirty="0">
                          <a:latin typeface="Verdana"/>
                          <a:cs typeface="Verdana"/>
                        </a:rPr>
                        <a:t>pages.</a:t>
                      </a:r>
                      <a:endParaRPr sz="900" dirty="0">
                        <a:latin typeface="Verdana"/>
                        <a:cs typeface="Verdana"/>
                      </a:endParaRPr>
                    </a:p>
                    <a:p>
                      <a:pPr marL="297180">
                        <a:lnSpc>
                          <a:spcPct val="100000"/>
                        </a:lnSpc>
                        <a:spcBef>
                          <a:spcPts val="30"/>
                        </a:spcBef>
                        <a:tabLst>
                          <a:tab pos="525145" algn="l"/>
                        </a:tabLst>
                      </a:pPr>
                      <a:r>
                        <a:rPr sz="900" dirty="0">
                          <a:latin typeface="Symbol"/>
                          <a:cs typeface="Symbol"/>
                        </a:rPr>
                        <a:t></a:t>
                      </a:r>
                      <a:r>
                        <a:rPr sz="900" dirty="0">
                          <a:latin typeface="Times New Roman"/>
                          <a:cs typeface="Times New Roman"/>
                        </a:rPr>
                        <a:t>	</a:t>
                      </a:r>
                      <a:r>
                        <a:rPr sz="900" spc="10" dirty="0">
                          <a:latin typeface="Verdana"/>
                          <a:cs typeface="Verdana"/>
                        </a:rPr>
                        <a:t>Engage</a:t>
                      </a:r>
                      <a:r>
                        <a:rPr sz="900" spc="-60" dirty="0">
                          <a:latin typeface="Verdana"/>
                          <a:cs typeface="Verdana"/>
                        </a:rPr>
                        <a:t> </a:t>
                      </a:r>
                      <a:r>
                        <a:rPr sz="900" spc="-40" dirty="0">
                          <a:latin typeface="Verdana"/>
                          <a:cs typeface="Verdana"/>
                        </a:rPr>
                        <a:t>in</a:t>
                      </a:r>
                      <a:r>
                        <a:rPr sz="900" spc="-60" dirty="0">
                          <a:latin typeface="Verdana"/>
                          <a:cs typeface="Verdana"/>
                        </a:rPr>
                        <a:t> </a:t>
                      </a:r>
                      <a:r>
                        <a:rPr sz="900" spc="-45" dirty="0">
                          <a:latin typeface="Verdana"/>
                          <a:cs typeface="Verdana"/>
                        </a:rPr>
                        <a:t>mark</a:t>
                      </a:r>
                      <a:r>
                        <a:rPr sz="900" spc="-55" dirty="0">
                          <a:latin typeface="Verdana"/>
                          <a:cs typeface="Verdana"/>
                        </a:rPr>
                        <a:t> </a:t>
                      </a:r>
                      <a:r>
                        <a:rPr sz="900" spc="-30" dirty="0">
                          <a:latin typeface="Verdana"/>
                          <a:cs typeface="Verdana"/>
                        </a:rPr>
                        <a:t>making,</a:t>
                      </a:r>
                      <a:r>
                        <a:rPr sz="900" spc="-65" dirty="0">
                          <a:latin typeface="Verdana"/>
                          <a:cs typeface="Verdana"/>
                        </a:rPr>
                        <a:t> </a:t>
                      </a:r>
                      <a:r>
                        <a:rPr sz="900" spc="-20" dirty="0">
                          <a:latin typeface="Verdana"/>
                          <a:cs typeface="Verdana"/>
                        </a:rPr>
                        <a:t>showing</a:t>
                      </a:r>
                      <a:r>
                        <a:rPr sz="900" spc="-65" dirty="0">
                          <a:latin typeface="Verdana"/>
                          <a:cs typeface="Verdana"/>
                        </a:rPr>
                        <a:t> </a:t>
                      </a:r>
                      <a:r>
                        <a:rPr sz="900" spc="-20" dirty="0">
                          <a:latin typeface="Verdana"/>
                          <a:cs typeface="Verdana"/>
                        </a:rPr>
                        <a:t>awareness</a:t>
                      </a:r>
                      <a:r>
                        <a:rPr sz="900" spc="-60" dirty="0">
                          <a:latin typeface="Verdana"/>
                          <a:cs typeface="Verdana"/>
                        </a:rPr>
                        <a:t> </a:t>
                      </a:r>
                      <a:r>
                        <a:rPr sz="900" spc="-15" dirty="0">
                          <a:latin typeface="Verdana"/>
                          <a:cs typeface="Verdana"/>
                        </a:rPr>
                        <a:t>that</a:t>
                      </a:r>
                      <a:r>
                        <a:rPr sz="900" spc="-65" dirty="0">
                          <a:latin typeface="Verdana"/>
                          <a:cs typeface="Verdana"/>
                        </a:rPr>
                        <a:t> </a:t>
                      </a:r>
                      <a:r>
                        <a:rPr sz="900" spc="-15" dirty="0">
                          <a:latin typeface="Verdana"/>
                          <a:cs typeface="Verdana"/>
                        </a:rPr>
                        <a:t>they’re</a:t>
                      </a:r>
                      <a:r>
                        <a:rPr sz="900" spc="-55" dirty="0">
                          <a:latin typeface="Verdana"/>
                          <a:cs typeface="Verdana"/>
                        </a:rPr>
                        <a:t> </a:t>
                      </a:r>
                      <a:r>
                        <a:rPr sz="900" spc="-20" dirty="0">
                          <a:latin typeface="Verdana"/>
                          <a:cs typeface="Verdana"/>
                        </a:rPr>
                        <a:t>making</a:t>
                      </a:r>
                      <a:r>
                        <a:rPr sz="900" spc="-65" dirty="0">
                          <a:latin typeface="Verdana"/>
                          <a:cs typeface="Verdana"/>
                        </a:rPr>
                        <a:t> marks,</a:t>
                      </a:r>
                      <a:r>
                        <a:rPr sz="900" spc="-70" dirty="0">
                          <a:latin typeface="Verdana"/>
                          <a:cs typeface="Verdana"/>
                        </a:rPr>
                        <a:t> </a:t>
                      </a:r>
                      <a:r>
                        <a:rPr sz="900" spc="-15" dirty="0">
                          <a:latin typeface="Verdana"/>
                          <a:cs typeface="Verdana"/>
                        </a:rPr>
                        <a:t>e.g.</a:t>
                      </a:r>
                      <a:r>
                        <a:rPr sz="900" spc="-70" dirty="0">
                          <a:latin typeface="Verdana"/>
                          <a:cs typeface="Verdana"/>
                        </a:rPr>
                        <a:t> </a:t>
                      </a:r>
                      <a:r>
                        <a:rPr sz="900" spc="15" dirty="0">
                          <a:latin typeface="Verdana"/>
                          <a:cs typeface="Verdana"/>
                        </a:rPr>
                        <a:t>changing</a:t>
                      </a:r>
                      <a:r>
                        <a:rPr sz="900" spc="-60" dirty="0">
                          <a:latin typeface="Verdana"/>
                          <a:cs typeface="Verdana"/>
                        </a:rPr>
                        <a:t> </a:t>
                      </a:r>
                      <a:r>
                        <a:rPr sz="900" spc="10" dirty="0">
                          <a:latin typeface="Verdana"/>
                          <a:cs typeface="Verdana"/>
                        </a:rPr>
                        <a:t>coloured</a:t>
                      </a:r>
                      <a:r>
                        <a:rPr sz="900" spc="-65" dirty="0">
                          <a:latin typeface="Verdana"/>
                          <a:cs typeface="Verdana"/>
                        </a:rPr>
                        <a:t> </a:t>
                      </a:r>
                      <a:r>
                        <a:rPr sz="900" spc="25" dirty="0">
                          <a:latin typeface="Verdana"/>
                          <a:cs typeface="Verdana"/>
                        </a:rPr>
                        <a:t>pen</a:t>
                      </a:r>
                      <a:r>
                        <a:rPr sz="900" spc="-60" dirty="0">
                          <a:latin typeface="Verdana"/>
                          <a:cs typeface="Verdana"/>
                        </a:rPr>
                        <a:t> </a:t>
                      </a:r>
                      <a:r>
                        <a:rPr sz="900" spc="-45" dirty="0">
                          <a:latin typeface="Verdana"/>
                          <a:cs typeface="Verdana"/>
                        </a:rPr>
                        <a:t>or</a:t>
                      </a:r>
                      <a:r>
                        <a:rPr sz="900" spc="-5" dirty="0">
                          <a:latin typeface="Verdana"/>
                          <a:cs typeface="Verdana"/>
                        </a:rPr>
                        <a:t> </a:t>
                      </a:r>
                      <a:r>
                        <a:rPr sz="900" spc="-10" dirty="0">
                          <a:latin typeface="Verdana"/>
                          <a:cs typeface="Verdana"/>
                        </a:rPr>
                        <a:t>pencil,</a:t>
                      </a:r>
                      <a:r>
                        <a:rPr sz="900" spc="-70" dirty="0">
                          <a:latin typeface="Verdana"/>
                          <a:cs typeface="Verdana"/>
                        </a:rPr>
                        <a:t> </a:t>
                      </a:r>
                      <a:r>
                        <a:rPr sz="900" spc="-10" dirty="0" err="1">
                          <a:latin typeface="Verdana"/>
                          <a:cs typeface="Verdana"/>
                        </a:rPr>
                        <a:t>painti</a:t>
                      </a:r>
                      <a:r>
                        <a:rPr lang="en-GB" sz="900" spc="-10" dirty="0">
                          <a:latin typeface="Verdana"/>
                          <a:cs typeface="Verdana"/>
                        </a:rPr>
                        <a:t>ng with the brushes outside, using chalks.</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25" dirty="0">
                          <a:latin typeface="Verdana"/>
                          <a:cs typeface="Verdana"/>
                        </a:rPr>
                        <a:t>Learn</a:t>
                      </a:r>
                      <a:r>
                        <a:rPr sz="900" spc="-70" dirty="0">
                          <a:latin typeface="Verdana"/>
                          <a:cs typeface="Verdana"/>
                        </a:rPr>
                        <a:t> </a:t>
                      </a:r>
                      <a:r>
                        <a:rPr sz="900" spc="-60" dirty="0">
                          <a:latin typeface="Verdana"/>
                          <a:cs typeface="Verdana"/>
                        </a:rPr>
                        <a:t>Nursery</a:t>
                      </a:r>
                      <a:r>
                        <a:rPr sz="900" spc="-75" dirty="0">
                          <a:latin typeface="Verdana"/>
                          <a:cs typeface="Verdana"/>
                        </a:rPr>
                        <a:t> </a:t>
                      </a:r>
                      <a:r>
                        <a:rPr sz="900" spc="-50" dirty="0">
                          <a:latin typeface="Verdana"/>
                          <a:cs typeface="Verdana"/>
                        </a:rPr>
                        <a:t>Rhymes</a:t>
                      </a:r>
                      <a:r>
                        <a:rPr sz="900" spc="-70" dirty="0">
                          <a:latin typeface="Verdana"/>
                          <a:cs typeface="Verdana"/>
                        </a:rPr>
                        <a:t> </a:t>
                      </a:r>
                      <a:r>
                        <a:rPr sz="900" spc="30" dirty="0">
                          <a:latin typeface="Verdana"/>
                          <a:cs typeface="Verdana"/>
                        </a:rPr>
                        <a:t>and</a:t>
                      </a:r>
                      <a:r>
                        <a:rPr sz="900" spc="-65" dirty="0">
                          <a:latin typeface="Verdana"/>
                          <a:cs typeface="Verdana"/>
                        </a:rPr>
                        <a:t> </a:t>
                      </a:r>
                      <a:r>
                        <a:rPr sz="900" spc="-35" dirty="0">
                          <a:latin typeface="Verdana"/>
                          <a:cs typeface="Verdana"/>
                        </a:rPr>
                        <a:t>simple</a:t>
                      </a:r>
                      <a:r>
                        <a:rPr sz="900" spc="-60" dirty="0">
                          <a:latin typeface="Verdana"/>
                          <a:cs typeface="Verdana"/>
                        </a:rPr>
                        <a:t> </a:t>
                      </a:r>
                      <a:r>
                        <a:rPr sz="900" spc="-40" dirty="0">
                          <a:latin typeface="Verdana"/>
                          <a:cs typeface="Verdana"/>
                        </a:rPr>
                        <a:t>songs</a:t>
                      </a:r>
                      <a:r>
                        <a:rPr sz="900" spc="-70" dirty="0">
                          <a:latin typeface="Verdana"/>
                          <a:cs typeface="Verdana"/>
                        </a:rPr>
                        <a:t> </a:t>
                      </a:r>
                      <a:r>
                        <a:rPr sz="900" spc="5" dirty="0">
                          <a:latin typeface="Verdana"/>
                          <a:cs typeface="Verdana"/>
                        </a:rPr>
                        <a:t>repeat</a:t>
                      </a:r>
                      <a:r>
                        <a:rPr sz="900" spc="-70" dirty="0">
                          <a:latin typeface="Verdana"/>
                          <a:cs typeface="Verdana"/>
                        </a:rPr>
                        <a:t> </a:t>
                      </a:r>
                      <a:r>
                        <a:rPr sz="900" spc="30" dirty="0">
                          <a:latin typeface="Verdana"/>
                          <a:cs typeface="Verdana"/>
                        </a:rPr>
                        <a:t>and</a:t>
                      </a:r>
                      <a:r>
                        <a:rPr sz="900" spc="-75" dirty="0">
                          <a:latin typeface="Verdana"/>
                          <a:cs typeface="Verdana"/>
                        </a:rPr>
                        <a:t> </a:t>
                      </a:r>
                      <a:r>
                        <a:rPr sz="900" spc="-40" dirty="0">
                          <a:latin typeface="Verdana"/>
                          <a:cs typeface="Verdana"/>
                        </a:rPr>
                        <a:t>sing</a:t>
                      </a:r>
                      <a:r>
                        <a:rPr sz="900" spc="-80" dirty="0">
                          <a:latin typeface="Verdana"/>
                          <a:cs typeface="Verdana"/>
                        </a:rPr>
                        <a:t> </a:t>
                      </a:r>
                      <a:r>
                        <a:rPr sz="900" spc="-25" dirty="0">
                          <a:latin typeface="Verdana"/>
                          <a:cs typeface="Verdana"/>
                        </a:rPr>
                        <a:t>daily.</a:t>
                      </a:r>
                      <a:endParaRPr sz="900" dirty="0">
                        <a:latin typeface="Verdana"/>
                        <a:cs typeface="Verdana"/>
                      </a:endParaRPr>
                    </a:p>
                    <a:p>
                      <a:pPr>
                        <a:lnSpc>
                          <a:spcPct val="100000"/>
                        </a:lnSpc>
                      </a:pPr>
                      <a:endParaRPr sz="950" dirty="0">
                        <a:latin typeface="Times New Roman"/>
                        <a:cs typeface="Times New Roman"/>
                      </a:endParaRPr>
                    </a:p>
                    <a:p>
                      <a:pPr marL="68580" marR="414020">
                        <a:lnSpc>
                          <a:spcPct val="101099"/>
                        </a:lnSpc>
                      </a:pPr>
                      <a:r>
                        <a:rPr sz="900" spc="-100" dirty="0">
                          <a:latin typeface="Verdana"/>
                          <a:cs typeface="Verdana"/>
                        </a:rPr>
                        <a:t>If</a:t>
                      </a:r>
                      <a:r>
                        <a:rPr sz="900" spc="-70" dirty="0">
                          <a:latin typeface="Verdana"/>
                          <a:cs typeface="Verdana"/>
                        </a:rPr>
                        <a:t> </a:t>
                      </a:r>
                      <a:r>
                        <a:rPr sz="900" spc="-15" dirty="0">
                          <a:latin typeface="Verdana"/>
                          <a:cs typeface="Verdana"/>
                        </a:rPr>
                        <a:t>children</a:t>
                      </a:r>
                      <a:r>
                        <a:rPr sz="900" spc="-60" dirty="0">
                          <a:latin typeface="Verdana"/>
                          <a:cs typeface="Verdana"/>
                        </a:rPr>
                        <a:t> </a:t>
                      </a:r>
                      <a:r>
                        <a:rPr sz="900" spc="-5" dirty="0">
                          <a:latin typeface="Verdana"/>
                          <a:cs typeface="Verdana"/>
                        </a:rPr>
                        <a:t>are</a:t>
                      </a:r>
                      <a:r>
                        <a:rPr sz="900" spc="-65" dirty="0">
                          <a:latin typeface="Verdana"/>
                          <a:cs typeface="Verdana"/>
                        </a:rPr>
                        <a:t> </a:t>
                      </a:r>
                      <a:r>
                        <a:rPr sz="900" spc="-10" dirty="0">
                          <a:latin typeface="Verdana"/>
                          <a:cs typeface="Verdana"/>
                        </a:rPr>
                        <a:t>not</a:t>
                      </a:r>
                      <a:r>
                        <a:rPr sz="900" spc="-65" dirty="0">
                          <a:latin typeface="Verdana"/>
                          <a:cs typeface="Verdana"/>
                        </a:rPr>
                        <a:t> </a:t>
                      </a:r>
                      <a:r>
                        <a:rPr sz="900" spc="-10" dirty="0">
                          <a:latin typeface="Verdana"/>
                          <a:cs typeface="Verdana"/>
                        </a:rPr>
                        <a:t>meeting</a:t>
                      </a:r>
                      <a:r>
                        <a:rPr sz="900" spc="-65" dirty="0">
                          <a:latin typeface="Verdana"/>
                          <a:cs typeface="Verdana"/>
                        </a:rPr>
                        <a:t> </a:t>
                      </a:r>
                      <a:r>
                        <a:rPr sz="900" spc="-10" dirty="0">
                          <a:latin typeface="Verdana"/>
                          <a:cs typeface="Verdana"/>
                        </a:rPr>
                        <a:t>the</a:t>
                      </a:r>
                      <a:r>
                        <a:rPr sz="900" spc="-60" dirty="0">
                          <a:latin typeface="Verdana"/>
                          <a:cs typeface="Verdana"/>
                        </a:rPr>
                        <a:t> </a:t>
                      </a:r>
                      <a:r>
                        <a:rPr sz="900" dirty="0">
                          <a:latin typeface="Verdana"/>
                          <a:cs typeface="Verdana"/>
                        </a:rPr>
                        <a:t>demands</a:t>
                      </a:r>
                      <a:r>
                        <a:rPr sz="900" spc="-60" dirty="0">
                          <a:latin typeface="Verdana"/>
                          <a:cs typeface="Verdana"/>
                        </a:rPr>
                        <a:t> </a:t>
                      </a:r>
                      <a:r>
                        <a:rPr sz="900" dirty="0">
                          <a:latin typeface="Verdana"/>
                          <a:cs typeface="Verdana"/>
                        </a:rPr>
                        <a:t>of</a:t>
                      </a:r>
                      <a:r>
                        <a:rPr sz="900" spc="-55" dirty="0">
                          <a:latin typeface="Verdana"/>
                          <a:cs typeface="Verdana"/>
                        </a:rPr>
                        <a:t> </a:t>
                      </a:r>
                      <a:r>
                        <a:rPr sz="900" spc="-20" dirty="0">
                          <a:latin typeface="Verdana"/>
                          <a:cs typeface="Verdana"/>
                        </a:rPr>
                        <a:t>these</a:t>
                      </a:r>
                      <a:r>
                        <a:rPr sz="900" spc="-55" dirty="0">
                          <a:latin typeface="Verdana"/>
                          <a:cs typeface="Verdana"/>
                        </a:rPr>
                        <a:t> </a:t>
                      </a:r>
                      <a:r>
                        <a:rPr sz="900" spc="-35" dirty="0">
                          <a:latin typeface="Verdana"/>
                          <a:cs typeface="Verdana"/>
                        </a:rPr>
                        <a:t>statements</a:t>
                      </a:r>
                      <a:r>
                        <a:rPr sz="900" spc="-65" dirty="0">
                          <a:latin typeface="Verdana"/>
                          <a:cs typeface="Verdana"/>
                        </a:rPr>
                        <a:t> </a:t>
                      </a:r>
                      <a:r>
                        <a:rPr sz="900" spc="10" dirty="0">
                          <a:latin typeface="Verdana"/>
                          <a:cs typeface="Verdana"/>
                        </a:rPr>
                        <a:t>at</a:t>
                      </a:r>
                      <a:r>
                        <a:rPr sz="900" spc="-65" dirty="0">
                          <a:latin typeface="Verdana"/>
                          <a:cs typeface="Verdana"/>
                        </a:rPr>
                        <a:t> </a:t>
                      </a:r>
                      <a:r>
                        <a:rPr sz="900" spc="-10" dirty="0">
                          <a:latin typeface="Verdana"/>
                          <a:cs typeface="Verdana"/>
                        </a:rPr>
                        <a:t>the</a:t>
                      </a:r>
                      <a:r>
                        <a:rPr sz="900" spc="-55" dirty="0">
                          <a:latin typeface="Verdana"/>
                          <a:cs typeface="Verdana"/>
                        </a:rPr>
                        <a:t> </a:t>
                      </a:r>
                      <a:r>
                        <a:rPr sz="900" spc="25" dirty="0">
                          <a:latin typeface="Verdana"/>
                          <a:cs typeface="Verdana"/>
                        </a:rPr>
                        <a:t>end</a:t>
                      </a:r>
                      <a:r>
                        <a:rPr sz="900" spc="-70" dirty="0">
                          <a:latin typeface="Verdana"/>
                          <a:cs typeface="Verdana"/>
                        </a:rPr>
                        <a:t> </a:t>
                      </a:r>
                      <a:r>
                        <a:rPr sz="900" dirty="0">
                          <a:latin typeface="Verdana"/>
                          <a:cs typeface="Verdana"/>
                        </a:rPr>
                        <a:t>of</a:t>
                      </a:r>
                      <a:r>
                        <a:rPr sz="900" spc="-55" dirty="0">
                          <a:latin typeface="Verdana"/>
                          <a:cs typeface="Verdana"/>
                        </a:rPr>
                        <a:t> N1,</a:t>
                      </a:r>
                      <a:r>
                        <a:rPr sz="900" spc="-75" dirty="0">
                          <a:latin typeface="Verdana"/>
                          <a:cs typeface="Verdana"/>
                        </a:rPr>
                        <a:t> </a:t>
                      </a:r>
                      <a:r>
                        <a:rPr sz="900" spc="10" dirty="0">
                          <a:latin typeface="Verdana"/>
                          <a:cs typeface="Verdana"/>
                        </a:rPr>
                        <a:t>how</a:t>
                      </a:r>
                      <a:r>
                        <a:rPr sz="900" spc="-65" dirty="0">
                          <a:latin typeface="Verdana"/>
                          <a:cs typeface="Verdana"/>
                        </a:rPr>
                        <a:t> </a:t>
                      </a:r>
                      <a:r>
                        <a:rPr sz="900" spc="-25" dirty="0">
                          <a:latin typeface="Verdana"/>
                          <a:cs typeface="Verdana"/>
                        </a:rPr>
                        <a:t>far</a:t>
                      </a:r>
                      <a:r>
                        <a:rPr sz="900" spc="-55" dirty="0">
                          <a:latin typeface="Verdana"/>
                          <a:cs typeface="Verdana"/>
                        </a:rPr>
                        <a:t> </a:t>
                      </a:r>
                      <a:r>
                        <a:rPr sz="900" spc="5" dirty="0">
                          <a:latin typeface="Verdana"/>
                          <a:cs typeface="Verdana"/>
                        </a:rPr>
                        <a:t>behind</a:t>
                      </a:r>
                      <a:r>
                        <a:rPr sz="900" spc="-70" dirty="0">
                          <a:latin typeface="Verdana"/>
                          <a:cs typeface="Verdana"/>
                        </a:rPr>
                        <a:t> </a:t>
                      </a:r>
                      <a:r>
                        <a:rPr sz="900" spc="-5" dirty="0">
                          <a:latin typeface="Verdana"/>
                          <a:cs typeface="Verdana"/>
                        </a:rPr>
                        <a:t>are</a:t>
                      </a:r>
                      <a:r>
                        <a:rPr sz="900" spc="-60" dirty="0">
                          <a:latin typeface="Verdana"/>
                          <a:cs typeface="Verdana"/>
                        </a:rPr>
                        <a:t> </a:t>
                      </a:r>
                      <a:r>
                        <a:rPr sz="900" spc="-10" dirty="0">
                          <a:latin typeface="Verdana"/>
                          <a:cs typeface="Verdana"/>
                        </a:rPr>
                        <a:t>they?</a:t>
                      </a:r>
                      <a:r>
                        <a:rPr sz="900" spc="-65" dirty="0">
                          <a:latin typeface="Verdana"/>
                          <a:cs typeface="Verdana"/>
                        </a:rPr>
                        <a:t> </a:t>
                      </a:r>
                      <a:r>
                        <a:rPr sz="900" spc="30" dirty="0">
                          <a:latin typeface="Verdana"/>
                          <a:cs typeface="Verdana"/>
                        </a:rPr>
                        <a:t>One</a:t>
                      </a:r>
                      <a:r>
                        <a:rPr sz="900" spc="-75" dirty="0">
                          <a:latin typeface="Verdana"/>
                          <a:cs typeface="Verdana"/>
                        </a:rPr>
                        <a:t> </a:t>
                      </a:r>
                      <a:r>
                        <a:rPr sz="900" spc="-40" dirty="0">
                          <a:latin typeface="Verdana"/>
                          <a:cs typeface="Verdana"/>
                        </a:rPr>
                        <a:t>term</a:t>
                      </a:r>
                      <a:r>
                        <a:rPr sz="900" spc="-60" dirty="0">
                          <a:latin typeface="Verdana"/>
                          <a:cs typeface="Verdana"/>
                        </a:rPr>
                        <a:t> </a:t>
                      </a:r>
                      <a:r>
                        <a:rPr sz="900" spc="-90" dirty="0">
                          <a:latin typeface="Verdana"/>
                          <a:cs typeface="Verdana"/>
                        </a:rPr>
                        <a:t>(N1=),</a:t>
                      </a:r>
                      <a:r>
                        <a:rPr sz="900" spc="-70" dirty="0">
                          <a:latin typeface="Verdana"/>
                          <a:cs typeface="Verdana"/>
                        </a:rPr>
                        <a:t> </a:t>
                      </a:r>
                      <a:r>
                        <a:rPr sz="900" dirty="0">
                          <a:latin typeface="Verdana"/>
                          <a:cs typeface="Verdana"/>
                        </a:rPr>
                        <a:t>two</a:t>
                      </a:r>
                      <a:r>
                        <a:rPr sz="900" spc="-65" dirty="0">
                          <a:latin typeface="Verdana"/>
                          <a:cs typeface="Verdana"/>
                        </a:rPr>
                        <a:t> </a:t>
                      </a:r>
                      <a:r>
                        <a:rPr sz="900" spc="-45" dirty="0">
                          <a:latin typeface="Verdana"/>
                          <a:cs typeface="Verdana"/>
                        </a:rPr>
                        <a:t>terms </a:t>
                      </a:r>
                      <a:r>
                        <a:rPr sz="900" spc="-75" dirty="0">
                          <a:latin typeface="Verdana"/>
                          <a:cs typeface="Verdana"/>
                        </a:rPr>
                        <a:t>(N1-)</a:t>
                      </a:r>
                      <a:r>
                        <a:rPr sz="900" spc="-55" dirty="0">
                          <a:latin typeface="Verdana"/>
                          <a:cs typeface="Verdana"/>
                        </a:rPr>
                        <a:t> </a:t>
                      </a:r>
                      <a:r>
                        <a:rPr sz="900" spc="-40" dirty="0">
                          <a:latin typeface="Verdana"/>
                          <a:cs typeface="Verdana"/>
                        </a:rPr>
                        <a:t>or</a:t>
                      </a:r>
                      <a:r>
                        <a:rPr sz="900" spc="-60" dirty="0">
                          <a:latin typeface="Verdana"/>
                          <a:cs typeface="Verdana"/>
                        </a:rPr>
                        <a:t> </a:t>
                      </a:r>
                      <a:r>
                        <a:rPr sz="900" spc="-30" dirty="0">
                          <a:latin typeface="Verdana"/>
                          <a:cs typeface="Verdana"/>
                        </a:rPr>
                        <a:t>working</a:t>
                      </a:r>
                      <a:r>
                        <a:rPr sz="900" spc="-65" dirty="0">
                          <a:latin typeface="Verdana"/>
                          <a:cs typeface="Verdana"/>
                        </a:rPr>
                        <a:t> </a:t>
                      </a:r>
                      <a:r>
                        <a:rPr sz="900" spc="10" dirty="0">
                          <a:latin typeface="Verdana"/>
                          <a:cs typeface="Verdana"/>
                        </a:rPr>
                        <a:t>on</a:t>
                      </a:r>
                      <a:r>
                        <a:rPr sz="900" spc="-65" dirty="0">
                          <a:latin typeface="Verdana"/>
                          <a:cs typeface="Verdana"/>
                        </a:rPr>
                        <a:t> </a:t>
                      </a:r>
                      <a:r>
                        <a:rPr sz="900" spc="-30" dirty="0">
                          <a:latin typeface="Verdana"/>
                          <a:cs typeface="Verdana"/>
                        </a:rPr>
                        <a:t>earlier</a:t>
                      </a:r>
                      <a:r>
                        <a:rPr sz="900" spc="-70" dirty="0">
                          <a:latin typeface="Verdana"/>
                          <a:cs typeface="Verdana"/>
                        </a:rPr>
                        <a:t> </a:t>
                      </a:r>
                      <a:r>
                        <a:rPr sz="900" spc="-90" dirty="0">
                          <a:latin typeface="Verdana"/>
                          <a:cs typeface="Verdana"/>
                        </a:rPr>
                        <a:t>skills</a:t>
                      </a:r>
                      <a:r>
                        <a:rPr sz="900" spc="-60" dirty="0">
                          <a:latin typeface="Verdana"/>
                          <a:cs typeface="Verdana"/>
                        </a:rPr>
                        <a:t> </a:t>
                      </a:r>
                      <a:r>
                        <a:rPr sz="900" spc="-45" dirty="0">
                          <a:latin typeface="Verdana"/>
                          <a:cs typeface="Verdana"/>
                        </a:rPr>
                        <a:t>from </a:t>
                      </a:r>
                      <a:r>
                        <a:rPr sz="900" spc="-40" dirty="0">
                          <a:latin typeface="Verdana"/>
                          <a:cs typeface="Verdana"/>
                        </a:rPr>
                        <a:t> </a:t>
                      </a:r>
                      <a:r>
                        <a:rPr sz="900" spc="-5" dirty="0">
                          <a:latin typeface="Verdana"/>
                          <a:cs typeface="Verdana"/>
                        </a:rPr>
                        <a:t>Development</a:t>
                      </a:r>
                      <a:r>
                        <a:rPr sz="900" spc="-75" dirty="0">
                          <a:latin typeface="Verdana"/>
                          <a:cs typeface="Verdana"/>
                        </a:rPr>
                        <a:t> </a:t>
                      </a:r>
                      <a:r>
                        <a:rPr sz="900" spc="-25" dirty="0">
                          <a:latin typeface="Verdana"/>
                          <a:cs typeface="Verdana"/>
                        </a:rPr>
                        <a:t>Matters</a:t>
                      </a:r>
                      <a:r>
                        <a:rPr sz="900" spc="-65" dirty="0">
                          <a:latin typeface="Verdana"/>
                          <a:cs typeface="Verdana"/>
                        </a:rPr>
                        <a:t> </a:t>
                      </a:r>
                      <a:r>
                        <a:rPr sz="900" spc="-40" dirty="0">
                          <a:latin typeface="Verdana"/>
                          <a:cs typeface="Verdana"/>
                        </a:rPr>
                        <a:t>in</a:t>
                      </a:r>
                      <a:r>
                        <a:rPr sz="900" spc="-65" dirty="0">
                          <a:latin typeface="Verdana"/>
                          <a:cs typeface="Verdana"/>
                        </a:rPr>
                        <a:t> </a:t>
                      </a:r>
                      <a:r>
                        <a:rPr sz="900" spc="-10" dirty="0">
                          <a:latin typeface="Verdana"/>
                          <a:cs typeface="Verdana"/>
                        </a:rPr>
                        <a:t>the</a:t>
                      </a:r>
                      <a:r>
                        <a:rPr sz="900" spc="-75" dirty="0">
                          <a:latin typeface="Verdana"/>
                          <a:cs typeface="Verdana"/>
                        </a:rPr>
                        <a:t> Birth</a:t>
                      </a:r>
                      <a:r>
                        <a:rPr sz="900" spc="-70" dirty="0">
                          <a:latin typeface="Verdana"/>
                          <a:cs typeface="Verdana"/>
                        </a:rPr>
                        <a:t> </a:t>
                      </a:r>
                      <a:r>
                        <a:rPr sz="900" spc="-5" dirty="0">
                          <a:latin typeface="Verdana"/>
                          <a:cs typeface="Verdana"/>
                        </a:rPr>
                        <a:t>to</a:t>
                      </a:r>
                      <a:r>
                        <a:rPr sz="900" spc="-70" dirty="0">
                          <a:latin typeface="Verdana"/>
                          <a:cs typeface="Verdana"/>
                        </a:rPr>
                        <a:t> </a:t>
                      </a:r>
                      <a:r>
                        <a:rPr sz="900" spc="-75" dirty="0">
                          <a:latin typeface="Verdana"/>
                          <a:cs typeface="Verdana"/>
                        </a:rPr>
                        <a:t>3</a:t>
                      </a:r>
                      <a:r>
                        <a:rPr sz="900" spc="-45" dirty="0">
                          <a:latin typeface="Verdana"/>
                          <a:cs typeface="Verdana"/>
                        </a:rPr>
                        <a:t> </a:t>
                      </a:r>
                      <a:r>
                        <a:rPr sz="900" spc="-100" dirty="0">
                          <a:latin typeface="Verdana"/>
                          <a:cs typeface="Verdana"/>
                        </a:rPr>
                        <a:t>(B,</a:t>
                      </a:r>
                      <a:r>
                        <a:rPr sz="900" spc="-75" dirty="0">
                          <a:latin typeface="Verdana"/>
                          <a:cs typeface="Verdana"/>
                        </a:rPr>
                        <a:t> </a:t>
                      </a:r>
                      <a:r>
                        <a:rPr sz="900" spc="-90" dirty="0">
                          <a:latin typeface="Verdana"/>
                          <a:cs typeface="Verdana"/>
                        </a:rPr>
                        <a:t>B-,</a:t>
                      </a:r>
                      <a:r>
                        <a:rPr sz="900" spc="-75" dirty="0">
                          <a:latin typeface="Verdana"/>
                          <a:cs typeface="Verdana"/>
                        </a:rPr>
                        <a:t> </a:t>
                      </a:r>
                      <a:r>
                        <a:rPr sz="900" spc="-125" dirty="0">
                          <a:latin typeface="Verdana"/>
                          <a:cs typeface="Verdana"/>
                        </a:rPr>
                        <a:t>B=,</a:t>
                      </a:r>
                      <a:r>
                        <a:rPr sz="900" spc="-80" dirty="0">
                          <a:latin typeface="Verdana"/>
                          <a:cs typeface="Verdana"/>
                        </a:rPr>
                        <a:t> </a:t>
                      </a:r>
                      <a:r>
                        <a:rPr sz="900" spc="-114" dirty="0">
                          <a:latin typeface="Verdana"/>
                          <a:cs typeface="Verdana"/>
                        </a:rPr>
                        <a:t>B+).</a:t>
                      </a:r>
                      <a:r>
                        <a:rPr sz="900" spc="-45" dirty="0">
                          <a:latin typeface="Verdana"/>
                          <a:cs typeface="Verdana"/>
                        </a:rPr>
                        <a:t> </a:t>
                      </a:r>
                      <a:r>
                        <a:rPr sz="900" spc="50" dirty="0">
                          <a:latin typeface="Verdana"/>
                          <a:cs typeface="Verdana"/>
                        </a:rPr>
                        <a:t>A</a:t>
                      </a:r>
                      <a:r>
                        <a:rPr sz="900" spc="-105" dirty="0">
                          <a:latin typeface="Verdana"/>
                          <a:cs typeface="Verdana"/>
                        </a:rPr>
                        <a:t> </a:t>
                      </a:r>
                      <a:r>
                        <a:rPr sz="900" spc="5" dirty="0">
                          <a:latin typeface="Verdana"/>
                          <a:cs typeface="Verdana"/>
                        </a:rPr>
                        <a:t>child</a:t>
                      </a:r>
                      <a:r>
                        <a:rPr sz="900" spc="-70" dirty="0">
                          <a:latin typeface="Verdana"/>
                          <a:cs typeface="Verdana"/>
                        </a:rPr>
                        <a:t> </a:t>
                      </a:r>
                      <a:r>
                        <a:rPr sz="900" spc="5" dirty="0">
                          <a:latin typeface="Verdana"/>
                          <a:cs typeface="Verdana"/>
                        </a:rPr>
                        <a:t>who</a:t>
                      </a:r>
                      <a:r>
                        <a:rPr sz="900" spc="-80" dirty="0">
                          <a:latin typeface="Verdana"/>
                          <a:cs typeface="Verdana"/>
                        </a:rPr>
                        <a:t> </a:t>
                      </a:r>
                      <a:r>
                        <a:rPr sz="900" dirty="0">
                          <a:latin typeface="Verdana"/>
                          <a:cs typeface="Verdana"/>
                        </a:rPr>
                        <a:t>completes</a:t>
                      </a:r>
                      <a:r>
                        <a:rPr sz="900" spc="-65" dirty="0">
                          <a:latin typeface="Verdana"/>
                          <a:cs typeface="Verdana"/>
                        </a:rPr>
                        <a:t> </a:t>
                      </a:r>
                      <a:r>
                        <a:rPr sz="900" spc="-75" dirty="0">
                          <a:latin typeface="Verdana"/>
                          <a:cs typeface="Verdana"/>
                        </a:rPr>
                        <a:t>5</a:t>
                      </a:r>
                      <a:r>
                        <a:rPr sz="900" spc="-60" dirty="0">
                          <a:latin typeface="Verdana"/>
                          <a:cs typeface="Verdana"/>
                        </a:rPr>
                        <a:t> terms</a:t>
                      </a:r>
                      <a:r>
                        <a:rPr sz="900" spc="-50" dirty="0">
                          <a:latin typeface="Verdana"/>
                          <a:cs typeface="Verdana"/>
                        </a:rPr>
                        <a:t> </a:t>
                      </a:r>
                      <a:r>
                        <a:rPr sz="900" dirty="0">
                          <a:latin typeface="Verdana"/>
                          <a:cs typeface="Verdana"/>
                        </a:rPr>
                        <a:t>of</a:t>
                      </a:r>
                      <a:r>
                        <a:rPr sz="900" spc="-60" dirty="0">
                          <a:latin typeface="Verdana"/>
                          <a:cs typeface="Verdana"/>
                        </a:rPr>
                        <a:t> </a:t>
                      </a:r>
                      <a:r>
                        <a:rPr sz="900" spc="-65" dirty="0">
                          <a:latin typeface="Verdana"/>
                          <a:cs typeface="Verdana"/>
                        </a:rPr>
                        <a:t>nursery,</a:t>
                      </a:r>
                      <a:r>
                        <a:rPr sz="900" spc="-80" dirty="0">
                          <a:latin typeface="Verdana"/>
                          <a:cs typeface="Verdana"/>
                        </a:rPr>
                        <a:t> </a:t>
                      </a:r>
                      <a:r>
                        <a:rPr sz="900" dirty="0">
                          <a:latin typeface="Verdana"/>
                          <a:cs typeface="Verdana"/>
                        </a:rPr>
                        <a:t>would</a:t>
                      </a:r>
                      <a:r>
                        <a:rPr sz="900" spc="-70" dirty="0">
                          <a:latin typeface="Verdana"/>
                          <a:cs typeface="Verdana"/>
                        </a:rPr>
                        <a:t> </a:t>
                      </a:r>
                      <a:r>
                        <a:rPr sz="900" spc="45" dirty="0">
                          <a:latin typeface="Verdana"/>
                          <a:cs typeface="Verdana"/>
                        </a:rPr>
                        <a:t>be</a:t>
                      </a:r>
                      <a:r>
                        <a:rPr sz="900" spc="-60" dirty="0">
                          <a:latin typeface="Verdana"/>
                          <a:cs typeface="Verdana"/>
                        </a:rPr>
                        <a:t> </a:t>
                      </a:r>
                      <a:r>
                        <a:rPr sz="900" spc="-15" dirty="0">
                          <a:latin typeface="Verdana"/>
                          <a:cs typeface="Verdana"/>
                        </a:rPr>
                        <a:t>seen</a:t>
                      </a:r>
                      <a:r>
                        <a:rPr sz="900" spc="-75" dirty="0">
                          <a:latin typeface="Verdana"/>
                          <a:cs typeface="Verdana"/>
                        </a:rPr>
                        <a:t> </a:t>
                      </a:r>
                      <a:r>
                        <a:rPr sz="900" spc="-30" dirty="0">
                          <a:latin typeface="Verdana"/>
                          <a:cs typeface="Verdana"/>
                        </a:rPr>
                        <a:t>as</a:t>
                      </a:r>
                      <a:r>
                        <a:rPr sz="900" spc="-65" dirty="0">
                          <a:latin typeface="Verdana"/>
                          <a:cs typeface="Verdana"/>
                        </a:rPr>
                        <a:t> </a:t>
                      </a:r>
                      <a:r>
                        <a:rPr sz="900" spc="10" dirty="0">
                          <a:latin typeface="Verdana"/>
                          <a:cs typeface="Verdana"/>
                        </a:rPr>
                        <a:t>on</a:t>
                      </a:r>
                      <a:r>
                        <a:rPr sz="900" spc="-70" dirty="0">
                          <a:latin typeface="Verdana"/>
                          <a:cs typeface="Verdana"/>
                        </a:rPr>
                        <a:t> </a:t>
                      </a:r>
                      <a:r>
                        <a:rPr sz="900" spc="-15" dirty="0">
                          <a:latin typeface="Verdana"/>
                          <a:cs typeface="Verdana"/>
                        </a:rPr>
                        <a:t>track</a:t>
                      </a:r>
                      <a:r>
                        <a:rPr sz="900" spc="-70" dirty="0">
                          <a:latin typeface="Verdana"/>
                          <a:cs typeface="Verdana"/>
                        </a:rPr>
                        <a:t> </a:t>
                      </a:r>
                      <a:r>
                        <a:rPr sz="900" spc="-55" dirty="0">
                          <a:latin typeface="Verdana"/>
                          <a:cs typeface="Verdana"/>
                        </a:rPr>
                        <a:t>if</a:t>
                      </a:r>
                      <a:r>
                        <a:rPr sz="900" spc="-60" dirty="0">
                          <a:latin typeface="Verdana"/>
                          <a:cs typeface="Verdana"/>
                        </a:rPr>
                        <a:t> </a:t>
                      </a:r>
                      <a:r>
                        <a:rPr sz="900" spc="10" dirty="0">
                          <a:latin typeface="Verdana"/>
                          <a:cs typeface="Verdana"/>
                        </a:rPr>
                        <a:t>recorded</a:t>
                      </a:r>
                      <a:r>
                        <a:rPr sz="900" spc="-70" dirty="0">
                          <a:latin typeface="Verdana"/>
                          <a:cs typeface="Verdana"/>
                        </a:rPr>
                        <a:t> </a:t>
                      </a:r>
                      <a:r>
                        <a:rPr sz="900" spc="-30" dirty="0">
                          <a:latin typeface="Verdana"/>
                          <a:cs typeface="Verdana"/>
                        </a:rPr>
                        <a:t>as</a:t>
                      </a:r>
                      <a:r>
                        <a:rPr sz="900" spc="-70" dirty="0">
                          <a:latin typeface="Verdana"/>
                          <a:cs typeface="Verdana"/>
                        </a:rPr>
                        <a:t> </a:t>
                      </a:r>
                      <a:r>
                        <a:rPr sz="900" spc="-95" dirty="0">
                          <a:latin typeface="Verdana"/>
                          <a:cs typeface="Verdana"/>
                        </a:rPr>
                        <a:t>N1=</a:t>
                      </a:r>
                      <a:r>
                        <a:rPr sz="900" spc="-70" dirty="0">
                          <a:latin typeface="Verdana"/>
                          <a:cs typeface="Verdana"/>
                        </a:rPr>
                        <a:t> </a:t>
                      </a:r>
                      <a:r>
                        <a:rPr sz="900" spc="5" dirty="0">
                          <a:latin typeface="Verdana"/>
                          <a:cs typeface="Verdana"/>
                        </a:rPr>
                        <a:t>at</a:t>
                      </a:r>
                      <a:r>
                        <a:rPr sz="900" spc="-70" dirty="0">
                          <a:latin typeface="Verdana"/>
                          <a:cs typeface="Verdana"/>
                        </a:rPr>
                        <a:t> </a:t>
                      </a:r>
                      <a:r>
                        <a:rPr sz="900" spc="-45" dirty="0">
                          <a:latin typeface="Verdana"/>
                          <a:cs typeface="Verdana"/>
                        </a:rPr>
                        <a:t>Easter</a:t>
                      </a:r>
                      <a:r>
                        <a:rPr sz="900" spc="-60" dirty="0">
                          <a:latin typeface="Verdana"/>
                          <a:cs typeface="Verdana"/>
                        </a:rPr>
                        <a:t> </a:t>
                      </a:r>
                      <a:r>
                        <a:rPr sz="900" dirty="0">
                          <a:latin typeface="Verdana"/>
                          <a:cs typeface="Verdana"/>
                        </a:rPr>
                        <a:t>of</a:t>
                      </a:r>
                      <a:r>
                        <a:rPr sz="900" spc="-60" dirty="0">
                          <a:latin typeface="Verdana"/>
                          <a:cs typeface="Verdana"/>
                        </a:rPr>
                        <a:t> </a:t>
                      </a:r>
                      <a:r>
                        <a:rPr sz="900" spc="-55" dirty="0">
                          <a:latin typeface="Verdana"/>
                          <a:cs typeface="Verdana"/>
                        </a:rPr>
                        <a:t>N1.</a:t>
                      </a:r>
                      <a:endParaRPr sz="900" dirty="0">
                        <a:latin typeface="Verdana"/>
                        <a:cs typeface="Verdana"/>
                      </a:endParaRPr>
                    </a:p>
                  </a:txBody>
                  <a:tcPr marL="0" marR="0" marT="1270" marB="0">
                    <a:lnL w="6350">
                      <a:solidFill>
                        <a:srgbClr val="FFC000"/>
                      </a:solidFill>
                      <a:prstDash val="solid"/>
                    </a:lnL>
                    <a:lnR w="6350">
                      <a:solidFill>
                        <a:srgbClr val="FFC000"/>
                      </a:solidFill>
                      <a:prstDash val="solid"/>
                    </a:lnR>
                    <a:lnB w="6350">
                      <a:solidFill>
                        <a:srgbClr val="FFC000"/>
                      </a:solidFill>
                      <a:prstDash val="solid"/>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500" y="725170"/>
            <a:ext cx="3129280" cy="330835"/>
          </a:xfrm>
          <a:prstGeom prst="rect">
            <a:avLst/>
          </a:prstGeom>
        </p:spPr>
        <p:txBody>
          <a:bodyPr vert="horz" wrap="square" lIns="0" tIns="12700" rIns="0" bIns="0" rtlCol="0">
            <a:spAutoFit/>
          </a:bodyPr>
          <a:lstStyle/>
          <a:p>
            <a:pPr marL="12700">
              <a:lnSpc>
                <a:spcPct val="100000"/>
              </a:lnSpc>
              <a:spcBef>
                <a:spcPts val="100"/>
              </a:spcBef>
            </a:pPr>
            <a:r>
              <a:rPr lang="en-GB" spc="-70">
                <a:solidFill>
                  <a:srgbClr val="000000"/>
                </a:solidFill>
              </a:rPr>
              <a:t>Assessment</a:t>
            </a:r>
            <a:r>
              <a:rPr lang="en-GB" spc="-60">
                <a:solidFill>
                  <a:srgbClr val="000000"/>
                </a:solidFill>
              </a:rPr>
              <a:t> </a:t>
            </a:r>
            <a:r>
              <a:rPr lang="en-GB" spc="30">
                <a:solidFill>
                  <a:srgbClr val="000000"/>
                </a:solidFill>
              </a:rPr>
              <a:t>and</a:t>
            </a:r>
            <a:r>
              <a:rPr lang="en-GB" spc="-50">
                <a:solidFill>
                  <a:srgbClr val="000000"/>
                </a:solidFill>
              </a:rPr>
              <a:t> </a:t>
            </a:r>
            <a:r>
              <a:rPr lang="en-GB" spc="-60">
                <a:solidFill>
                  <a:srgbClr val="000000"/>
                </a:solidFill>
              </a:rPr>
              <a:t>Tracking</a:t>
            </a:r>
            <a:endParaRPr lang="en-GB" spc="-60" dirty="0">
              <a:solidFill>
                <a:srgbClr val="000000"/>
              </a:solidFill>
            </a:endParaRPr>
          </a:p>
        </p:txBody>
      </p:sp>
      <p:sp>
        <p:nvSpPr>
          <p:cNvPr id="3" name="object 3"/>
          <p:cNvSpPr txBox="1"/>
          <p:nvPr/>
        </p:nvSpPr>
        <p:spPr>
          <a:xfrm>
            <a:off x="444500" y="1599946"/>
            <a:ext cx="9732010" cy="1518285"/>
          </a:xfrm>
          <a:prstGeom prst="rect">
            <a:avLst/>
          </a:prstGeom>
        </p:spPr>
        <p:txBody>
          <a:bodyPr vert="horz" wrap="square" lIns="0" tIns="13335" rIns="0" bIns="0" rtlCol="0">
            <a:spAutoFit/>
          </a:bodyPr>
          <a:lstStyle/>
          <a:p>
            <a:pPr marL="12700">
              <a:lnSpc>
                <a:spcPct val="100000"/>
              </a:lnSpc>
              <a:spcBef>
                <a:spcPts val="105"/>
              </a:spcBef>
            </a:pPr>
            <a:r>
              <a:rPr lang="en-GB" sz="1400" b="1" spc="-70">
                <a:latin typeface="Tahoma"/>
                <a:cs typeface="Tahoma"/>
              </a:rPr>
              <a:t>Nursery</a:t>
            </a:r>
            <a:r>
              <a:rPr lang="en-GB" sz="1400" b="1" spc="-30">
                <a:latin typeface="Tahoma"/>
                <a:cs typeface="Tahoma"/>
              </a:rPr>
              <a:t> </a:t>
            </a:r>
            <a:r>
              <a:rPr lang="en-GB" sz="1400" b="1" spc="-45">
                <a:latin typeface="Tahoma"/>
                <a:cs typeface="Tahoma"/>
              </a:rPr>
              <a:t>Tracking </a:t>
            </a:r>
            <a:r>
              <a:rPr lang="en-GB" sz="1400" b="1" spc="-65">
                <a:latin typeface="Tahoma"/>
                <a:cs typeface="Tahoma"/>
              </a:rPr>
              <a:t>Support</a:t>
            </a:r>
            <a:endParaRPr lang="en-GB" sz="1400">
              <a:latin typeface="Tahoma"/>
              <a:cs typeface="Tahoma"/>
            </a:endParaRPr>
          </a:p>
          <a:p>
            <a:pPr marL="12700" marR="5080">
              <a:lnSpc>
                <a:spcPct val="102099"/>
              </a:lnSpc>
              <a:spcBef>
                <a:spcPts val="10"/>
              </a:spcBef>
            </a:pPr>
            <a:r>
              <a:rPr lang="en-GB" sz="1200" spc="-30">
                <a:latin typeface="Verdana"/>
                <a:cs typeface="Verdana"/>
              </a:rPr>
              <a:t>Our </a:t>
            </a:r>
            <a:r>
              <a:rPr lang="en-GB" sz="1200" spc="-35">
                <a:latin typeface="Verdana"/>
                <a:cs typeface="Verdana"/>
              </a:rPr>
              <a:t>curriculum </a:t>
            </a:r>
            <a:r>
              <a:rPr lang="en-GB" sz="1200" spc="-130">
                <a:latin typeface="Verdana"/>
                <a:cs typeface="Verdana"/>
              </a:rPr>
              <a:t>is </a:t>
            </a:r>
            <a:r>
              <a:rPr lang="en-GB" sz="1200" spc="-20">
                <a:latin typeface="Verdana"/>
                <a:cs typeface="Verdana"/>
              </a:rPr>
              <a:t>the </a:t>
            </a:r>
            <a:r>
              <a:rPr lang="en-GB" sz="1200" spc="-45">
                <a:latin typeface="Verdana"/>
                <a:cs typeface="Verdana"/>
              </a:rPr>
              <a:t>progression </a:t>
            </a:r>
            <a:r>
              <a:rPr lang="en-GB" sz="1200" spc="-5">
                <a:latin typeface="Verdana"/>
                <a:cs typeface="Verdana"/>
              </a:rPr>
              <a:t>model. </a:t>
            </a:r>
            <a:r>
              <a:rPr lang="en-GB" sz="1200" spc="-135">
                <a:latin typeface="Verdana"/>
                <a:cs typeface="Verdana"/>
              </a:rPr>
              <a:t>If </a:t>
            </a:r>
            <a:r>
              <a:rPr lang="en-GB" sz="1200" spc="-20">
                <a:latin typeface="Verdana"/>
                <a:cs typeface="Verdana"/>
              </a:rPr>
              <a:t>the </a:t>
            </a:r>
            <a:r>
              <a:rPr lang="en-GB" sz="1200" spc="-35">
                <a:latin typeface="Verdana"/>
                <a:cs typeface="Verdana"/>
              </a:rPr>
              <a:t>curriculum </a:t>
            </a:r>
            <a:r>
              <a:rPr lang="en-GB" sz="1200" spc="-125">
                <a:latin typeface="Verdana"/>
                <a:cs typeface="Verdana"/>
              </a:rPr>
              <a:t>is </a:t>
            </a:r>
            <a:r>
              <a:rPr lang="en-GB" sz="1200" spc="-30">
                <a:latin typeface="Verdana"/>
                <a:cs typeface="Verdana"/>
              </a:rPr>
              <a:t>well </a:t>
            </a:r>
            <a:r>
              <a:rPr lang="en-GB" sz="1200" spc="20">
                <a:latin typeface="Verdana"/>
                <a:cs typeface="Verdana"/>
              </a:rPr>
              <a:t>planned </a:t>
            </a:r>
            <a:r>
              <a:rPr lang="en-GB" sz="1200" spc="45">
                <a:latin typeface="Verdana"/>
                <a:cs typeface="Verdana"/>
              </a:rPr>
              <a:t>and </a:t>
            </a:r>
            <a:r>
              <a:rPr lang="en-GB" sz="1200" spc="-45">
                <a:latin typeface="Verdana"/>
                <a:cs typeface="Verdana"/>
              </a:rPr>
              <a:t>progressive </a:t>
            </a:r>
            <a:r>
              <a:rPr lang="en-GB" sz="1200" spc="-165">
                <a:latin typeface="Verdana"/>
                <a:cs typeface="Verdana"/>
              </a:rPr>
              <a:t>– </a:t>
            </a:r>
            <a:r>
              <a:rPr lang="en-GB" sz="1200" spc="45">
                <a:latin typeface="Verdana"/>
                <a:cs typeface="Verdana"/>
              </a:rPr>
              <a:t>and </a:t>
            </a:r>
            <a:r>
              <a:rPr lang="en-GB" sz="1200" spc="-15">
                <a:latin typeface="Verdana"/>
                <a:cs typeface="Verdana"/>
              </a:rPr>
              <a:t>children </a:t>
            </a:r>
            <a:r>
              <a:rPr lang="en-GB" sz="1200" spc="-25">
                <a:latin typeface="Verdana"/>
                <a:cs typeface="Verdana"/>
              </a:rPr>
              <a:t>learn </a:t>
            </a:r>
            <a:r>
              <a:rPr lang="en-GB" sz="1200" spc="-20">
                <a:latin typeface="Verdana"/>
                <a:cs typeface="Verdana"/>
              </a:rPr>
              <a:t>the </a:t>
            </a:r>
            <a:r>
              <a:rPr lang="en-GB" sz="1200" spc="25">
                <a:latin typeface="Verdana"/>
                <a:cs typeface="Verdana"/>
              </a:rPr>
              <a:t>planned </a:t>
            </a:r>
            <a:r>
              <a:rPr lang="en-GB" sz="1200" spc="30">
                <a:latin typeface="Verdana"/>
                <a:cs typeface="Verdana"/>
              </a:rPr>
              <a:t> </a:t>
            </a:r>
            <a:r>
              <a:rPr lang="en-GB" sz="1200" spc="-40">
                <a:latin typeface="Verdana"/>
                <a:cs typeface="Verdana"/>
              </a:rPr>
              <a:t>curriculum,</a:t>
            </a:r>
            <a:r>
              <a:rPr lang="en-GB" sz="1200" spc="-100">
                <a:latin typeface="Verdana"/>
                <a:cs typeface="Verdana"/>
              </a:rPr>
              <a:t> </a:t>
            </a:r>
            <a:r>
              <a:rPr lang="en-GB" sz="1200" spc="-20">
                <a:latin typeface="Verdana"/>
                <a:cs typeface="Verdana"/>
              </a:rPr>
              <a:t>then</a:t>
            </a:r>
            <a:r>
              <a:rPr lang="en-GB" sz="1200" spc="-70">
                <a:latin typeface="Verdana"/>
                <a:cs typeface="Verdana"/>
              </a:rPr>
              <a:t> </a:t>
            </a:r>
            <a:r>
              <a:rPr lang="en-GB" sz="1200" spc="-30">
                <a:latin typeface="Verdana"/>
                <a:cs typeface="Verdana"/>
              </a:rPr>
              <a:t>they</a:t>
            </a:r>
            <a:r>
              <a:rPr lang="en-GB" sz="1200" spc="-85">
                <a:latin typeface="Verdana"/>
                <a:cs typeface="Verdana"/>
              </a:rPr>
              <a:t> </a:t>
            </a:r>
            <a:r>
              <a:rPr lang="en-GB" sz="1200">
                <a:latin typeface="Verdana"/>
                <a:cs typeface="Verdana"/>
              </a:rPr>
              <a:t>are</a:t>
            </a:r>
            <a:r>
              <a:rPr lang="en-GB" sz="1200" spc="-85">
                <a:latin typeface="Verdana"/>
                <a:cs typeface="Verdana"/>
              </a:rPr>
              <a:t> </a:t>
            </a:r>
            <a:r>
              <a:rPr lang="en-GB" sz="1200" spc="-20">
                <a:latin typeface="Verdana"/>
                <a:cs typeface="Verdana"/>
              </a:rPr>
              <a:t>making</a:t>
            </a:r>
            <a:r>
              <a:rPr lang="en-GB" sz="1200" spc="-100">
                <a:latin typeface="Verdana"/>
                <a:cs typeface="Verdana"/>
              </a:rPr>
              <a:t> </a:t>
            </a:r>
            <a:r>
              <a:rPr lang="en-GB" sz="1200" spc="-50">
                <a:latin typeface="Verdana"/>
                <a:cs typeface="Verdana"/>
              </a:rPr>
              <a:t>progress</a:t>
            </a:r>
            <a:r>
              <a:rPr lang="en-GB" sz="1200" spc="-65">
                <a:latin typeface="Verdana"/>
                <a:cs typeface="Verdana"/>
              </a:rPr>
              <a:t> </a:t>
            </a:r>
            <a:r>
              <a:rPr lang="en-GB" sz="1200" spc="-165">
                <a:latin typeface="Verdana"/>
                <a:cs typeface="Verdana"/>
              </a:rPr>
              <a:t>–</a:t>
            </a:r>
            <a:r>
              <a:rPr lang="en-GB" sz="1200" spc="-85">
                <a:latin typeface="Verdana"/>
                <a:cs typeface="Verdana"/>
              </a:rPr>
              <a:t> </a:t>
            </a:r>
            <a:r>
              <a:rPr lang="en-GB" sz="1200" spc="-30">
                <a:latin typeface="Verdana"/>
                <a:cs typeface="Verdana"/>
              </a:rPr>
              <a:t>they</a:t>
            </a:r>
            <a:r>
              <a:rPr lang="en-GB" sz="1200" spc="-95">
                <a:latin typeface="Verdana"/>
                <a:cs typeface="Verdana"/>
              </a:rPr>
              <a:t> </a:t>
            </a:r>
            <a:r>
              <a:rPr lang="en-GB" sz="1200" spc="-20">
                <a:latin typeface="Verdana"/>
                <a:cs typeface="Verdana"/>
              </a:rPr>
              <a:t>know</a:t>
            </a:r>
            <a:r>
              <a:rPr lang="en-GB" sz="1200" spc="-75">
                <a:latin typeface="Verdana"/>
                <a:cs typeface="Verdana"/>
              </a:rPr>
              <a:t> </a:t>
            </a:r>
            <a:r>
              <a:rPr lang="en-GB" sz="1200" spc="45">
                <a:latin typeface="Verdana"/>
                <a:cs typeface="Verdana"/>
              </a:rPr>
              <a:t>and</a:t>
            </a:r>
            <a:r>
              <a:rPr lang="en-GB" sz="1200" spc="-85">
                <a:latin typeface="Verdana"/>
                <a:cs typeface="Verdana"/>
              </a:rPr>
              <a:t> </a:t>
            </a:r>
            <a:r>
              <a:rPr lang="en-GB" sz="1200" spc="-15">
                <a:latin typeface="Verdana"/>
                <a:cs typeface="Verdana"/>
              </a:rPr>
              <a:t>remember</a:t>
            </a:r>
            <a:r>
              <a:rPr lang="en-GB" sz="1200" spc="-100">
                <a:latin typeface="Verdana"/>
                <a:cs typeface="Verdana"/>
              </a:rPr>
              <a:t> </a:t>
            </a:r>
            <a:r>
              <a:rPr lang="en-GB" sz="1200" spc="-35">
                <a:latin typeface="Verdana"/>
                <a:cs typeface="Verdana"/>
              </a:rPr>
              <a:t>more.</a:t>
            </a:r>
            <a:r>
              <a:rPr lang="en-GB" sz="1200" spc="-95">
                <a:latin typeface="Verdana"/>
                <a:cs typeface="Verdana"/>
              </a:rPr>
              <a:t> </a:t>
            </a:r>
            <a:r>
              <a:rPr lang="en-GB" sz="1200" spc="-50">
                <a:latin typeface="Verdana"/>
                <a:cs typeface="Verdana"/>
              </a:rPr>
              <a:t>As</a:t>
            </a:r>
            <a:r>
              <a:rPr lang="en-GB" sz="1200" spc="-85">
                <a:latin typeface="Verdana"/>
                <a:cs typeface="Verdana"/>
              </a:rPr>
              <a:t> </a:t>
            </a:r>
            <a:r>
              <a:rPr lang="en-GB" sz="1200" spc="-40">
                <a:latin typeface="Verdana"/>
                <a:cs typeface="Verdana"/>
              </a:rPr>
              <a:t>such,</a:t>
            </a:r>
            <a:r>
              <a:rPr lang="en-GB" sz="1200" spc="-100">
                <a:latin typeface="Verdana"/>
                <a:cs typeface="Verdana"/>
              </a:rPr>
              <a:t> </a:t>
            </a:r>
            <a:r>
              <a:rPr lang="en-GB" sz="1200" spc="-45">
                <a:latin typeface="Verdana"/>
                <a:cs typeface="Verdana"/>
              </a:rPr>
              <a:t>our</a:t>
            </a:r>
            <a:r>
              <a:rPr lang="en-GB" sz="1200" spc="-75">
                <a:latin typeface="Verdana"/>
                <a:cs typeface="Verdana"/>
              </a:rPr>
              <a:t> </a:t>
            </a:r>
            <a:r>
              <a:rPr lang="en-GB" sz="1200" spc="-20">
                <a:latin typeface="Verdana"/>
                <a:cs typeface="Verdana"/>
              </a:rPr>
              <a:t>tracking</a:t>
            </a:r>
            <a:r>
              <a:rPr lang="en-GB" sz="1200" spc="-85">
                <a:latin typeface="Verdana"/>
                <a:cs typeface="Verdana"/>
              </a:rPr>
              <a:t> </a:t>
            </a:r>
            <a:r>
              <a:rPr lang="en-GB" sz="1200" spc="-55">
                <a:latin typeface="Verdana"/>
                <a:cs typeface="Verdana"/>
              </a:rPr>
              <a:t>for</a:t>
            </a:r>
            <a:r>
              <a:rPr lang="en-GB" sz="1200" spc="-85">
                <a:latin typeface="Verdana"/>
                <a:cs typeface="Verdana"/>
              </a:rPr>
              <a:t> </a:t>
            </a:r>
            <a:r>
              <a:rPr lang="en-GB" sz="1200" spc="-10">
                <a:latin typeface="Verdana"/>
                <a:cs typeface="Verdana"/>
              </a:rPr>
              <a:t>children</a:t>
            </a:r>
            <a:r>
              <a:rPr lang="en-GB" sz="1200" spc="-105">
                <a:latin typeface="Verdana"/>
                <a:cs typeface="Verdana"/>
              </a:rPr>
              <a:t> </a:t>
            </a:r>
            <a:r>
              <a:rPr lang="en-GB" sz="1200" spc="-35">
                <a:latin typeface="Verdana"/>
                <a:cs typeface="Verdana"/>
              </a:rPr>
              <a:t>across</a:t>
            </a:r>
            <a:r>
              <a:rPr lang="en-GB" sz="1200" spc="-85">
                <a:latin typeface="Verdana"/>
                <a:cs typeface="Verdana"/>
              </a:rPr>
              <a:t> </a:t>
            </a:r>
            <a:r>
              <a:rPr lang="en-GB" sz="1200" spc="-125">
                <a:latin typeface="Verdana"/>
                <a:cs typeface="Verdana"/>
              </a:rPr>
              <a:t>9</a:t>
            </a:r>
            <a:r>
              <a:rPr lang="en-GB" sz="1200" spc="-30">
                <a:latin typeface="Verdana"/>
                <a:cs typeface="Verdana"/>
              </a:rPr>
              <a:t>early</a:t>
            </a:r>
            <a:r>
              <a:rPr lang="en-GB" sz="1200" spc="-105">
                <a:latin typeface="Verdana"/>
                <a:cs typeface="Verdana"/>
              </a:rPr>
              <a:t> </a:t>
            </a:r>
            <a:r>
              <a:rPr lang="en-GB" sz="1200" spc="-45">
                <a:latin typeface="Verdana"/>
                <a:cs typeface="Verdana"/>
              </a:rPr>
              <a:t>years</a:t>
            </a:r>
            <a:r>
              <a:rPr lang="en-GB" sz="1200" spc="-85">
                <a:latin typeface="Verdana"/>
                <a:cs typeface="Verdana"/>
              </a:rPr>
              <a:t> </a:t>
            </a:r>
            <a:r>
              <a:rPr lang="en-GB" sz="1200" spc="-130">
                <a:latin typeface="Verdana"/>
                <a:cs typeface="Verdana"/>
              </a:rPr>
              <a:t>is </a:t>
            </a:r>
            <a:r>
              <a:rPr lang="en-GB" sz="1200" spc="-409">
                <a:latin typeface="Verdana"/>
                <a:cs typeface="Verdana"/>
              </a:rPr>
              <a:t> </a:t>
            </a:r>
            <a:r>
              <a:rPr lang="en-GB" sz="1200" spc="-5">
                <a:latin typeface="Verdana"/>
                <a:cs typeface="Verdana"/>
              </a:rPr>
              <a:t>simple…</a:t>
            </a:r>
            <a:r>
              <a:rPr lang="en-GB" sz="1200" spc="-85">
                <a:latin typeface="Verdana"/>
                <a:cs typeface="Verdana"/>
              </a:rPr>
              <a:t> </a:t>
            </a:r>
            <a:r>
              <a:rPr lang="en-GB" sz="1200">
                <a:latin typeface="Verdana"/>
                <a:cs typeface="Verdana"/>
              </a:rPr>
              <a:t>are</a:t>
            </a:r>
            <a:r>
              <a:rPr lang="en-GB" sz="1200" spc="-85">
                <a:latin typeface="Verdana"/>
                <a:cs typeface="Verdana"/>
              </a:rPr>
              <a:t> </a:t>
            </a:r>
            <a:r>
              <a:rPr lang="en-GB" sz="1200" spc="-35">
                <a:latin typeface="Verdana"/>
                <a:cs typeface="Verdana"/>
              </a:rPr>
              <a:t>they</a:t>
            </a:r>
            <a:r>
              <a:rPr lang="en-GB" sz="1200" spc="-95">
                <a:latin typeface="Verdana"/>
                <a:cs typeface="Verdana"/>
              </a:rPr>
              <a:t> </a:t>
            </a:r>
            <a:r>
              <a:rPr lang="en-GB" sz="1200" spc="-20">
                <a:latin typeface="Verdana"/>
                <a:cs typeface="Verdana"/>
              </a:rPr>
              <a:t>learning</a:t>
            </a:r>
            <a:r>
              <a:rPr lang="en-GB" sz="1200" spc="-75">
                <a:latin typeface="Verdana"/>
                <a:cs typeface="Verdana"/>
              </a:rPr>
              <a:t> </a:t>
            </a:r>
            <a:r>
              <a:rPr lang="en-GB" sz="1200" spc="-20">
                <a:latin typeface="Verdana"/>
                <a:cs typeface="Verdana"/>
              </a:rPr>
              <a:t>the</a:t>
            </a:r>
            <a:r>
              <a:rPr lang="en-GB" sz="1200" spc="-85">
                <a:latin typeface="Verdana"/>
                <a:cs typeface="Verdana"/>
              </a:rPr>
              <a:t> </a:t>
            </a:r>
            <a:r>
              <a:rPr lang="en-GB" sz="1200" spc="25">
                <a:latin typeface="Verdana"/>
                <a:cs typeface="Verdana"/>
              </a:rPr>
              <a:t>planned</a:t>
            </a:r>
            <a:r>
              <a:rPr lang="en-GB" sz="1200" spc="-95">
                <a:latin typeface="Verdana"/>
                <a:cs typeface="Verdana"/>
              </a:rPr>
              <a:t> </a:t>
            </a:r>
            <a:r>
              <a:rPr lang="en-GB" sz="1200" spc="-35">
                <a:latin typeface="Verdana"/>
                <a:cs typeface="Verdana"/>
              </a:rPr>
              <a:t>curriculum</a:t>
            </a:r>
            <a:r>
              <a:rPr lang="en-GB" sz="1200" spc="-60">
                <a:latin typeface="Verdana"/>
                <a:cs typeface="Verdana"/>
              </a:rPr>
              <a:t> </a:t>
            </a:r>
            <a:r>
              <a:rPr lang="en-GB" sz="1200" spc="-65">
                <a:latin typeface="Verdana"/>
                <a:cs typeface="Verdana"/>
              </a:rPr>
              <a:t>in</a:t>
            </a:r>
            <a:r>
              <a:rPr lang="en-GB" sz="1200" spc="-85">
                <a:latin typeface="Verdana"/>
                <a:cs typeface="Verdana"/>
              </a:rPr>
              <a:t> </a:t>
            </a:r>
            <a:r>
              <a:rPr lang="en-GB" sz="1200" spc="70">
                <a:latin typeface="Verdana"/>
                <a:cs typeface="Verdana"/>
              </a:rPr>
              <a:t>each</a:t>
            </a:r>
            <a:r>
              <a:rPr lang="en-GB" sz="1200" spc="-100">
                <a:latin typeface="Verdana"/>
                <a:cs typeface="Verdana"/>
              </a:rPr>
              <a:t> </a:t>
            </a:r>
            <a:r>
              <a:rPr lang="en-GB" sz="1200" spc="5">
                <a:latin typeface="Verdana"/>
                <a:cs typeface="Verdana"/>
              </a:rPr>
              <a:t>of</a:t>
            </a:r>
            <a:r>
              <a:rPr lang="en-GB" sz="1200" spc="-80">
                <a:latin typeface="Verdana"/>
                <a:cs typeface="Verdana"/>
              </a:rPr>
              <a:t> </a:t>
            </a:r>
            <a:r>
              <a:rPr lang="en-GB" sz="1200" spc="-15">
                <a:latin typeface="Verdana"/>
                <a:cs typeface="Verdana"/>
              </a:rPr>
              <a:t>the</a:t>
            </a:r>
            <a:r>
              <a:rPr lang="en-GB" sz="1200" spc="-85">
                <a:latin typeface="Verdana"/>
                <a:cs typeface="Verdana"/>
              </a:rPr>
              <a:t> </a:t>
            </a:r>
            <a:r>
              <a:rPr lang="en-GB" sz="1200" spc="-100">
                <a:latin typeface="Verdana"/>
                <a:cs typeface="Verdana"/>
              </a:rPr>
              <a:t>7</a:t>
            </a:r>
            <a:r>
              <a:rPr lang="en-GB" sz="1200" spc="-90">
                <a:latin typeface="Verdana"/>
                <a:cs typeface="Verdana"/>
              </a:rPr>
              <a:t> </a:t>
            </a:r>
            <a:r>
              <a:rPr lang="en-GB" sz="1200" spc="-15">
                <a:latin typeface="Verdana"/>
                <a:cs typeface="Verdana"/>
              </a:rPr>
              <a:t>areas</a:t>
            </a:r>
            <a:r>
              <a:rPr lang="en-GB" sz="1200" spc="-85">
                <a:latin typeface="Verdana"/>
                <a:cs typeface="Verdana"/>
              </a:rPr>
              <a:t> </a:t>
            </a:r>
            <a:r>
              <a:rPr lang="en-GB" sz="1200">
                <a:latin typeface="Verdana"/>
                <a:cs typeface="Verdana"/>
              </a:rPr>
              <a:t>of</a:t>
            </a:r>
            <a:r>
              <a:rPr lang="en-GB" sz="1200" spc="-85">
                <a:latin typeface="Verdana"/>
                <a:cs typeface="Verdana"/>
              </a:rPr>
              <a:t> </a:t>
            </a:r>
            <a:r>
              <a:rPr lang="en-GB" sz="1200" spc="-15">
                <a:latin typeface="Verdana"/>
                <a:cs typeface="Verdana"/>
              </a:rPr>
              <a:t>learning?</a:t>
            </a:r>
            <a:r>
              <a:rPr lang="en-GB" sz="1200" spc="-85">
                <a:latin typeface="Verdana"/>
                <a:cs typeface="Verdana"/>
              </a:rPr>
              <a:t> </a:t>
            </a:r>
            <a:r>
              <a:rPr lang="en-GB" sz="1200" spc="-10">
                <a:latin typeface="Verdana"/>
                <a:cs typeface="Verdana"/>
              </a:rPr>
              <a:t>Are</a:t>
            </a:r>
            <a:r>
              <a:rPr lang="en-GB" sz="1200" spc="-85">
                <a:latin typeface="Verdana"/>
                <a:cs typeface="Verdana"/>
              </a:rPr>
              <a:t> </a:t>
            </a:r>
            <a:r>
              <a:rPr lang="en-GB" sz="1200" spc="-30">
                <a:latin typeface="Verdana"/>
                <a:cs typeface="Verdana"/>
              </a:rPr>
              <a:t>they</a:t>
            </a:r>
            <a:r>
              <a:rPr lang="en-GB" sz="1200" spc="-95">
                <a:latin typeface="Verdana"/>
                <a:cs typeface="Verdana"/>
              </a:rPr>
              <a:t> </a:t>
            </a:r>
            <a:r>
              <a:rPr lang="en-GB" sz="1200">
                <a:latin typeface="Verdana"/>
                <a:cs typeface="Verdana"/>
              </a:rPr>
              <a:t>‘best</a:t>
            </a:r>
            <a:r>
              <a:rPr lang="en-GB" sz="1200" spc="-95">
                <a:latin typeface="Verdana"/>
                <a:cs typeface="Verdana"/>
              </a:rPr>
              <a:t> </a:t>
            </a:r>
            <a:r>
              <a:rPr lang="en-GB" sz="1200" spc="-30">
                <a:latin typeface="Verdana"/>
                <a:cs typeface="Verdana"/>
              </a:rPr>
              <a:t>fitting’</a:t>
            </a:r>
            <a:r>
              <a:rPr lang="en-GB" sz="1200" spc="-90">
                <a:latin typeface="Verdana"/>
                <a:cs typeface="Verdana"/>
              </a:rPr>
              <a:t> </a:t>
            </a:r>
            <a:r>
              <a:rPr lang="en-GB" sz="1200" spc="-55">
                <a:latin typeface="Verdana"/>
                <a:cs typeface="Verdana"/>
              </a:rPr>
              <a:t>within</a:t>
            </a:r>
            <a:r>
              <a:rPr lang="en-GB" sz="1200" spc="-65">
                <a:latin typeface="Verdana"/>
                <a:cs typeface="Verdana"/>
              </a:rPr>
              <a:t> </a:t>
            </a:r>
            <a:r>
              <a:rPr lang="en-GB" sz="1200" spc="-15">
                <a:latin typeface="Verdana"/>
                <a:cs typeface="Verdana"/>
              </a:rPr>
              <a:t>the</a:t>
            </a:r>
            <a:r>
              <a:rPr lang="en-GB" sz="1200" spc="-85">
                <a:latin typeface="Verdana"/>
                <a:cs typeface="Verdana"/>
              </a:rPr>
              <a:t> </a:t>
            </a:r>
            <a:r>
              <a:rPr lang="en-GB" sz="1200" spc="5">
                <a:latin typeface="Verdana"/>
                <a:cs typeface="Verdana"/>
              </a:rPr>
              <a:t>correct</a:t>
            </a:r>
            <a:r>
              <a:rPr lang="en-GB" sz="1200" spc="-95">
                <a:latin typeface="Verdana"/>
                <a:cs typeface="Verdana"/>
              </a:rPr>
              <a:t> </a:t>
            </a:r>
            <a:r>
              <a:rPr lang="en-GB" sz="1200" spc="-45">
                <a:latin typeface="Verdana"/>
                <a:cs typeface="Verdana"/>
              </a:rPr>
              <a:t>term’s </a:t>
            </a:r>
            <a:r>
              <a:rPr lang="en-GB" sz="1200" spc="-40">
                <a:latin typeface="Verdana"/>
                <a:cs typeface="Verdana"/>
              </a:rPr>
              <a:t> </a:t>
            </a:r>
            <a:r>
              <a:rPr lang="en-GB" sz="1200" spc="-10">
                <a:latin typeface="Verdana"/>
                <a:cs typeface="Verdana"/>
              </a:rPr>
              <a:t>content,</a:t>
            </a:r>
            <a:r>
              <a:rPr lang="en-GB" sz="1200" spc="-95">
                <a:latin typeface="Verdana"/>
                <a:cs typeface="Verdana"/>
              </a:rPr>
              <a:t> </a:t>
            </a:r>
            <a:r>
              <a:rPr lang="en-GB" sz="1200" spc="-60">
                <a:latin typeface="Verdana"/>
                <a:cs typeface="Verdana"/>
              </a:rPr>
              <a:t>in</a:t>
            </a:r>
            <a:r>
              <a:rPr lang="en-GB" sz="1200" spc="-75">
                <a:latin typeface="Verdana"/>
                <a:cs typeface="Verdana"/>
              </a:rPr>
              <a:t> </a:t>
            </a:r>
            <a:r>
              <a:rPr lang="en-GB" sz="1200" spc="-30">
                <a:latin typeface="Verdana"/>
                <a:cs typeface="Verdana"/>
              </a:rPr>
              <a:t>relation</a:t>
            </a:r>
            <a:r>
              <a:rPr lang="en-GB" sz="1200" spc="-70">
                <a:latin typeface="Verdana"/>
                <a:cs typeface="Verdana"/>
              </a:rPr>
              <a:t> </a:t>
            </a:r>
            <a:r>
              <a:rPr lang="en-GB" sz="1200" spc="-15">
                <a:latin typeface="Verdana"/>
                <a:cs typeface="Verdana"/>
              </a:rPr>
              <a:t>to</a:t>
            </a:r>
            <a:r>
              <a:rPr lang="en-GB" sz="1200" spc="-95">
                <a:latin typeface="Verdana"/>
                <a:cs typeface="Verdana"/>
              </a:rPr>
              <a:t> </a:t>
            </a:r>
            <a:r>
              <a:rPr lang="en-GB" sz="1200" spc="5">
                <a:latin typeface="Verdana"/>
                <a:cs typeface="Verdana"/>
              </a:rPr>
              <a:t>what</a:t>
            </a:r>
            <a:r>
              <a:rPr lang="en-GB" sz="1200" spc="-95">
                <a:latin typeface="Verdana"/>
                <a:cs typeface="Verdana"/>
              </a:rPr>
              <a:t> </a:t>
            </a:r>
            <a:r>
              <a:rPr lang="en-GB" sz="1200" spc="-30">
                <a:latin typeface="Verdana"/>
                <a:cs typeface="Verdana"/>
              </a:rPr>
              <a:t>they</a:t>
            </a:r>
            <a:r>
              <a:rPr lang="en-GB" sz="1200" spc="-95">
                <a:latin typeface="Verdana"/>
                <a:cs typeface="Verdana"/>
              </a:rPr>
              <a:t> </a:t>
            </a:r>
            <a:r>
              <a:rPr lang="en-GB" sz="1200" spc="70">
                <a:latin typeface="Verdana"/>
                <a:cs typeface="Verdana"/>
              </a:rPr>
              <a:t>can</a:t>
            </a:r>
            <a:r>
              <a:rPr lang="en-GB" sz="1200" spc="-85">
                <a:latin typeface="Verdana"/>
                <a:cs typeface="Verdana"/>
              </a:rPr>
              <a:t> </a:t>
            </a:r>
            <a:r>
              <a:rPr lang="en-GB" sz="1200" spc="65">
                <a:latin typeface="Verdana"/>
                <a:cs typeface="Verdana"/>
              </a:rPr>
              <a:t>do</a:t>
            </a:r>
            <a:r>
              <a:rPr lang="en-GB" sz="1200" spc="-95">
                <a:latin typeface="Verdana"/>
                <a:cs typeface="Verdana"/>
              </a:rPr>
              <a:t> </a:t>
            </a:r>
            <a:r>
              <a:rPr lang="en-GB" sz="1200" spc="45">
                <a:latin typeface="Verdana"/>
                <a:cs typeface="Verdana"/>
              </a:rPr>
              <a:t>and</a:t>
            </a:r>
            <a:r>
              <a:rPr lang="en-GB" sz="1200" spc="-80">
                <a:latin typeface="Verdana"/>
                <a:cs typeface="Verdana"/>
              </a:rPr>
              <a:t> </a:t>
            </a:r>
            <a:r>
              <a:rPr lang="en-GB" sz="1200" spc="-10">
                <a:latin typeface="Verdana"/>
                <a:cs typeface="Verdana"/>
              </a:rPr>
              <a:t>remember?</a:t>
            </a:r>
            <a:r>
              <a:rPr lang="en-GB" sz="1200" spc="-75">
                <a:latin typeface="Verdana"/>
                <a:cs typeface="Verdana"/>
              </a:rPr>
              <a:t> </a:t>
            </a:r>
            <a:r>
              <a:rPr lang="en-GB" sz="1200" spc="30">
                <a:latin typeface="Verdana"/>
                <a:cs typeface="Verdana"/>
              </a:rPr>
              <a:t>And</a:t>
            </a:r>
            <a:r>
              <a:rPr lang="en-GB" sz="1200" spc="-80">
                <a:latin typeface="Verdana"/>
                <a:cs typeface="Verdana"/>
              </a:rPr>
              <a:t> </a:t>
            </a:r>
            <a:r>
              <a:rPr lang="en-GB" sz="1200" spc="-70">
                <a:latin typeface="Verdana"/>
                <a:cs typeface="Verdana"/>
              </a:rPr>
              <a:t>if</a:t>
            </a:r>
            <a:r>
              <a:rPr lang="en-GB" sz="1200" spc="-90">
                <a:latin typeface="Verdana"/>
                <a:cs typeface="Verdana"/>
              </a:rPr>
              <a:t> </a:t>
            </a:r>
            <a:r>
              <a:rPr lang="en-GB" sz="1200" spc="-45">
                <a:latin typeface="Verdana"/>
                <a:cs typeface="Verdana"/>
              </a:rPr>
              <a:t>not,</a:t>
            </a:r>
            <a:r>
              <a:rPr lang="en-GB" sz="1200" spc="-95">
                <a:latin typeface="Verdana"/>
                <a:cs typeface="Verdana"/>
              </a:rPr>
              <a:t> </a:t>
            </a:r>
            <a:r>
              <a:rPr lang="en-GB" sz="1200" spc="20">
                <a:latin typeface="Verdana"/>
                <a:cs typeface="Verdana"/>
              </a:rPr>
              <a:t>at</a:t>
            </a:r>
            <a:r>
              <a:rPr lang="en-GB" sz="1200" spc="-100">
                <a:latin typeface="Verdana"/>
                <a:cs typeface="Verdana"/>
              </a:rPr>
              <a:t> </a:t>
            </a:r>
            <a:r>
              <a:rPr lang="en-GB" sz="1200" spc="5">
                <a:latin typeface="Verdana"/>
                <a:cs typeface="Verdana"/>
              </a:rPr>
              <a:t>what</a:t>
            </a:r>
            <a:r>
              <a:rPr lang="en-GB" sz="1200" spc="-110">
                <a:latin typeface="Verdana"/>
                <a:cs typeface="Verdana"/>
              </a:rPr>
              <a:t> </a:t>
            </a:r>
            <a:r>
              <a:rPr lang="en-GB" sz="1200" spc="-10">
                <a:latin typeface="Verdana"/>
                <a:cs typeface="Verdana"/>
              </a:rPr>
              <a:t>point</a:t>
            </a:r>
            <a:r>
              <a:rPr lang="en-GB" sz="1200" spc="-100">
                <a:latin typeface="Verdana"/>
                <a:cs typeface="Verdana"/>
              </a:rPr>
              <a:t> </a:t>
            </a:r>
            <a:r>
              <a:rPr lang="en-GB" sz="1200">
                <a:latin typeface="Verdana"/>
                <a:cs typeface="Verdana"/>
              </a:rPr>
              <a:t>are</a:t>
            </a:r>
            <a:r>
              <a:rPr lang="en-GB" sz="1200" spc="-75">
                <a:latin typeface="Verdana"/>
                <a:cs typeface="Verdana"/>
              </a:rPr>
              <a:t> </a:t>
            </a:r>
            <a:r>
              <a:rPr lang="en-GB" sz="1200" spc="-30">
                <a:latin typeface="Verdana"/>
                <a:cs typeface="Verdana"/>
              </a:rPr>
              <a:t>they</a:t>
            </a:r>
            <a:r>
              <a:rPr lang="en-GB" sz="1200" spc="-95">
                <a:latin typeface="Verdana"/>
                <a:cs typeface="Verdana"/>
              </a:rPr>
              <a:t> </a:t>
            </a:r>
            <a:r>
              <a:rPr lang="en-GB" sz="1200" spc="20">
                <a:latin typeface="Verdana"/>
                <a:cs typeface="Verdana"/>
              </a:rPr>
              <a:t>up</a:t>
            </a:r>
            <a:r>
              <a:rPr lang="en-GB" sz="1200" spc="-75">
                <a:latin typeface="Verdana"/>
                <a:cs typeface="Verdana"/>
              </a:rPr>
              <a:t> </a:t>
            </a:r>
            <a:r>
              <a:rPr lang="en-GB" sz="1200" spc="-15">
                <a:latin typeface="Verdana"/>
                <a:cs typeface="Verdana"/>
              </a:rPr>
              <a:t>to</a:t>
            </a:r>
            <a:r>
              <a:rPr lang="en-GB" sz="1200" spc="-75">
                <a:latin typeface="Verdana"/>
                <a:cs typeface="Verdana"/>
              </a:rPr>
              <a:t> </a:t>
            </a:r>
            <a:r>
              <a:rPr lang="en-GB" sz="1200" spc="45">
                <a:latin typeface="Verdana"/>
                <a:cs typeface="Verdana"/>
              </a:rPr>
              <a:t>and</a:t>
            </a:r>
            <a:r>
              <a:rPr lang="en-GB" sz="1200" spc="-80">
                <a:latin typeface="Verdana"/>
                <a:cs typeface="Verdana"/>
              </a:rPr>
              <a:t> </a:t>
            </a:r>
            <a:r>
              <a:rPr lang="en-GB" sz="1200" spc="5">
                <a:latin typeface="Verdana"/>
                <a:cs typeface="Verdana"/>
              </a:rPr>
              <a:t>what</a:t>
            </a:r>
            <a:r>
              <a:rPr lang="en-GB" sz="1200" spc="-110">
                <a:latin typeface="Verdana"/>
                <a:cs typeface="Verdana"/>
              </a:rPr>
              <a:t> </a:t>
            </a:r>
            <a:r>
              <a:rPr lang="en-GB" sz="1200" spc="65">
                <a:latin typeface="Verdana"/>
                <a:cs typeface="Verdana"/>
              </a:rPr>
              <a:t>do</a:t>
            </a:r>
            <a:r>
              <a:rPr lang="en-GB" sz="1200" spc="-80">
                <a:latin typeface="Verdana"/>
                <a:cs typeface="Verdana"/>
              </a:rPr>
              <a:t> </a:t>
            </a:r>
            <a:r>
              <a:rPr lang="en-GB" sz="1200" spc="-30">
                <a:latin typeface="Verdana"/>
                <a:cs typeface="Verdana"/>
              </a:rPr>
              <a:t>they</a:t>
            </a:r>
            <a:r>
              <a:rPr lang="en-GB" sz="1200" spc="-95">
                <a:latin typeface="Verdana"/>
                <a:cs typeface="Verdana"/>
              </a:rPr>
              <a:t> </a:t>
            </a:r>
            <a:r>
              <a:rPr lang="en-GB" sz="1200" spc="40">
                <a:latin typeface="Verdana"/>
                <a:cs typeface="Verdana"/>
              </a:rPr>
              <a:t>need</a:t>
            </a:r>
            <a:r>
              <a:rPr lang="en-GB" sz="1200" spc="-70">
                <a:latin typeface="Verdana"/>
                <a:cs typeface="Verdana"/>
              </a:rPr>
              <a:t> </a:t>
            </a:r>
            <a:r>
              <a:rPr lang="en-GB" sz="1200" spc="-15">
                <a:latin typeface="Verdana"/>
                <a:cs typeface="Verdana"/>
              </a:rPr>
              <a:t>to</a:t>
            </a:r>
            <a:r>
              <a:rPr lang="en-GB" sz="1200" spc="-100">
                <a:latin typeface="Verdana"/>
                <a:cs typeface="Verdana"/>
              </a:rPr>
              <a:t> </a:t>
            </a:r>
            <a:r>
              <a:rPr lang="en-GB" sz="1200" spc="-20">
                <a:latin typeface="Verdana"/>
                <a:cs typeface="Verdana"/>
              </a:rPr>
              <a:t>learn </a:t>
            </a:r>
            <a:r>
              <a:rPr lang="en-GB" sz="1200" spc="-15">
                <a:latin typeface="Verdana"/>
                <a:cs typeface="Verdana"/>
              </a:rPr>
              <a:t> </a:t>
            </a:r>
            <a:r>
              <a:rPr lang="en-GB" sz="1200" spc="-25">
                <a:latin typeface="Verdana"/>
                <a:cs typeface="Verdana"/>
              </a:rPr>
              <a:t>next?</a:t>
            </a:r>
            <a:endParaRPr lang="en-GB" sz="1200">
              <a:latin typeface="Verdana"/>
              <a:cs typeface="Verdana"/>
            </a:endParaRPr>
          </a:p>
          <a:p>
            <a:pPr>
              <a:lnSpc>
                <a:spcPct val="100000"/>
              </a:lnSpc>
              <a:spcBef>
                <a:spcPts val="45"/>
              </a:spcBef>
            </a:pPr>
            <a:endParaRPr lang="en-GB" sz="1000">
              <a:latin typeface="Verdana"/>
              <a:cs typeface="Verdana"/>
            </a:endParaRPr>
          </a:p>
          <a:p>
            <a:pPr marL="12700">
              <a:lnSpc>
                <a:spcPct val="100000"/>
              </a:lnSpc>
            </a:pPr>
            <a:r>
              <a:rPr lang="en-GB" sz="1200" spc="65">
                <a:latin typeface="Verdana"/>
                <a:cs typeface="Verdana"/>
              </a:rPr>
              <a:t>A</a:t>
            </a:r>
            <a:r>
              <a:rPr lang="en-GB" sz="1200" spc="-90">
                <a:latin typeface="Verdana"/>
                <a:cs typeface="Verdana"/>
              </a:rPr>
              <a:t> </a:t>
            </a:r>
            <a:r>
              <a:rPr lang="en-GB" sz="1200">
                <a:latin typeface="Verdana"/>
                <a:cs typeface="Verdana"/>
              </a:rPr>
              <a:t>child</a:t>
            </a:r>
            <a:r>
              <a:rPr lang="en-GB" sz="1200" spc="-85">
                <a:latin typeface="Verdana"/>
                <a:cs typeface="Verdana"/>
              </a:rPr>
              <a:t> </a:t>
            </a:r>
            <a:r>
              <a:rPr lang="en-GB" sz="1200" spc="15">
                <a:latin typeface="Verdana"/>
                <a:cs typeface="Verdana"/>
              </a:rPr>
              <a:t>who</a:t>
            </a:r>
            <a:r>
              <a:rPr lang="en-GB" sz="1200" spc="-100">
                <a:latin typeface="Verdana"/>
                <a:cs typeface="Verdana"/>
              </a:rPr>
              <a:t> </a:t>
            </a:r>
            <a:r>
              <a:rPr lang="en-GB" sz="1200" spc="-125">
                <a:latin typeface="Verdana"/>
                <a:cs typeface="Verdana"/>
              </a:rPr>
              <a:t>is</a:t>
            </a:r>
            <a:r>
              <a:rPr lang="en-GB" sz="1200" spc="-105">
                <a:latin typeface="Verdana"/>
                <a:cs typeface="Verdana"/>
              </a:rPr>
              <a:t> </a:t>
            </a:r>
            <a:r>
              <a:rPr lang="en-GB" sz="1200" spc="-20">
                <a:latin typeface="Verdana"/>
                <a:cs typeface="Verdana"/>
              </a:rPr>
              <a:t>learning</a:t>
            </a:r>
            <a:r>
              <a:rPr lang="en-GB" sz="1200" spc="-80">
                <a:latin typeface="Verdana"/>
                <a:cs typeface="Verdana"/>
              </a:rPr>
              <a:t> </a:t>
            </a:r>
            <a:r>
              <a:rPr lang="en-GB" sz="1200" spc="-20">
                <a:latin typeface="Verdana"/>
                <a:cs typeface="Verdana"/>
              </a:rPr>
              <a:t>the</a:t>
            </a:r>
            <a:r>
              <a:rPr lang="en-GB" sz="1200" spc="-85">
                <a:latin typeface="Verdana"/>
                <a:cs typeface="Verdana"/>
              </a:rPr>
              <a:t> </a:t>
            </a:r>
            <a:r>
              <a:rPr lang="en-GB" sz="1200" spc="25">
                <a:latin typeface="Verdana"/>
                <a:cs typeface="Verdana"/>
              </a:rPr>
              <a:t>planned</a:t>
            </a:r>
            <a:r>
              <a:rPr lang="en-GB" sz="1200" spc="-95">
                <a:latin typeface="Verdana"/>
                <a:cs typeface="Verdana"/>
              </a:rPr>
              <a:t> </a:t>
            </a:r>
            <a:r>
              <a:rPr lang="en-GB" sz="1200" spc="-35">
                <a:latin typeface="Verdana"/>
                <a:cs typeface="Verdana"/>
              </a:rPr>
              <a:t>curriculum</a:t>
            </a:r>
            <a:r>
              <a:rPr lang="en-GB" sz="1200" spc="-85">
                <a:latin typeface="Verdana"/>
                <a:cs typeface="Verdana"/>
              </a:rPr>
              <a:t> </a:t>
            </a:r>
            <a:r>
              <a:rPr lang="en-GB" sz="1200" spc="-35">
                <a:latin typeface="Verdana"/>
                <a:cs typeface="Verdana"/>
              </a:rPr>
              <a:t>as</a:t>
            </a:r>
            <a:r>
              <a:rPr lang="en-GB" sz="1200" spc="-85">
                <a:latin typeface="Verdana"/>
                <a:cs typeface="Verdana"/>
              </a:rPr>
              <a:t> </a:t>
            </a:r>
            <a:r>
              <a:rPr lang="en-GB" sz="1200" spc="30">
                <a:latin typeface="Verdana"/>
                <a:cs typeface="Verdana"/>
              </a:rPr>
              <a:t>expected</a:t>
            </a:r>
            <a:r>
              <a:rPr lang="en-GB" sz="1200" spc="-85">
                <a:latin typeface="Verdana"/>
                <a:cs typeface="Verdana"/>
              </a:rPr>
              <a:t> </a:t>
            </a:r>
            <a:r>
              <a:rPr lang="en-GB" sz="1200" spc="5">
                <a:latin typeface="Verdana"/>
                <a:cs typeface="Verdana"/>
              </a:rPr>
              <a:t>would</a:t>
            </a:r>
            <a:r>
              <a:rPr lang="en-GB" sz="1200" spc="-95">
                <a:latin typeface="Verdana"/>
                <a:cs typeface="Verdana"/>
              </a:rPr>
              <a:t> </a:t>
            </a:r>
            <a:r>
              <a:rPr lang="en-GB" sz="1200" spc="-65">
                <a:latin typeface="Verdana"/>
                <a:cs typeface="Verdana"/>
              </a:rPr>
              <a:t>simply</a:t>
            </a:r>
            <a:r>
              <a:rPr lang="en-GB" sz="1200" spc="-95">
                <a:latin typeface="Verdana"/>
                <a:cs typeface="Verdana"/>
              </a:rPr>
              <a:t> </a:t>
            </a:r>
            <a:r>
              <a:rPr lang="en-GB" sz="1200" spc="-45">
                <a:latin typeface="Verdana"/>
                <a:cs typeface="Verdana"/>
              </a:rPr>
              <a:t>follow:</a:t>
            </a:r>
            <a:endParaRPr lang="en-GB" sz="1200" dirty="0">
              <a:latin typeface="Verdana"/>
              <a:cs typeface="Verdana"/>
            </a:endParaRPr>
          </a:p>
        </p:txBody>
      </p:sp>
      <p:graphicFrame>
        <p:nvGraphicFramePr>
          <p:cNvPr id="4" name="object 4"/>
          <p:cNvGraphicFramePr>
            <a:graphicFrameLocks noGrp="1"/>
          </p:cNvGraphicFramePr>
          <p:nvPr>
            <p:extLst>
              <p:ext uri="{D42A27DB-BD31-4B8C-83A1-F6EECF244321}">
                <p14:modId xmlns:p14="http://schemas.microsoft.com/office/powerpoint/2010/main" val="1188166965"/>
              </p:ext>
            </p:extLst>
          </p:nvPr>
        </p:nvGraphicFramePr>
        <p:xfrm>
          <a:off x="457200" y="3292475"/>
          <a:ext cx="9772650" cy="2400145"/>
        </p:xfrm>
        <a:graphic>
          <a:graphicData uri="http://schemas.openxmlformats.org/drawingml/2006/table">
            <a:tbl>
              <a:tblPr firstRow="1" bandRow="1">
                <a:tableStyleId>{2D5ABB26-0587-4C30-8999-92F81FD0307C}</a:tableStyleId>
              </a:tblPr>
              <a:tblGrid>
                <a:gridCol w="1515110">
                  <a:extLst>
                    <a:ext uri="{9D8B030D-6E8A-4147-A177-3AD203B41FA5}">
                      <a16:colId xmlns:a16="http://schemas.microsoft.com/office/drawing/2014/main" val="20000"/>
                    </a:ext>
                  </a:extLst>
                </a:gridCol>
                <a:gridCol w="588010">
                  <a:extLst>
                    <a:ext uri="{9D8B030D-6E8A-4147-A177-3AD203B41FA5}">
                      <a16:colId xmlns:a16="http://schemas.microsoft.com/office/drawing/2014/main" val="20001"/>
                    </a:ext>
                  </a:extLst>
                </a:gridCol>
                <a:gridCol w="7669530">
                  <a:extLst>
                    <a:ext uri="{9D8B030D-6E8A-4147-A177-3AD203B41FA5}">
                      <a16:colId xmlns:a16="http://schemas.microsoft.com/office/drawing/2014/main" val="20002"/>
                    </a:ext>
                  </a:extLst>
                </a:gridCol>
              </a:tblGrid>
              <a:tr h="151992">
                <a:tc>
                  <a:txBody>
                    <a:bodyPr/>
                    <a:lstStyle/>
                    <a:p>
                      <a:pPr marL="68580">
                        <a:lnSpc>
                          <a:spcPts val="1365"/>
                        </a:lnSpc>
                        <a:spcBef>
                          <a:spcPts val="45"/>
                        </a:spcBef>
                      </a:pPr>
                      <a:r>
                        <a:rPr sz="1200" spc="-10" dirty="0">
                          <a:latin typeface="Verdana"/>
                          <a:cs typeface="Verdana"/>
                        </a:rPr>
                        <a:t>B</a:t>
                      </a:r>
                      <a:r>
                        <a:rPr sz="1200" dirty="0">
                          <a:latin typeface="Verdana"/>
                          <a:cs typeface="Verdana"/>
                        </a:rPr>
                        <a:t>y</a:t>
                      </a:r>
                      <a:r>
                        <a:rPr sz="1200" spc="-100" dirty="0">
                          <a:latin typeface="Verdana"/>
                          <a:cs typeface="Verdana"/>
                        </a:rPr>
                        <a:t> </a:t>
                      </a:r>
                      <a:r>
                        <a:rPr sz="1200" spc="5" dirty="0">
                          <a:latin typeface="Verdana"/>
                          <a:cs typeface="Verdana"/>
                        </a:rPr>
                        <a:t>E</a:t>
                      </a:r>
                      <a:r>
                        <a:rPr sz="1200" spc="-5" dirty="0">
                          <a:latin typeface="Verdana"/>
                          <a:cs typeface="Verdana"/>
                        </a:rPr>
                        <a:t>a</a:t>
                      </a:r>
                      <a:r>
                        <a:rPr sz="1200" spc="10" dirty="0">
                          <a:latin typeface="Verdana"/>
                          <a:cs typeface="Verdana"/>
                        </a:rPr>
                        <a:t>s</a:t>
                      </a:r>
                      <a:r>
                        <a:rPr sz="1200" spc="-25" dirty="0">
                          <a:latin typeface="Verdana"/>
                          <a:cs typeface="Verdana"/>
                        </a:rPr>
                        <a:t>t</a:t>
                      </a:r>
                      <a:r>
                        <a:rPr sz="1200" dirty="0">
                          <a:latin typeface="Verdana"/>
                          <a:cs typeface="Verdana"/>
                        </a:rPr>
                        <a:t>er</a:t>
                      </a:r>
                      <a:r>
                        <a:rPr sz="1200" spc="-90" dirty="0">
                          <a:latin typeface="Verdana"/>
                          <a:cs typeface="Verdana"/>
                        </a:rPr>
                        <a:t> </a:t>
                      </a:r>
                      <a:r>
                        <a:rPr sz="1200" dirty="0">
                          <a:latin typeface="Verdana"/>
                          <a:cs typeface="Verdana"/>
                        </a:rPr>
                        <a:t>One</a:t>
                      </a:r>
                      <a:endParaRPr sz="1200">
                        <a:latin typeface="Verdana"/>
                        <a:cs typeface="Verdana"/>
                      </a:endParaRPr>
                    </a:p>
                  </a:txBody>
                  <a:tcPr marL="0" marR="0" marT="57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1365"/>
                        </a:lnSpc>
                        <a:spcBef>
                          <a:spcPts val="45"/>
                        </a:spcBef>
                      </a:pPr>
                      <a:r>
                        <a:rPr sz="1200" b="1" spc="-135" dirty="0">
                          <a:solidFill>
                            <a:srgbClr val="FFFFFF"/>
                          </a:solidFill>
                          <a:latin typeface="Tahoma"/>
                          <a:cs typeface="Tahoma"/>
                        </a:rPr>
                        <a:t>N1=</a:t>
                      </a:r>
                      <a:endParaRPr sz="1200">
                        <a:latin typeface="Tahoma"/>
                        <a:cs typeface="Tahoma"/>
                      </a:endParaRPr>
                    </a:p>
                  </a:txBody>
                  <a:tcPr marL="0" marR="0" marT="57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EC7C30"/>
                    </a:solidFill>
                  </a:tcPr>
                </a:tc>
                <a:tc rowSpan="5">
                  <a:txBody>
                    <a:bodyPr/>
                    <a:lstStyle/>
                    <a:p>
                      <a:pPr>
                        <a:lnSpc>
                          <a:spcPct val="100000"/>
                        </a:lnSpc>
                        <a:spcBef>
                          <a:spcPts val="35"/>
                        </a:spcBef>
                      </a:pPr>
                      <a:endParaRPr sz="1350" dirty="0">
                        <a:latin typeface="Times New Roman"/>
                        <a:cs typeface="Times New Roman"/>
                      </a:endParaRPr>
                    </a:p>
                    <a:p>
                      <a:pPr marL="462915" marR="456565" algn="ctr">
                        <a:lnSpc>
                          <a:spcPct val="102099"/>
                        </a:lnSpc>
                      </a:pPr>
                      <a:r>
                        <a:rPr sz="1200" spc="65" dirty="0">
                          <a:latin typeface="Verdana"/>
                          <a:cs typeface="Verdana"/>
                        </a:rPr>
                        <a:t>A</a:t>
                      </a:r>
                      <a:r>
                        <a:rPr sz="1200" spc="-90" dirty="0">
                          <a:latin typeface="Verdana"/>
                          <a:cs typeface="Verdana"/>
                        </a:rPr>
                        <a:t> </a:t>
                      </a:r>
                      <a:r>
                        <a:rPr sz="1200" dirty="0">
                          <a:latin typeface="Verdana"/>
                          <a:cs typeface="Verdana"/>
                        </a:rPr>
                        <a:t>child</a:t>
                      </a:r>
                      <a:r>
                        <a:rPr sz="1200" spc="-90" dirty="0">
                          <a:latin typeface="Verdana"/>
                          <a:cs typeface="Verdana"/>
                        </a:rPr>
                        <a:t> </a:t>
                      </a:r>
                      <a:r>
                        <a:rPr sz="1200" spc="15" dirty="0">
                          <a:latin typeface="Verdana"/>
                          <a:cs typeface="Verdana"/>
                        </a:rPr>
                        <a:t>who</a:t>
                      </a:r>
                      <a:r>
                        <a:rPr sz="1200" spc="-95" dirty="0">
                          <a:latin typeface="Verdana"/>
                          <a:cs typeface="Verdana"/>
                        </a:rPr>
                        <a:t> </a:t>
                      </a:r>
                      <a:r>
                        <a:rPr sz="1200" spc="-30" dirty="0">
                          <a:latin typeface="Verdana"/>
                          <a:cs typeface="Verdana"/>
                        </a:rPr>
                        <a:t>has</a:t>
                      </a:r>
                      <a:r>
                        <a:rPr sz="1200" spc="-80" dirty="0">
                          <a:latin typeface="Verdana"/>
                          <a:cs typeface="Verdana"/>
                        </a:rPr>
                        <a:t> </a:t>
                      </a:r>
                      <a:r>
                        <a:rPr sz="1200" spc="-15" dirty="0">
                          <a:latin typeface="Verdana"/>
                          <a:cs typeface="Verdana"/>
                        </a:rPr>
                        <a:t>kept</a:t>
                      </a:r>
                      <a:r>
                        <a:rPr sz="1200" spc="-100" dirty="0">
                          <a:latin typeface="Verdana"/>
                          <a:cs typeface="Verdana"/>
                        </a:rPr>
                        <a:t> </a:t>
                      </a:r>
                      <a:r>
                        <a:rPr sz="1200" spc="90" dirty="0">
                          <a:latin typeface="Verdana"/>
                          <a:cs typeface="Verdana"/>
                        </a:rPr>
                        <a:t>pace</a:t>
                      </a:r>
                      <a:r>
                        <a:rPr sz="1200" spc="-85" dirty="0">
                          <a:latin typeface="Verdana"/>
                          <a:cs typeface="Verdana"/>
                        </a:rPr>
                        <a:t> </a:t>
                      </a:r>
                      <a:r>
                        <a:rPr sz="1200" spc="-50" dirty="0">
                          <a:latin typeface="Verdana"/>
                          <a:cs typeface="Verdana"/>
                        </a:rPr>
                        <a:t>with</a:t>
                      </a:r>
                      <a:r>
                        <a:rPr sz="1200" spc="-75" dirty="0">
                          <a:latin typeface="Verdana"/>
                          <a:cs typeface="Verdana"/>
                        </a:rPr>
                        <a:t> </a:t>
                      </a:r>
                      <a:r>
                        <a:rPr sz="1200" spc="-20" dirty="0">
                          <a:latin typeface="Verdana"/>
                          <a:cs typeface="Verdana"/>
                        </a:rPr>
                        <a:t>the</a:t>
                      </a:r>
                      <a:r>
                        <a:rPr sz="1200" spc="-85" dirty="0">
                          <a:latin typeface="Verdana"/>
                          <a:cs typeface="Verdana"/>
                        </a:rPr>
                        <a:t> </a:t>
                      </a:r>
                      <a:r>
                        <a:rPr sz="1200" spc="20" dirty="0">
                          <a:latin typeface="Verdana"/>
                          <a:cs typeface="Verdana"/>
                        </a:rPr>
                        <a:t>planned</a:t>
                      </a:r>
                      <a:r>
                        <a:rPr sz="1200" spc="-80" dirty="0">
                          <a:latin typeface="Verdana"/>
                          <a:cs typeface="Verdana"/>
                        </a:rPr>
                        <a:t> </a:t>
                      </a:r>
                      <a:r>
                        <a:rPr sz="1200" spc="-35" dirty="0">
                          <a:latin typeface="Verdana"/>
                          <a:cs typeface="Verdana"/>
                        </a:rPr>
                        <a:t>curriculum</a:t>
                      </a:r>
                      <a:r>
                        <a:rPr sz="1200" spc="-75" dirty="0">
                          <a:latin typeface="Verdana"/>
                          <a:cs typeface="Verdana"/>
                        </a:rPr>
                        <a:t> </a:t>
                      </a:r>
                      <a:r>
                        <a:rPr sz="1200" spc="-5" dirty="0">
                          <a:latin typeface="Verdana"/>
                          <a:cs typeface="Verdana"/>
                        </a:rPr>
                        <a:t>by</a:t>
                      </a:r>
                      <a:r>
                        <a:rPr sz="1200" spc="-95" dirty="0">
                          <a:latin typeface="Verdana"/>
                          <a:cs typeface="Verdana"/>
                        </a:rPr>
                        <a:t> </a:t>
                      </a:r>
                      <a:r>
                        <a:rPr sz="1200" spc="-20" dirty="0">
                          <a:latin typeface="Verdana"/>
                          <a:cs typeface="Verdana"/>
                        </a:rPr>
                        <a:t>the</a:t>
                      </a:r>
                      <a:r>
                        <a:rPr sz="1200" spc="-75" dirty="0">
                          <a:latin typeface="Verdana"/>
                          <a:cs typeface="Verdana"/>
                        </a:rPr>
                        <a:t> </a:t>
                      </a:r>
                      <a:r>
                        <a:rPr sz="1200" spc="35" dirty="0">
                          <a:latin typeface="Verdana"/>
                          <a:cs typeface="Verdana"/>
                        </a:rPr>
                        <a:t>end</a:t>
                      </a:r>
                      <a:r>
                        <a:rPr sz="1200" spc="-80" dirty="0">
                          <a:latin typeface="Verdana"/>
                          <a:cs typeface="Verdana"/>
                        </a:rPr>
                        <a:t> </a:t>
                      </a:r>
                      <a:r>
                        <a:rPr sz="1200" spc="5" dirty="0">
                          <a:latin typeface="Verdana"/>
                          <a:cs typeface="Verdana"/>
                        </a:rPr>
                        <a:t>of</a:t>
                      </a:r>
                      <a:r>
                        <a:rPr sz="1200" spc="-100" dirty="0">
                          <a:latin typeface="Verdana"/>
                          <a:cs typeface="Verdana"/>
                        </a:rPr>
                        <a:t> </a:t>
                      </a:r>
                      <a:r>
                        <a:rPr sz="1200" spc="-20" dirty="0">
                          <a:latin typeface="Verdana"/>
                          <a:cs typeface="Verdana"/>
                        </a:rPr>
                        <a:t>the</a:t>
                      </a:r>
                      <a:r>
                        <a:rPr sz="1200" spc="-55" dirty="0">
                          <a:latin typeface="Verdana"/>
                          <a:cs typeface="Verdana"/>
                        </a:rPr>
                        <a:t> </a:t>
                      </a:r>
                      <a:r>
                        <a:rPr sz="1200" spc="-75" dirty="0">
                          <a:latin typeface="Verdana"/>
                          <a:cs typeface="Verdana"/>
                        </a:rPr>
                        <a:t>Nursery</a:t>
                      </a:r>
                      <a:r>
                        <a:rPr sz="1200" spc="-90" dirty="0">
                          <a:latin typeface="Verdana"/>
                          <a:cs typeface="Verdana"/>
                        </a:rPr>
                        <a:t> </a:t>
                      </a:r>
                      <a:r>
                        <a:rPr sz="1200" spc="-100" dirty="0">
                          <a:latin typeface="Verdana"/>
                          <a:cs typeface="Verdana"/>
                        </a:rPr>
                        <a:t>2</a:t>
                      </a:r>
                      <a:r>
                        <a:rPr sz="1200" spc="-75" dirty="0">
                          <a:latin typeface="Verdana"/>
                          <a:cs typeface="Verdana"/>
                        </a:rPr>
                        <a:t> </a:t>
                      </a:r>
                      <a:r>
                        <a:rPr sz="1200" spc="-20" dirty="0">
                          <a:latin typeface="Verdana"/>
                          <a:cs typeface="Verdana"/>
                        </a:rPr>
                        <a:t>year</a:t>
                      </a:r>
                      <a:r>
                        <a:rPr sz="1200" spc="-90" dirty="0">
                          <a:latin typeface="Verdana"/>
                          <a:cs typeface="Verdana"/>
                        </a:rPr>
                        <a:t> </a:t>
                      </a:r>
                      <a:r>
                        <a:rPr sz="1200" spc="-105" dirty="0">
                          <a:latin typeface="Verdana"/>
                          <a:cs typeface="Verdana"/>
                        </a:rPr>
                        <a:t>, </a:t>
                      </a:r>
                      <a:r>
                        <a:rPr sz="1200" spc="-100" dirty="0">
                          <a:latin typeface="Verdana"/>
                          <a:cs typeface="Verdana"/>
                        </a:rPr>
                        <a:t> </a:t>
                      </a:r>
                      <a:r>
                        <a:rPr sz="1200" dirty="0">
                          <a:latin typeface="Verdana"/>
                          <a:cs typeface="Verdana"/>
                        </a:rPr>
                        <a:t>would</a:t>
                      </a:r>
                      <a:r>
                        <a:rPr sz="1200" spc="-80" dirty="0">
                          <a:latin typeface="Verdana"/>
                          <a:cs typeface="Verdana"/>
                        </a:rPr>
                        <a:t> </a:t>
                      </a:r>
                      <a:r>
                        <a:rPr sz="1200" spc="-25" dirty="0">
                          <a:latin typeface="Verdana"/>
                          <a:cs typeface="Verdana"/>
                        </a:rPr>
                        <a:t>best</a:t>
                      </a:r>
                      <a:r>
                        <a:rPr sz="1200" spc="-110" dirty="0">
                          <a:latin typeface="Verdana"/>
                          <a:cs typeface="Verdana"/>
                        </a:rPr>
                        <a:t> </a:t>
                      </a:r>
                      <a:r>
                        <a:rPr sz="1200" spc="-70" dirty="0">
                          <a:latin typeface="Verdana"/>
                          <a:cs typeface="Verdana"/>
                        </a:rPr>
                        <a:t>fit</a:t>
                      </a:r>
                      <a:r>
                        <a:rPr sz="1200" spc="-110" dirty="0">
                          <a:latin typeface="Verdana"/>
                          <a:cs typeface="Verdana"/>
                        </a:rPr>
                        <a:t> </a:t>
                      </a:r>
                      <a:r>
                        <a:rPr sz="1200" spc="-50" dirty="0">
                          <a:latin typeface="Verdana"/>
                          <a:cs typeface="Verdana"/>
                        </a:rPr>
                        <a:t>within</a:t>
                      </a:r>
                      <a:r>
                        <a:rPr sz="1200" spc="-60" dirty="0">
                          <a:latin typeface="Verdana"/>
                          <a:cs typeface="Verdana"/>
                        </a:rPr>
                        <a:t> </a:t>
                      </a:r>
                      <a:r>
                        <a:rPr sz="1200" spc="-10" dirty="0">
                          <a:latin typeface="Verdana"/>
                          <a:cs typeface="Verdana"/>
                        </a:rPr>
                        <a:t>the</a:t>
                      </a:r>
                      <a:r>
                        <a:rPr sz="1200" spc="-85" dirty="0">
                          <a:latin typeface="Verdana"/>
                          <a:cs typeface="Verdana"/>
                        </a:rPr>
                        <a:t> </a:t>
                      </a:r>
                      <a:r>
                        <a:rPr sz="1200" spc="-120" dirty="0">
                          <a:latin typeface="Verdana"/>
                          <a:cs typeface="Verdana"/>
                        </a:rPr>
                        <a:t>3-4</a:t>
                      </a:r>
                      <a:r>
                        <a:rPr sz="1200" spc="-90" dirty="0">
                          <a:latin typeface="Verdana"/>
                          <a:cs typeface="Verdana"/>
                        </a:rPr>
                        <a:t> </a:t>
                      </a:r>
                      <a:r>
                        <a:rPr sz="1200" spc="-40" dirty="0">
                          <a:latin typeface="Verdana"/>
                          <a:cs typeface="Verdana"/>
                        </a:rPr>
                        <a:t>Years</a:t>
                      </a:r>
                      <a:r>
                        <a:rPr sz="1200" spc="-85" dirty="0">
                          <a:latin typeface="Verdana"/>
                          <a:cs typeface="Verdana"/>
                        </a:rPr>
                        <a:t> </a:t>
                      </a:r>
                      <a:r>
                        <a:rPr sz="1200" dirty="0">
                          <a:latin typeface="Verdana"/>
                          <a:cs typeface="Verdana"/>
                        </a:rPr>
                        <a:t>Development</a:t>
                      </a:r>
                      <a:r>
                        <a:rPr sz="1200" spc="-110" dirty="0">
                          <a:latin typeface="Verdana"/>
                          <a:cs typeface="Verdana"/>
                        </a:rPr>
                        <a:t> </a:t>
                      </a:r>
                      <a:r>
                        <a:rPr sz="1200" spc="-30" dirty="0">
                          <a:latin typeface="Verdana"/>
                          <a:cs typeface="Verdana"/>
                        </a:rPr>
                        <a:t>Matters</a:t>
                      </a:r>
                      <a:r>
                        <a:rPr sz="1200" spc="-80" dirty="0">
                          <a:latin typeface="Verdana"/>
                          <a:cs typeface="Verdana"/>
                        </a:rPr>
                        <a:t> </a:t>
                      </a:r>
                      <a:r>
                        <a:rPr sz="1200" spc="-40" dirty="0">
                          <a:latin typeface="Verdana"/>
                          <a:cs typeface="Verdana"/>
                        </a:rPr>
                        <a:t>statements</a:t>
                      </a:r>
                      <a:r>
                        <a:rPr sz="1200" spc="-70" dirty="0">
                          <a:latin typeface="Verdana"/>
                          <a:cs typeface="Verdana"/>
                        </a:rPr>
                        <a:t> </a:t>
                      </a:r>
                      <a:r>
                        <a:rPr sz="1200" spc="-165" dirty="0">
                          <a:latin typeface="Verdana"/>
                          <a:cs typeface="Verdana"/>
                        </a:rPr>
                        <a:t>–</a:t>
                      </a:r>
                      <a:r>
                        <a:rPr sz="1200" spc="-85" dirty="0">
                          <a:latin typeface="Verdana"/>
                          <a:cs typeface="Verdana"/>
                        </a:rPr>
                        <a:t> </a:t>
                      </a:r>
                      <a:r>
                        <a:rPr sz="1200" spc="-35" dirty="0">
                          <a:latin typeface="Verdana"/>
                          <a:cs typeface="Verdana"/>
                        </a:rPr>
                        <a:t>as</a:t>
                      </a:r>
                      <a:r>
                        <a:rPr sz="1200" spc="-85" dirty="0">
                          <a:latin typeface="Verdana"/>
                          <a:cs typeface="Verdana"/>
                        </a:rPr>
                        <a:t> </a:t>
                      </a:r>
                      <a:r>
                        <a:rPr sz="1200" spc="-15" dirty="0">
                          <a:latin typeface="Verdana"/>
                          <a:cs typeface="Verdana"/>
                        </a:rPr>
                        <a:t>used</a:t>
                      </a:r>
                      <a:r>
                        <a:rPr sz="1200" spc="-80" dirty="0">
                          <a:latin typeface="Verdana"/>
                          <a:cs typeface="Verdana"/>
                        </a:rPr>
                        <a:t> </a:t>
                      </a:r>
                      <a:r>
                        <a:rPr sz="1200" spc="-15" dirty="0">
                          <a:latin typeface="Verdana"/>
                          <a:cs typeface="Verdana"/>
                        </a:rPr>
                        <a:t>to</a:t>
                      </a:r>
                      <a:r>
                        <a:rPr sz="1200" spc="-95" dirty="0">
                          <a:latin typeface="Verdana"/>
                          <a:cs typeface="Verdana"/>
                        </a:rPr>
                        <a:t> </a:t>
                      </a:r>
                      <a:r>
                        <a:rPr sz="1200" spc="-35" dirty="0">
                          <a:latin typeface="Verdana"/>
                          <a:cs typeface="Verdana"/>
                        </a:rPr>
                        <a:t>support</a:t>
                      </a:r>
                      <a:r>
                        <a:rPr sz="1200" spc="-85" dirty="0">
                          <a:latin typeface="Verdana"/>
                          <a:cs typeface="Verdana"/>
                        </a:rPr>
                        <a:t> </a:t>
                      </a:r>
                      <a:r>
                        <a:rPr sz="1200" spc="-20" dirty="0">
                          <a:latin typeface="Verdana"/>
                          <a:cs typeface="Verdana"/>
                        </a:rPr>
                        <a:t>the </a:t>
                      </a:r>
                      <a:r>
                        <a:rPr sz="1200" spc="-405" dirty="0">
                          <a:latin typeface="Verdana"/>
                          <a:cs typeface="Verdana"/>
                        </a:rPr>
                        <a:t> </a:t>
                      </a:r>
                      <a:r>
                        <a:rPr sz="1200" spc="-35" dirty="0">
                          <a:latin typeface="Verdana"/>
                          <a:cs typeface="Verdana"/>
                        </a:rPr>
                        <a:t>formulation</a:t>
                      </a:r>
                      <a:r>
                        <a:rPr sz="1200" spc="-95" dirty="0">
                          <a:latin typeface="Verdana"/>
                          <a:cs typeface="Verdana"/>
                        </a:rPr>
                        <a:t> </a:t>
                      </a:r>
                      <a:r>
                        <a:rPr sz="1200" spc="5" dirty="0">
                          <a:latin typeface="Verdana"/>
                          <a:cs typeface="Verdana"/>
                        </a:rPr>
                        <a:t>of</a:t>
                      </a:r>
                      <a:r>
                        <a:rPr sz="1200" spc="-80" dirty="0">
                          <a:latin typeface="Verdana"/>
                          <a:cs typeface="Verdana"/>
                        </a:rPr>
                        <a:t> </a:t>
                      </a:r>
                      <a:r>
                        <a:rPr sz="1200" spc="-95" dirty="0">
                          <a:latin typeface="Verdana"/>
                          <a:cs typeface="Verdana"/>
                        </a:rPr>
                        <a:t>this</a:t>
                      </a:r>
                      <a:r>
                        <a:rPr sz="1200" spc="-85" dirty="0">
                          <a:latin typeface="Verdana"/>
                          <a:cs typeface="Verdana"/>
                        </a:rPr>
                        <a:t> </a:t>
                      </a:r>
                      <a:r>
                        <a:rPr sz="1200" spc="5" dirty="0">
                          <a:latin typeface="Verdana"/>
                          <a:cs typeface="Verdana"/>
                        </a:rPr>
                        <a:t>document.</a:t>
                      </a:r>
                      <a:r>
                        <a:rPr lang="en-GB" sz="1200" spc="5" dirty="0">
                          <a:latin typeface="Verdana"/>
                          <a:cs typeface="Verdana"/>
                        </a:rPr>
                        <a:t>0</a:t>
                      </a:r>
                      <a:endParaRPr sz="1200" dirty="0">
                        <a:latin typeface="Verdana"/>
                        <a:cs typeface="Verdana"/>
                      </a:endParaRPr>
                    </a:p>
                  </a:txBody>
                  <a:tcPr marL="0" marR="0" marT="444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r h="153570">
                <a:tc>
                  <a:txBody>
                    <a:bodyPr/>
                    <a:lstStyle/>
                    <a:p>
                      <a:pPr marL="68580">
                        <a:lnSpc>
                          <a:spcPts val="1365"/>
                        </a:lnSpc>
                        <a:spcBef>
                          <a:spcPts val="60"/>
                        </a:spcBef>
                      </a:pPr>
                      <a:r>
                        <a:rPr sz="1200" spc="-10" dirty="0">
                          <a:latin typeface="Verdana"/>
                          <a:cs typeface="Verdana"/>
                        </a:rPr>
                        <a:t>B</a:t>
                      </a:r>
                      <a:r>
                        <a:rPr sz="1200" dirty="0">
                          <a:latin typeface="Verdana"/>
                          <a:cs typeface="Verdana"/>
                        </a:rPr>
                        <a:t>y</a:t>
                      </a:r>
                      <a:r>
                        <a:rPr sz="1200" spc="-100" dirty="0">
                          <a:latin typeface="Verdana"/>
                          <a:cs typeface="Verdana"/>
                        </a:rPr>
                        <a:t> </a:t>
                      </a:r>
                      <a:r>
                        <a:rPr sz="1200" dirty="0">
                          <a:latin typeface="Verdana"/>
                          <a:cs typeface="Verdana"/>
                        </a:rPr>
                        <a:t>Sum</a:t>
                      </a:r>
                      <a:r>
                        <a:rPr sz="1200" spc="10" dirty="0">
                          <a:latin typeface="Verdana"/>
                          <a:cs typeface="Verdana"/>
                        </a:rPr>
                        <a:t>m</a:t>
                      </a:r>
                      <a:r>
                        <a:rPr sz="1200" dirty="0">
                          <a:latin typeface="Verdana"/>
                          <a:cs typeface="Verdana"/>
                        </a:rPr>
                        <a:t>er</a:t>
                      </a:r>
                      <a:r>
                        <a:rPr sz="1200" spc="-90" dirty="0">
                          <a:latin typeface="Verdana"/>
                          <a:cs typeface="Verdana"/>
                        </a:rPr>
                        <a:t> </a:t>
                      </a:r>
                      <a:r>
                        <a:rPr sz="1200" dirty="0">
                          <a:latin typeface="Verdana"/>
                          <a:cs typeface="Verdana"/>
                        </a:rPr>
                        <a:t>One</a:t>
                      </a:r>
                      <a:endParaRPr sz="1200">
                        <a:latin typeface="Verdana"/>
                        <a:cs typeface="Verdana"/>
                      </a:endParaRPr>
                    </a:p>
                  </a:txBody>
                  <a:tcPr marL="0" marR="0" marT="762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1365"/>
                        </a:lnSpc>
                        <a:spcBef>
                          <a:spcPts val="60"/>
                        </a:spcBef>
                      </a:pPr>
                      <a:r>
                        <a:rPr sz="1200" b="1" spc="-135" dirty="0">
                          <a:solidFill>
                            <a:srgbClr val="FFFFFF"/>
                          </a:solidFill>
                          <a:latin typeface="Tahoma"/>
                          <a:cs typeface="Tahoma"/>
                        </a:rPr>
                        <a:t>N1+</a:t>
                      </a:r>
                      <a:endParaRPr sz="1200">
                        <a:latin typeface="Tahoma"/>
                        <a:cs typeface="Tahoma"/>
                      </a:endParaRPr>
                    </a:p>
                  </a:txBody>
                  <a:tcPr marL="0" marR="0" marT="762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EC7C30"/>
                    </a:solidFill>
                  </a:tcPr>
                </a:tc>
                <a:tc vMerge="1">
                  <a:txBody>
                    <a:bodyPr/>
                    <a:lstStyle/>
                    <a:p>
                      <a:endParaRPr/>
                    </a:p>
                  </a:txBody>
                  <a:tcPr marL="0" marR="0" marT="444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153570">
                <a:tc>
                  <a:txBody>
                    <a:bodyPr/>
                    <a:lstStyle/>
                    <a:p>
                      <a:pPr marL="68580">
                        <a:lnSpc>
                          <a:spcPts val="1365"/>
                        </a:lnSpc>
                        <a:spcBef>
                          <a:spcPts val="60"/>
                        </a:spcBef>
                      </a:pPr>
                      <a:r>
                        <a:rPr sz="1200" spc="-10" dirty="0">
                          <a:latin typeface="Verdana"/>
                          <a:cs typeface="Verdana"/>
                        </a:rPr>
                        <a:t>B</a:t>
                      </a:r>
                      <a:r>
                        <a:rPr sz="1200" dirty="0">
                          <a:latin typeface="Verdana"/>
                          <a:cs typeface="Verdana"/>
                        </a:rPr>
                        <a:t>y</a:t>
                      </a:r>
                      <a:r>
                        <a:rPr sz="1200" spc="-100" dirty="0">
                          <a:latin typeface="Verdana"/>
                          <a:cs typeface="Verdana"/>
                        </a:rPr>
                        <a:t> </a:t>
                      </a:r>
                      <a:r>
                        <a:rPr sz="1200" dirty="0">
                          <a:latin typeface="Verdana"/>
                          <a:cs typeface="Verdana"/>
                        </a:rPr>
                        <a:t>Chri</a:t>
                      </a:r>
                      <a:r>
                        <a:rPr sz="1200" spc="10" dirty="0">
                          <a:latin typeface="Verdana"/>
                          <a:cs typeface="Verdana"/>
                        </a:rPr>
                        <a:t>s</a:t>
                      </a:r>
                      <a:r>
                        <a:rPr sz="1200" spc="-25" dirty="0">
                          <a:latin typeface="Verdana"/>
                          <a:cs typeface="Verdana"/>
                        </a:rPr>
                        <a:t>t</a:t>
                      </a:r>
                      <a:r>
                        <a:rPr sz="1200" spc="10" dirty="0">
                          <a:latin typeface="Verdana"/>
                          <a:cs typeface="Verdana"/>
                        </a:rPr>
                        <a:t>m</a:t>
                      </a:r>
                      <a:r>
                        <a:rPr sz="1200" spc="-5" dirty="0">
                          <a:latin typeface="Verdana"/>
                          <a:cs typeface="Verdana"/>
                        </a:rPr>
                        <a:t>a</a:t>
                      </a:r>
                      <a:r>
                        <a:rPr sz="1200" dirty="0">
                          <a:latin typeface="Verdana"/>
                          <a:cs typeface="Verdana"/>
                        </a:rPr>
                        <a:t>s</a:t>
                      </a:r>
                      <a:endParaRPr sz="1200">
                        <a:latin typeface="Verdana"/>
                        <a:cs typeface="Verdana"/>
                      </a:endParaRPr>
                    </a:p>
                  </a:txBody>
                  <a:tcPr marL="0" marR="0" marT="762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1365"/>
                        </a:lnSpc>
                        <a:spcBef>
                          <a:spcPts val="60"/>
                        </a:spcBef>
                      </a:pPr>
                      <a:r>
                        <a:rPr sz="1200" b="1" spc="-50" dirty="0">
                          <a:solidFill>
                            <a:srgbClr val="FFFFFF"/>
                          </a:solidFill>
                          <a:latin typeface="Tahoma"/>
                          <a:cs typeface="Tahoma"/>
                        </a:rPr>
                        <a:t>N2-</a:t>
                      </a:r>
                      <a:endParaRPr sz="1200">
                        <a:latin typeface="Tahoma"/>
                        <a:cs typeface="Tahoma"/>
                      </a:endParaRPr>
                    </a:p>
                  </a:txBody>
                  <a:tcPr marL="0" marR="0" marT="762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EC7C30"/>
                    </a:solidFill>
                  </a:tcPr>
                </a:tc>
                <a:tc vMerge="1">
                  <a:txBody>
                    <a:bodyPr/>
                    <a:lstStyle/>
                    <a:p>
                      <a:endParaRPr/>
                    </a:p>
                  </a:txBody>
                  <a:tcPr marL="0" marR="0" marT="444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r h="153570">
                <a:tc>
                  <a:txBody>
                    <a:bodyPr/>
                    <a:lstStyle/>
                    <a:p>
                      <a:pPr marL="68580">
                        <a:lnSpc>
                          <a:spcPts val="1365"/>
                        </a:lnSpc>
                        <a:spcBef>
                          <a:spcPts val="60"/>
                        </a:spcBef>
                      </a:pPr>
                      <a:r>
                        <a:rPr sz="1200" spc="-10" dirty="0">
                          <a:latin typeface="Verdana"/>
                          <a:cs typeface="Verdana"/>
                        </a:rPr>
                        <a:t>B</a:t>
                      </a:r>
                      <a:r>
                        <a:rPr sz="1200" dirty="0">
                          <a:latin typeface="Verdana"/>
                          <a:cs typeface="Verdana"/>
                        </a:rPr>
                        <a:t>y</a:t>
                      </a:r>
                      <a:r>
                        <a:rPr sz="1200" spc="-100" dirty="0">
                          <a:latin typeface="Verdana"/>
                          <a:cs typeface="Verdana"/>
                        </a:rPr>
                        <a:t> </a:t>
                      </a:r>
                      <a:r>
                        <a:rPr sz="1200" spc="5" dirty="0">
                          <a:latin typeface="Verdana"/>
                          <a:cs typeface="Verdana"/>
                        </a:rPr>
                        <a:t>E</a:t>
                      </a:r>
                      <a:r>
                        <a:rPr sz="1200" spc="-5" dirty="0">
                          <a:latin typeface="Verdana"/>
                          <a:cs typeface="Verdana"/>
                        </a:rPr>
                        <a:t>a</a:t>
                      </a:r>
                      <a:r>
                        <a:rPr sz="1200" spc="10" dirty="0">
                          <a:latin typeface="Verdana"/>
                          <a:cs typeface="Verdana"/>
                        </a:rPr>
                        <a:t>s</a:t>
                      </a:r>
                      <a:r>
                        <a:rPr sz="1200" spc="-25" dirty="0">
                          <a:latin typeface="Verdana"/>
                          <a:cs typeface="Verdana"/>
                        </a:rPr>
                        <a:t>t</a:t>
                      </a:r>
                      <a:r>
                        <a:rPr sz="1200" dirty="0">
                          <a:latin typeface="Verdana"/>
                          <a:cs typeface="Verdana"/>
                        </a:rPr>
                        <a:t>er</a:t>
                      </a:r>
                      <a:endParaRPr sz="1200">
                        <a:latin typeface="Verdana"/>
                        <a:cs typeface="Verdana"/>
                      </a:endParaRPr>
                    </a:p>
                  </a:txBody>
                  <a:tcPr marL="0" marR="0" marT="762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1365"/>
                        </a:lnSpc>
                        <a:spcBef>
                          <a:spcPts val="60"/>
                        </a:spcBef>
                      </a:pPr>
                      <a:r>
                        <a:rPr sz="1200" b="1" spc="-135" dirty="0">
                          <a:solidFill>
                            <a:srgbClr val="FFFFFF"/>
                          </a:solidFill>
                          <a:latin typeface="Tahoma"/>
                          <a:cs typeface="Tahoma"/>
                        </a:rPr>
                        <a:t>N2=</a:t>
                      </a:r>
                      <a:endParaRPr sz="1200">
                        <a:latin typeface="Tahoma"/>
                        <a:cs typeface="Tahoma"/>
                      </a:endParaRPr>
                    </a:p>
                  </a:txBody>
                  <a:tcPr marL="0" marR="0" marT="762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EC7C30"/>
                    </a:solidFill>
                  </a:tcPr>
                </a:tc>
                <a:tc vMerge="1">
                  <a:txBody>
                    <a:bodyPr/>
                    <a:lstStyle/>
                    <a:p>
                      <a:endParaRPr/>
                    </a:p>
                  </a:txBody>
                  <a:tcPr marL="0" marR="0" marT="444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3"/>
                  </a:ext>
                </a:extLst>
              </a:tr>
              <a:tr h="151992">
                <a:tc>
                  <a:txBody>
                    <a:bodyPr/>
                    <a:lstStyle/>
                    <a:p>
                      <a:pPr marL="68580">
                        <a:lnSpc>
                          <a:spcPts val="1365"/>
                        </a:lnSpc>
                        <a:spcBef>
                          <a:spcPts val="45"/>
                        </a:spcBef>
                      </a:pPr>
                      <a:r>
                        <a:rPr sz="1200" spc="-10" dirty="0">
                          <a:latin typeface="Verdana"/>
                          <a:cs typeface="Verdana"/>
                        </a:rPr>
                        <a:t>B</a:t>
                      </a:r>
                      <a:r>
                        <a:rPr sz="1200" dirty="0">
                          <a:latin typeface="Verdana"/>
                          <a:cs typeface="Verdana"/>
                        </a:rPr>
                        <a:t>y</a:t>
                      </a:r>
                      <a:r>
                        <a:rPr sz="1200" spc="-100" dirty="0">
                          <a:latin typeface="Verdana"/>
                          <a:cs typeface="Verdana"/>
                        </a:rPr>
                        <a:t> </a:t>
                      </a:r>
                      <a:r>
                        <a:rPr sz="1200" spc="5" dirty="0">
                          <a:latin typeface="Verdana"/>
                          <a:cs typeface="Verdana"/>
                        </a:rPr>
                        <a:t>E</a:t>
                      </a:r>
                      <a:r>
                        <a:rPr sz="1200" dirty="0">
                          <a:latin typeface="Verdana"/>
                          <a:cs typeface="Verdana"/>
                        </a:rPr>
                        <a:t>nd</a:t>
                      </a:r>
                      <a:r>
                        <a:rPr sz="1200" spc="-85" dirty="0">
                          <a:latin typeface="Verdana"/>
                          <a:cs typeface="Verdana"/>
                        </a:rPr>
                        <a:t> </a:t>
                      </a:r>
                      <a:r>
                        <a:rPr sz="1200" dirty="0">
                          <a:latin typeface="Verdana"/>
                          <a:cs typeface="Verdana"/>
                        </a:rPr>
                        <a:t>Of</a:t>
                      </a:r>
                      <a:r>
                        <a:rPr sz="1200" spc="-95" dirty="0">
                          <a:latin typeface="Verdana"/>
                          <a:cs typeface="Verdana"/>
                        </a:rPr>
                        <a:t> </a:t>
                      </a:r>
                      <a:r>
                        <a:rPr sz="1200" dirty="0">
                          <a:latin typeface="Verdana"/>
                          <a:cs typeface="Verdana"/>
                        </a:rPr>
                        <a:t>Year</a:t>
                      </a:r>
                      <a:endParaRPr sz="1200">
                        <a:latin typeface="Verdana"/>
                        <a:cs typeface="Verdana"/>
                      </a:endParaRPr>
                    </a:p>
                  </a:txBody>
                  <a:tcPr marL="0" marR="0" marT="57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1365"/>
                        </a:lnSpc>
                        <a:spcBef>
                          <a:spcPts val="45"/>
                        </a:spcBef>
                      </a:pPr>
                      <a:r>
                        <a:rPr sz="1200" b="1" spc="-135" dirty="0">
                          <a:solidFill>
                            <a:srgbClr val="FFFFFF"/>
                          </a:solidFill>
                          <a:latin typeface="Tahoma"/>
                          <a:cs typeface="Tahoma"/>
                        </a:rPr>
                        <a:t>N2+</a:t>
                      </a:r>
                      <a:endParaRPr sz="1200">
                        <a:latin typeface="Tahoma"/>
                        <a:cs typeface="Tahoma"/>
                      </a:endParaRPr>
                    </a:p>
                  </a:txBody>
                  <a:tcPr marL="0" marR="0" marT="57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EC7C30"/>
                    </a:solidFill>
                  </a:tcPr>
                </a:tc>
                <a:tc vMerge="1">
                  <a:txBody>
                    <a:bodyPr/>
                    <a:lstStyle/>
                    <a:p>
                      <a:endParaRPr/>
                    </a:p>
                  </a:txBody>
                  <a:tcPr marL="0" marR="0" marT="444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4"/>
                  </a:ext>
                </a:extLst>
              </a:tr>
              <a:tr h="1476855">
                <a:tc gridSpan="3">
                  <a:txBody>
                    <a:bodyPr/>
                    <a:lstStyle/>
                    <a:p>
                      <a:pPr marL="68580" marR="132715">
                        <a:lnSpc>
                          <a:spcPct val="102200"/>
                        </a:lnSpc>
                        <a:spcBef>
                          <a:spcPts val="25"/>
                        </a:spcBef>
                      </a:pPr>
                      <a:r>
                        <a:rPr sz="1200" spc="-70" dirty="0">
                          <a:latin typeface="Verdana"/>
                          <a:cs typeface="Verdana"/>
                        </a:rPr>
                        <a:t>Using </a:t>
                      </a:r>
                      <a:r>
                        <a:rPr sz="1200" spc="-95" dirty="0">
                          <a:latin typeface="Verdana"/>
                          <a:cs typeface="Verdana"/>
                        </a:rPr>
                        <a:t>this </a:t>
                      </a:r>
                      <a:r>
                        <a:rPr sz="1200" spc="-5" dirty="0">
                          <a:latin typeface="Verdana"/>
                          <a:cs typeface="Verdana"/>
                        </a:rPr>
                        <a:t>methodology, </a:t>
                      </a:r>
                      <a:r>
                        <a:rPr sz="1200" spc="95" dirty="0">
                          <a:latin typeface="Verdana"/>
                          <a:cs typeface="Verdana"/>
                        </a:rPr>
                        <a:t>a </a:t>
                      </a:r>
                      <a:r>
                        <a:rPr sz="1200" spc="5" dirty="0">
                          <a:latin typeface="Verdana"/>
                          <a:cs typeface="Verdana"/>
                        </a:rPr>
                        <a:t>child </a:t>
                      </a:r>
                      <a:r>
                        <a:rPr sz="1200" spc="15" dirty="0">
                          <a:latin typeface="Verdana"/>
                          <a:cs typeface="Verdana"/>
                        </a:rPr>
                        <a:t>who </a:t>
                      </a:r>
                      <a:r>
                        <a:rPr sz="1200" spc="-50" dirty="0">
                          <a:latin typeface="Verdana"/>
                          <a:cs typeface="Verdana"/>
                        </a:rPr>
                        <a:t>enters </a:t>
                      </a:r>
                      <a:r>
                        <a:rPr sz="1200" spc="-75" dirty="0">
                          <a:latin typeface="Verdana"/>
                          <a:cs typeface="Verdana"/>
                        </a:rPr>
                        <a:t>nursery </a:t>
                      </a:r>
                      <a:r>
                        <a:rPr sz="1200" spc="-50" dirty="0">
                          <a:latin typeface="Verdana"/>
                          <a:cs typeface="Verdana"/>
                        </a:rPr>
                        <a:t>with </a:t>
                      </a:r>
                      <a:r>
                        <a:rPr sz="1200" spc="-5" dirty="0">
                          <a:latin typeface="Verdana"/>
                          <a:cs typeface="Verdana"/>
                        </a:rPr>
                        <a:t>typical </a:t>
                      </a:r>
                      <a:r>
                        <a:rPr sz="1200" spc="-45" dirty="0">
                          <a:latin typeface="Verdana"/>
                          <a:cs typeface="Verdana"/>
                        </a:rPr>
                        <a:t>levels </a:t>
                      </a:r>
                      <a:r>
                        <a:rPr sz="1200" dirty="0">
                          <a:latin typeface="Verdana"/>
                          <a:cs typeface="Verdana"/>
                        </a:rPr>
                        <a:t>of </a:t>
                      </a:r>
                      <a:r>
                        <a:rPr sz="1200" spc="10" dirty="0">
                          <a:latin typeface="Verdana"/>
                          <a:cs typeface="Verdana"/>
                        </a:rPr>
                        <a:t>knowledge </a:t>
                      </a:r>
                      <a:r>
                        <a:rPr sz="1200" spc="45" dirty="0">
                          <a:latin typeface="Verdana"/>
                          <a:cs typeface="Verdana"/>
                        </a:rPr>
                        <a:t>and </a:t>
                      </a:r>
                      <a:r>
                        <a:rPr sz="1200" spc="-110" dirty="0">
                          <a:latin typeface="Verdana"/>
                          <a:cs typeface="Verdana"/>
                        </a:rPr>
                        <a:t>skill </a:t>
                      </a:r>
                      <a:r>
                        <a:rPr sz="1200" spc="30" dirty="0">
                          <a:latin typeface="Verdana"/>
                          <a:cs typeface="Verdana"/>
                        </a:rPr>
                        <a:t>expected </a:t>
                      </a:r>
                      <a:r>
                        <a:rPr sz="1200" spc="-50" dirty="0">
                          <a:latin typeface="Verdana"/>
                          <a:cs typeface="Verdana"/>
                        </a:rPr>
                        <a:t>for </a:t>
                      </a:r>
                      <a:r>
                        <a:rPr sz="1200" spc="-60" dirty="0">
                          <a:latin typeface="Verdana"/>
                          <a:cs typeface="Verdana"/>
                        </a:rPr>
                        <a:t>their </a:t>
                      </a:r>
                      <a:r>
                        <a:rPr sz="1200" spc="70" dirty="0">
                          <a:latin typeface="Verdana"/>
                          <a:cs typeface="Verdana"/>
                        </a:rPr>
                        <a:t>age </a:t>
                      </a:r>
                      <a:r>
                        <a:rPr sz="1200" spc="5" dirty="0">
                          <a:latin typeface="Verdana"/>
                          <a:cs typeface="Verdana"/>
                        </a:rPr>
                        <a:t>would </a:t>
                      </a:r>
                      <a:r>
                        <a:rPr sz="1200" spc="60" dirty="0">
                          <a:latin typeface="Verdana"/>
                          <a:cs typeface="Verdana"/>
                        </a:rPr>
                        <a:t>be </a:t>
                      </a:r>
                      <a:r>
                        <a:rPr sz="1200" spc="65" dirty="0">
                          <a:latin typeface="Verdana"/>
                          <a:cs typeface="Verdana"/>
                        </a:rPr>
                        <a:t> </a:t>
                      </a:r>
                      <a:r>
                        <a:rPr sz="1200" spc="-5" dirty="0">
                          <a:latin typeface="Verdana"/>
                          <a:cs typeface="Verdana"/>
                        </a:rPr>
                        <a:t>baselined </a:t>
                      </a:r>
                      <a:r>
                        <a:rPr sz="1200" spc="-55" dirty="0">
                          <a:latin typeface="Verdana"/>
                          <a:cs typeface="Verdana"/>
                        </a:rPr>
                        <a:t>signifying </a:t>
                      </a:r>
                      <a:r>
                        <a:rPr sz="1200" spc="-25" dirty="0">
                          <a:latin typeface="Verdana"/>
                          <a:cs typeface="Verdana"/>
                        </a:rPr>
                        <a:t>they </a:t>
                      </a:r>
                      <a:r>
                        <a:rPr sz="1200" dirty="0">
                          <a:latin typeface="Verdana"/>
                          <a:cs typeface="Verdana"/>
                        </a:rPr>
                        <a:t>are </a:t>
                      </a:r>
                      <a:r>
                        <a:rPr sz="1200" spc="-25" dirty="0">
                          <a:latin typeface="Verdana"/>
                          <a:cs typeface="Verdana"/>
                        </a:rPr>
                        <a:t>best </a:t>
                      </a:r>
                      <a:r>
                        <a:rPr sz="1200" spc="-50" dirty="0">
                          <a:latin typeface="Verdana"/>
                          <a:cs typeface="Verdana"/>
                        </a:rPr>
                        <a:t>fitting within </a:t>
                      </a:r>
                      <a:r>
                        <a:rPr sz="1200" spc="-20" dirty="0">
                          <a:latin typeface="Verdana"/>
                          <a:cs typeface="Verdana"/>
                        </a:rPr>
                        <a:t>the </a:t>
                      </a:r>
                      <a:r>
                        <a:rPr sz="1200" spc="10" dirty="0">
                          <a:latin typeface="Verdana"/>
                          <a:cs typeface="Verdana"/>
                        </a:rPr>
                        <a:t>content </a:t>
                      </a:r>
                      <a:r>
                        <a:rPr sz="1200" spc="5" dirty="0">
                          <a:latin typeface="Verdana"/>
                          <a:cs typeface="Verdana"/>
                        </a:rPr>
                        <a:t>of </a:t>
                      </a:r>
                      <a:r>
                        <a:rPr sz="1200" spc="-25" dirty="0">
                          <a:latin typeface="Verdana"/>
                          <a:cs typeface="Verdana"/>
                        </a:rPr>
                        <a:t>them </a:t>
                      </a:r>
                      <a:r>
                        <a:rPr sz="1200" spc="-60" dirty="0">
                          <a:latin typeface="Verdana"/>
                          <a:cs typeface="Verdana"/>
                        </a:rPr>
                        <a:t>prior </a:t>
                      </a:r>
                      <a:r>
                        <a:rPr sz="1200" spc="-20" dirty="0">
                          <a:latin typeface="Verdana"/>
                          <a:cs typeface="Verdana"/>
                        </a:rPr>
                        <a:t>to </a:t>
                      </a:r>
                      <a:r>
                        <a:rPr sz="1200" spc="-55" dirty="0">
                          <a:latin typeface="Verdana"/>
                          <a:cs typeface="Verdana"/>
                        </a:rPr>
                        <a:t>starting </a:t>
                      </a:r>
                      <a:r>
                        <a:rPr sz="1200" spc="-15" dirty="0">
                          <a:latin typeface="Verdana"/>
                          <a:cs typeface="Verdana"/>
                        </a:rPr>
                        <a:t>the </a:t>
                      </a:r>
                      <a:r>
                        <a:rPr sz="1200" spc="-50" dirty="0">
                          <a:latin typeface="Verdana"/>
                          <a:cs typeface="Verdana"/>
                        </a:rPr>
                        <a:t>setting. </a:t>
                      </a:r>
                      <a:r>
                        <a:rPr sz="1200" spc="-70" dirty="0">
                          <a:latin typeface="Verdana"/>
                          <a:cs typeface="Verdana"/>
                        </a:rPr>
                        <a:t>E.g. </a:t>
                      </a:r>
                      <a:r>
                        <a:rPr sz="1200" spc="95" dirty="0">
                          <a:latin typeface="Verdana"/>
                          <a:cs typeface="Verdana"/>
                        </a:rPr>
                        <a:t>a </a:t>
                      </a:r>
                      <a:r>
                        <a:rPr sz="1200" spc="20" dirty="0">
                          <a:latin typeface="Verdana"/>
                          <a:cs typeface="Verdana"/>
                        </a:rPr>
                        <a:t>‘typical’ </a:t>
                      </a:r>
                      <a:r>
                        <a:rPr sz="1200" dirty="0">
                          <a:latin typeface="Verdana"/>
                          <a:cs typeface="Verdana"/>
                        </a:rPr>
                        <a:t>child </a:t>
                      </a:r>
                      <a:r>
                        <a:rPr sz="1200" spc="-45" dirty="0">
                          <a:latin typeface="Verdana"/>
                          <a:cs typeface="Verdana"/>
                        </a:rPr>
                        <a:t>joining </a:t>
                      </a:r>
                      <a:r>
                        <a:rPr sz="1200" spc="30" dirty="0">
                          <a:latin typeface="Verdana"/>
                          <a:cs typeface="Verdana"/>
                        </a:rPr>
                        <a:t>an </a:t>
                      </a:r>
                      <a:r>
                        <a:rPr sz="1200" spc="-55" dirty="0">
                          <a:latin typeface="Verdana"/>
                          <a:cs typeface="Verdana"/>
                        </a:rPr>
                        <a:t>N2 </a:t>
                      </a:r>
                      <a:r>
                        <a:rPr sz="1200" spc="-409" dirty="0">
                          <a:latin typeface="Verdana"/>
                          <a:cs typeface="Verdana"/>
                        </a:rPr>
                        <a:t> </a:t>
                      </a:r>
                      <a:r>
                        <a:rPr sz="1200" spc="-35" dirty="0">
                          <a:latin typeface="Verdana"/>
                          <a:cs typeface="Verdana"/>
                        </a:rPr>
                        <a:t>class </a:t>
                      </a:r>
                      <a:r>
                        <a:rPr sz="1200" spc="-60" dirty="0">
                          <a:latin typeface="Verdana"/>
                          <a:cs typeface="Verdana"/>
                        </a:rPr>
                        <a:t>in </a:t>
                      </a:r>
                      <a:r>
                        <a:rPr sz="1200" spc="-30" dirty="0">
                          <a:latin typeface="Verdana"/>
                          <a:cs typeface="Verdana"/>
                        </a:rPr>
                        <a:t>September, </a:t>
                      </a:r>
                      <a:r>
                        <a:rPr sz="1200" spc="5" dirty="0">
                          <a:latin typeface="Verdana"/>
                          <a:cs typeface="Verdana"/>
                        </a:rPr>
                        <a:t>would </a:t>
                      </a:r>
                      <a:r>
                        <a:rPr sz="1200" spc="65" dirty="0">
                          <a:latin typeface="Verdana"/>
                          <a:cs typeface="Verdana"/>
                        </a:rPr>
                        <a:t>be </a:t>
                      </a:r>
                      <a:r>
                        <a:rPr sz="1200" spc="-5" dirty="0">
                          <a:latin typeface="Verdana"/>
                          <a:cs typeface="Verdana"/>
                        </a:rPr>
                        <a:t>baselined </a:t>
                      </a:r>
                      <a:r>
                        <a:rPr sz="1200" spc="-35" dirty="0">
                          <a:latin typeface="Verdana"/>
                          <a:cs typeface="Verdana"/>
                        </a:rPr>
                        <a:t>as </a:t>
                      </a:r>
                      <a:r>
                        <a:rPr sz="1200" spc="-125" dirty="0">
                          <a:latin typeface="Verdana"/>
                          <a:cs typeface="Verdana"/>
                        </a:rPr>
                        <a:t>N1+ </a:t>
                      </a:r>
                      <a:r>
                        <a:rPr sz="1200" spc="-35" dirty="0">
                          <a:latin typeface="Verdana"/>
                          <a:cs typeface="Verdana"/>
                        </a:rPr>
                        <a:t>(on </a:t>
                      </a:r>
                      <a:r>
                        <a:rPr sz="1200" spc="-20" dirty="0">
                          <a:latin typeface="Verdana"/>
                          <a:cs typeface="Verdana"/>
                        </a:rPr>
                        <a:t>track </a:t>
                      </a:r>
                      <a:r>
                        <a:rPr sz="1200" spc="15" dirty="0">
                          <a:latin typeface="Verdana"/>
                          <a:cs typeface="Verdana"/>
                        </a:rPr>
                        <a:t>at </a:t>
                      </a:r>
                      <a:r>
                        <a:rPr sz="1200" spc="-10" dirty="0">
                          <a:latin typeface="Verdana"/>
                          <a:cs typeface="Verdana"/>
                        </a:rPr>
                        <a:t>the </a:t>
                      </a:r>
                      <a:r>
                        <a:rPr sz="1200" spc="35" dirty="0">
                          <a:latin typeface="Verdana"/>
                          <a:cs typeface="Verdana"/>
                        </a:rPr>
                        <a:t>end </a:t>
                      </a:r>
                      <a:r>
                        <a:rPr sz="1200" spc="5" dirty="0">
                          <a:latin typeface="Verdana"/>
                          <a:cs typeface="Verdana"/>
                        </a:rPr>
                        <a:t>of </a:t>
                      </a:r>
                      <a:r>
                        <a:rPr sz="1200" spc="-20" dirty="0">
                          <a:latin typeface="Verdana"/>
                          <a:cs typeface="Verdana"/>
                        </a:rPr>
                        <a:t>the </a:t>
                      </a:r>
                      <a:r>
                        <a:rPr sz="1200" spc="-40" dirty="0">
                          <a:latin typeface="Verdana"/>
                          <a:cs typeface="Verdana"/>
                        </a:rPr>
                        <a:t>previous </a:t>
                      </a:r>
                      <a:r>
                        <a:rPr sz="1200" spc="-70" dirty="0">
                          <a:latin typeface="Verdana"/>
                          <a:cs typeface="Verdana"/>
                        </a:rPr>
                        <a:t>term). </a:t>
                      </a:r>
                      <a:r>
                        <a:rPr sz="1200" spc="-15" dirty="0">
                          <a:latin typeface="Verdana"/>
                          <a:cs typeface="Verdana"/>
                        </a:rPr>
                        <a:t>Children </a:t>
                      </a:r>
                      <a:r>
                        <a:rPr sz="1200" spc="10" dirty="0">
                          <a:latin typeface="Verdana"/>
                          <a:cs typeface="Verdana"/>
                        </a:rPr>
                        <a:t>who </a:t>
                      </a:r>
                      <a:r>
                        <a:rPr sz="1200" dirty="0">
                          <a:latin typeface="Verdana"/>
                          <a:cs typeface="Verdana"/>
                        </a:rPr>
                        <a:t>are </a:t>
                      </a:r>
                      <a:r>
                        <a:rPr sz="1200" spc="-15" dirty="0">
                          <a:latin typeface="Verdana"/>
                          <a:cs typeface="Verdana"/>
                        </a:rPr>
                        <a:t>not </a:t>
                      </a:r>
                      <a:r>
                        <a:rPr sz="1200" spc="-25" dirty="0">
                          <a:latin typeface="Verdana"/>
                          <a:cs typeface="Verdana"/>
                        </a:rPr>
                        <a:t>displaying </a:t>
                      </a:r>
                      <a:r>
                        <a:rPr sz="1200" spc="65" dirty="0">
                          <a:latin typeface="Verdana"/>
                          <a:cs typeface="Verdana"/>
                        </a:rPr>
                        <a:t>age </a:t>
                      </a:r>
                      <a:r>
                        <a:rPr sz="1200" spc="70" dirty="0">
                          <a:latin typeface="Verdana"/>
                          <a:cs typeface="Verdana"/>
                        </a:rPr>
                        <a:t> </a:t>
                      </a:r>
                      <a:r>
                        <a:rPr sz="1200" dirty="0">
                          <a:latin typeface="Verdana"/>
                          <a:cs typeface="Verdana"/>
                        </a:rPr>
                        <a:t>appropriate </a:t>
                      </a:r>
                      <a:r>
                        <a:rPr sz="1200" spc="-114" dirty="0">
                          <a:latin typeface="Verdana"/>
                          <a:cs typeface="Verdana"/>
                        </a:rPr>
                        <a:t>skills </a:t>
                      </a:r>
                      <a:r>
                        <a:rPr sz="1200" spc="70" dirty="0">
                          <a:latin typeface="Verdana"/>
                          <a:cs typeface="Verdana"/>
                        </a:rPr>
                        <a:t>can </a:t>
                      </a:r>
                      <a:r>
                        <a:rPr sz="1200" spc="65" dirty="0">
                          <a:latin typeface="Verdana"/>
                          <a:cs typeface="Verdana"/>
                        </a:rPr>
                        <a:t>be </a:t>
                      </a:r>
                      <a:r>
                        <a:rPr sz="1200" spc="-45" dirty="0">
                          <a:latin typeface="Verdana"/>
                          <a:cs typeface="Verdana"/>
                        </a:rPr>
                        <a:t>assessed </a:t>
                      </a:r>
                      <a:r>
                        <a:rPr sz="1200" spc="20" dirty="0">
                          <a:latin typeface="Verdana"/>
                          <a:cs typeface="Verdana"/>
                        </a:rPr>
                        <a:t>at </a:t>
                      </a:r>
                      <a:r>
                        <a:rPr sz="1200" spc="-5" dirty="0">
                          <a:latin typeface="Verdana"/>
                          <a:cs typeface="Verdana"/>
                        </a:rPr>
                        <a:t>any </a:t>
                      </a:r>
                      <a:r>
                        <a:rPr sz="1200" spc="-15" dirty="0">
                          <a:latin typeface="Verdana"/>
                          <a:cs typeface="Verdana"/>
                        </a:rPr>
                        <a:t>point </a:t>
                      </a:r>
                      <a:r>
                        <a:rPr sz="1200" spc="5" dirty="0">
                          <a:latin typeface="Verdana"/>
                          <a:cs typeface="Verdana"/>
                        </a:rPr>
                        <a:t>on </a:t>
                      </a:r>
                      <a:r>
                        <a:rPr sz="1200" spc="-20" dirty="0">
                          <a:latin typeface="Verdana"/>
                          <a:cs typeface="Verdana"/>
                        </a:rPr>
                        <a:t>the </a:t>
                      </a:r>
                      <a:r>
                        <a:rPr sz="1200" spc="15" dirty="0">
                          <a:latin typeface="Verdana"/>
                          <a:cs typeface="Verdana"/>
                        </a:rPr>
                        <a:t>scale </a:t>
                      </a:r>
                      <a:r>
                        <a:rPr sz="1200" dirty="0">
                          <a:latin typeface="Verdana"/>
                          <a:cs typeface="Verdana"/>
                        </a:rPr>
                        <a:t>below. </a:t>
                      </a:r>
                      <a:r>
                        <a:rPr sz="1200" spc="-125" dirty="0">
                          <a:latin typeface="Verdana"/>
                          <a:cs typeface="Verdana"/>
                        </a:rPr>
                        <a:t>In </a:t>
                      </a:r>
                      <a:r>
                        <a:rPr sz="1200" spc="-15" dirty="0">
                          <a:latin typeface="Verdana"/>
                          <a:cs typeface="Verdana"/>
                        </a:rPr>
                        <a:t>essence, </a:t>
                      </a:r>
                      <a:r>
                        <a:rPr sz="1200" spc="65" dirty="0">
                          <a:latin typeface="Verdana"/>
                          <a:cs typeface="Verdana"/>
                        </a:rPr>
                        <a:t>each </a:t>
                      </a:r>
                      <a:r>
                        <a:rPr sz="1200" spc="45" dirty="0">
                          <a:latin typeface="Verdana"/>
                          <a:cs typeface="Verdana"/>
                        </a:rPr>
                        <a:t>‘grade’ </a:t>
                      </a:r>
                      <a:r>
                        <a:rPr sz="1200" spc="-50" dirty="0">
                          <a:latin typeface="Verdana"/>
                          <a:cs typeface="Verdana"/>
                        </a:rPr>
                        <a:t>represents </a:t>
                      </a:r>
                      <a:r>
                        <a:rPr sz="1200" spc="95" dirty="0">
                          <a:latin typeface="Verdana"/>
                          <a:cs typeface="Verdana"/>
                        </a:rPr>
                        <a:t>a </a:t>
                      </a:r>
                      <a:r>
                        <a:rPr sz="1200" spc="-45" dirty="0">
                          <a:latin typeface="Verdana"/>
                          <a:cs typeface="Verdana"/>
                        </a:rPr>
                        <a:t>term’s worth </a:t>
                      </a:r>
                      <a:r>
                        <a:rPr sz="1200" dirty="0">
                          <a:latin typeface="Verdana"/>
                          <a:cs typeface="Verdana"/>
                        </a:rPr>
                        <a:t>of </a:t>
                      </a:r>
                      <a:r>
                        <a:rPr sz="1200" spc="5" dirty="0">
                          <a:latin typeface="Verdana"/>
                          <a:cs typeface="Verdana"/>
                        </a:rPr>
                        <a:t> </a:t>
                      </a:r>
                      <a:r>
                        <a:rPr sz="1200" spc="-35" dirty="0">
                          <a:latin typeface="Verdana"/>
                          <a:cs typeface="Verdana"/>
                        </a:rPr>
                        <a:t>curriculum</a:t>
                      </a:r>
                      <a:r>
                        <a:rPr sz="1200" spc="-75" dirty="0">
                          <a:latin typeface="Verdana"/>
                          <a:cs typeface="Verdana"/>
                        </a:rPr>
                        <a:t> </a:t>
                      </a:r>
                      <a:r>
                        <a:rPr sz="1200" spc="-10" dirty="0">
                          <a:latin typeface="Verdana"/>
                          <a:cs typeface="Verdana"/>
                        </a:rPr>
                        <a:t>content.</a:t>
                      </a:r>
                      <a:r>
                        <a:rPr sz="1200" spc="-90" dirty="0">
                          <a:latin typeface="Verdana"/>
                          <a:cs typeface="Verdana"/>
                        </a:rPr>
                        <a:t> </a:t>
                      </a:r>
                      <a:r>
                        <a:rPr sz="1200" spc="-65" dirty="0">
                          <a:latin typeface="Verdana"/>
                          <a:cs typeface="Verdana"/>
                        </a:rPr>
                        <a:t>The</a:t>
                      </a:r>
                      <a:r>
                        <a:rPr sz="1200" spc="-80" dirty="0">
                          <a:latin typeface="Verdana"/>
                          <a:cs typeface="Verdana"/>
                        </a:rPr>
                        <a:t> </a:t>
                      </a:r>
                      <a:r>
                        <a:rPr sz="1200" spc="-105" dirty="0">
                          <a:latin typeface="Verdana"/>
                          <a:cs typeface="Verdana"/>
                        </a:rPr>
                        <a:t>OFSTED</a:t>
                      </a:r>
                      <a:r>
                        <a:rPr sz="1200" spc="-65" dirty="0">
                          <a:latin typeface="Verdana"/>
                          <a:cs typeface="Verdana"/>
                        </a:rPr>
                        <a:t> </a:t>
                      </a:r>
                      <a:r>
                        <a:rPr lang="en-GB" sz="1200" spc="-165" dirty="0">
                          <a:latin typeface="Verdana"/>
                          <a:cs typeface="Verdana"/>
                        </a:rPr>
                        <a:t>6</a:t>
                      </a:r>
                      <a:r>
                        <a:rPr sz="1200" spc="-80" dirty="0">
                          <a:latin typeface="Verdana"/>
                          <a:cs typeface="Verdana"/>
                        </a:rPr>
                        <a:t> </a:t>
                      </a:r>
                      <a:r>
                        <a:rPr sz="1200" spc="5" dirty="0">
                          <a:latin typeface="Verdana"/>
                          <a:cs typeface="Verdana"/>
                        </a:rPr>
                        <a:t>expectation</a:t>
                      </a:r>
                      <a:r>
                        <a:rPr sz="1200" spc="-75" dirty="0">
                          <a:latin typeface="Verdana"/>
                          <a:cs typeface="Verdana"/>
                        </a:rPr>
                        <a:t> </a:t>
                      </a:r>
                      <a:r>
                        <a:rPr sz="1200" spc="-125" dirty="0">
                          <a:latin typeface="Verdana"/>
                          <a:cs typeface="Verdana"/>
                        </a:rPr>
                        <a:t>is</a:t>
                      </a:r>
                      <a:r>
                        <a:rPr sz="1200" spc="-65" dirty="0">
                          <a:latin typeface="Verdana"/>
                          <a:cs typeface="Verdana"/>
                        </a:rPr>
                        <a:t> </a:t>
                      </a:r>
                      <a:r>
                        <a:rPr sz="1200" spc="-25" dirty="0">
                          <a:latin typeface="Verdana"/>
                          <a:cs typeface="Verdana"/>
                        </a:rPr>
                        <a:t>that</a:t>
                      </a:r>
                      <a:r>
                        <a:rPr sz="1200" spc="-95" dirty="0">
                          <a:latin typeface="Verdana"/>
                          <a:cs typeface="Verdana"/>
                        </a:rPr>
                        <a:t> </a:t>
                      </a:r>
                      <a:r>
                        <a:rPr sz="1200" spc="-50" dirty="0">
                          <a:latin typeface="Verdana"/>
                          <a:cs typeface="Verdana"/>
                        </a:rPr>
                        <a:t>most</a:t>
                      </a:r>
                      <a:r>
                        <a:rPr sz="1200" spc="-105" dirty="0">
                          <a:latin typeface="Verdana"/>
                          <a:cs typeface="Verdana"/>
                        </a:rPr>
                        <a:t> </a:t>
                      </a:r>
                      <a:r>
                        <a:rPr sz="1200" spc="-15" dirty="0">
                          <a:latin typeface="Verdana"/>
                          <a:cs typeface="Verdana"/>
                        </a:rPr>
                        <a:t>children</a:t>
                      </a:r>
                      <a:r>
                        <a:rPr sz="1200" spc="-100" dirty="0">
                          <a:latin typeface="Verdana"/>
                          <a:cs typeface="Verdana"/>
                        </a:rPr>
                        <a:t> </a:t>
                      </a:r>
                      <a:r>
                        <a:rPr sz="1200" spc="15" dirty="0">
                          <a:latin typeface="Verdana"/>
                          <a:cs typeface="Verdana"/>
                        </a:rPr>
                        <a:t>who</a:t>
                      </a:r>
                      <a:r>
                        <a:rPr sz="1200" spc="-90" dirty="0">
                          <a:latin typeface="Verdana"/>
                          <a:cs typeface="Verdana"/>
                        </a:rPr>
                        <a:t> </a:t>
                      </a:r>
                      <a:r>
                        <a:rPr sz="1200" spc="-30" dirty="0">
                          <a:latin typeface="Verdana"/>
                          <a:cs typeface="Verdana"/>
                        </a:rPr>
                        <a:t>enter</a:t>
                      </a:r>
                      <a:r>
                        <a:rPr sz="1200" spc="-80" dirty="0">
                          <a:latin typeface="Verdana"/>
                          <a:cs typeface="Verdana"/>
                        </a:rPr>
                        <a:t> </a:t>
                      </a:r>
                      <a:r>
                        <a:rPr sz="1200" dirty="0">
                          <a:latin typeface="Verdana"/>
                          <a:cs typeface="Verdana"/>
                        </a:rPr>
                        <a:t>below,</a:t>
                      </a:r>
                      <a:r>
                        <a:rPr sz="1200" spc="-90" dirty="0">
                          <a:latin typeface="Verdana"/>
                          <a:cs typeface="Verdana"/>
                        </a:rPr>
                        <a:t> </a:t>
                      </a:r>
                      <a:r>
                        <a:rPr sz="1200" spc="-10" dirty="0">
                          <a:latin typeface="Verdana"/>
                          <a:cs typeface="Verdana"/>
                        </a:rPr>
                        <a:t>but</a:t>
                      </a:r>
                      <a:r>
                        <a:rPr sz="1200" spc="-100" dirty="0">
                          <a:latin typeface="Verdana"/>
                          <a:cs typeface="Verdana"/>
                        </a:rPr>
                        <a:t> </a:t>
                      </a:r>
                      <a:r>
                        <a:rPr sz="1200" spc="-15" dirty="0">
                          <a:latin typeface="Verdana"/>
                          <a:cs typeface="Verdana"/>
                        </a:rPr>
                        <a:t>not</a:t>
                      </a:r>
                      <a:r>
                        <a:rPr sz="1200" spc="-90" dirty="0">
                          <a:latin typeface="Verdana"/>
                          <a:cs typeface="Verdana"/>
                        </a:rPr>
                        <a:t> </a:t>
                      </a:r>
                      <a:r>
                        <a:rPr sz="1200" spc="-40" dirty="0">
                          <a:latin typeface="Verdana"/>
                          <a:cs typeface="Verdana"/>
                        </a:rPr>
                        <a:t>significantly</a:t>
                      </a:r>
                      <a:r>
                        <a:rPr sz="1200" spc="-90" dirty="0">
                          <a:latin typeface="Verdana"/>
                          <a:cs typeface="Verdana"/>
                        </a:rPr>
                        <a:t> </a:t>
                      </a:r>
                      <a:r>
                        <a:rPr sz="1200" dirty="0">
                          <a:latin typeface="Verdana"/>
                          <a:cs typeface="Verdana"/>
                        </a:rPr>
                        <a:t>below,</a:t>
                      </a:r>
                      <a:r>
                        <a:rPr sz="1200" spc="-90" dirty="0">
                          <a:latin typeface="Verdana"/>
                          <a:cs typeface="Verdana"/>
                        </a:rPr>
                        <a:t> </a:t>
                      </a:r>
                      <a:r>
                        <a:rPr sz="1200" spc="-35" dirty="0">
                          <a:latin typeface="Verdana"/>
                          <a:cs typeface="Verdana"/>
                        </a:rPr>
                        <a:t>should </a:t>
                      </a:r>
                      <a:r>
                        <a:rPr sz="1200" spc="-405" dirty="0">
                          <a:latin typeface="Verdana"/>
                          <a:cs typeface="Verdana"/>
                        </a:rPr>
                        <a:t> </a:t>
                      </a:r>
                      <a:r>
                        <a:rPr sz="1200" spc="55" dirty="0">
                          <a:latin typeface="Verdana"/>
                          <a:cs typeface="Verdana"/>
                        </a:rPr>
                        <a:t>catch</a:t>
                      </a:r>
                      <a:r>
                        <a:rPr sz="1200" spc="-95" dirty="0">
                          <a:latin typeface="Verdana"/>
                          <a:cs typeface="Verdana"/>
                        </a:rPr>
                        <a:t> </a:t>
                      </a:r>
                      <a:r>
                        <a:rPr sz="1200" spc="20" dirty="0">
                          <a:latin typeface="Verdana"/>
                          <a:cs typeface="Verdana"/>
                        </a:rPr>
                        <a:t>up</a:t>
                      </a:r>
                      <a:r>
                        <a:rPr sz="1200" spc="-90" dirty="0">
                          <a:latin typeface="Verdana"/>
                          <a:cs typeface="Verdana"/>
                        </a:rPr>
                        <a:t> </a:t>
                      </a:r>
                      <a:r>
                        <a:rPr sz="1200" spc="-50" dirty="0">
                          <a:latin typeface="Verdana"/>
                          <a:cs typeface="Verdana"/>
                        </a:rPr>
                        <a:t>with</a:t>
                      </a:r>
                      <a:r>
                        <a:rPr sz="1200" spc="-90" dirty="0">
                          <a:latin typeface="Verdana"/>
                          <a:cs typeface="Verdana"/>
                        </a:rPr>
                        <a:t> </a:t>
                      </a:r>
                      <a:r>
                        <a:rPr sz="1200" spc="60" dirty="0">
                          <a:latin typeface="Verdana"/>
                          <a:cs typeface="Verdana"/>
                        </a:rPr>
                        <a:t>good</a:t>
                      </a:r>
                      <a:r>
                        <a:rPr sz="1200" spc="-85" dirty="0">
                          <a:latin typeface="Verdana"/>
                          <a:cs typeface="Verdana"/>
                        </a:rPr>
                        <a:t> </a:t>
                      </a:r>
                      <a:r>
                        <a:rPr sz="1200" spc="5" dirty="0">
                          <a:latin typeface="Verdana"/>
                          <a:cs typeface="Verdana"/>
                        </a:rPr>
                        <a:t>teaching.</a:t>
                      </a:r>
                      <a:endParaRPr sz="1200" dirty="0">
                        <a:latin typeface="Verdana"/>
                        <a:cs typeface="Verdana"/>
                      </a:endParaRPr>
                    </a:p>
                    <a:p>
                      <a:pPr>
                        <a:lnSpc>
                          <a:spcPct val="100000"/>
                        </a:lnSpc>
                        <a:spcBef>
                          <a:spcPts val="30"/>
                        </a:spcBef>
                      </a:pPr>
                      <a:endParaRPr sz="1250" dirty="0">
                        <a:latin typeface="Times New Roman"/>
                        <a:cs typeface="Times New Roman"/>
                      </a:endParaRPr>
                    </a:p>
                  </a:txBody>
                  <a:tcPr marL="0" marR="0" marT="317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5"/>
                  </a:ext>
                </a:extLst>
              </a:tr>
            </a:tbl>
          </a:graphicData>
        </a:graphic>
      </p:graphicFrame>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1410"/>
              </a:lnSpc>
            </a:pPr>
            <a:fld id="{81D60167-4931-47E6-BA6A-407CBD079E47}" type="slidenum">
              <a:rPr lang="en-GB" smtClean="0"/>
              <a:t>12</a:t>
            </a:fld>
            <a:endParaRPr lang="en-GB" dirty="0"/>
          </a:p>
        </p:txBody>
      </p:sp>
      <p:pic>
        <p:nvPicPr>
          <p:cNvPr id="7" name="Picture 6" descr="C:\Users\RLWCGRIFFITHS\AppData\Local\Microsoft\Windows\INetCache\Content.MSO\D0413950.tmp">
            <a:extLst>
              <a:ext uri="{FF2B5EF4-FFF2-40B4-BE49-F238E27FC236}">
                <a16:creationId xmlns:a16="http://schemas.microsoft.com/office/drawing/2014/main" id="{2A51B988-70D1-9115-72BC-68FD83BE19A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99500" y="394206"/>
            <a:ext cx="1170593" cy="93376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60248" y="460248"/>
            <a:ext cx="9773285" cy="755015"/>
          </a:xfrm>
          <a:prstGeom prst="rect">
            <a:avLst/>
          </a:prstGeom>
          <a:ln w="6095">
            <a:solidFill>
              <a:srgbClr val="000000"/>
            </a:solidFill>
          </a:ln>
        </p:spPr>
        <p:txBody>
          <a:bodyPr vert="horz" wrap="square" lIns="0" tIns="3175" rIns="0" bIns="0" rtlCol="0">
            <a:spAutoFit/>
          </a:bodyPr>
          <a:lstStyle/>
          <a:p>
            <a:pPr marL="68580" marR="108585">
              <a:lnSpc>
                <a:spcPct val="102299"/>
              </a:lnSpc>
              <a:spcBef>
                <a:spcPts val="25"/>
              </a:spcBef>
            </a:pPr>
            <a:r>
              <a:rPr sz="1200" spc="-60" dirty="0">
                <a:latin typeface="Verdana"/>
                <a:cs typeface="Verdana"/>
              </a:rPr>
              <a:t>These</a:t>
            </a:r>
            <a:r>
              <a:rPr sz="1200" spc="-80" dirty="0">
                <a:latin typeface="Verdana"/>
                <a:cs typeface="Verdana"/>
              </a:rPr>
              <a:t> </a:t>
            </a:r>
            <a:r>
              <a:rPr sz="1200" spc="-20" dirty="0">
                <a:latin typeface="Verdana"/>
                <a:cs typeface="Verdana"/>
              </a:rPr>
              <a:t>examples</a:t>
            </a:r>
            <a:r>
              <a:rPr sz="1200" spc="-80" dirty="0">
                <a:latin typeface="Verdana"/>
                <a:cs typeface="Verdana"/>
              </a:rPr>
              <a:t> </a:t>
            </a:r>
            <a:r>
              <a:rPr sz="1200" dirty="0">
                <a:latin typeface="Verdana"/>
                <a:cs typeface="Verdana"/>
              </a:rPr>
              <a:t>are</a:t>
            </a:r>
            <a:r>
              <a:rPr sz="1200" spc="-80" dirty="0">
                <a:latin typeface="Verdana"/>
                <a:cs typeface="Verdana"/>
              </a:rPr>
              <a:t> </a:t>
            </a:r>
            <a:r>
              <a:rPr sz="1200" spc="-65" dirty="0">
                <a:latin typeface="Verdana"/>
                <a:cs typeface="Verdana"/>
              </a:rPr>
              <a:t>illustrative </a:t>
            </a:r>
            <a:r>
              <a:rPr sz="1200" dirty="0">
                <a:latin typeface="Verdana"/>
                <a:cs typeface="Verdana"/>
              </a:rPr>
              <a:t>of</a:t>
            </a:r>
            <a:r>
              <a:rPr sz="1200" spc="-70" dirty="0">
                <a:latin typeface="Verdana"/>
                <a:cs typeface="Verdana"/>
              </a:rPr>
              <a:t> </a:t>
            </a:r>
            <a:r>
              <a:rPr sz="1200" spc="-10" dirty="0">
                <a:latin typeface="Verdana"/>
                <a:cs typeface="Verdana"/>
              </a:rPr>
              <a:t>the</a:t>
            </a:r>
            <a:r>
              <a:rPr sz="1200" spc="-80" dirty="0">
                <a:latin typeface="Verdana"/>
                <a:cs typeface="Verdana"/>
              </a:rPr>
              <a:t> </a:t>
            </a:r>
            <a:r>
              <a:rPr sz="1200" spc="-50" dirty="0">
                <a:latin typeface="Verdana"/>
                <a:cs typeface="Verdana"/>
              </a:rPr>
              <a:t>journey</a:t>
            </a:r>
            <a:r>
              <a:rPr sz="1200" spc="-75" dirty="0">
                <a:latin typeface="Verdana"/>
                <a:cs typeface="Verdana"/>
              </a:rPr>
              <a:t> </a:t>
            </a:r>
            <a:r>
              <a:rPr sz="1200" spc="-20" dirty="0">
                <a:latin typeface="Verdana"/>
                <a:cs typeface="Verdana"/>
              </a:rPr>
              <a:t>that</a:t>
            </a:r>
            <a:r>
              <a:rPr sz="1200" spc="-105" dirty="0">
                <a:latin typeface="Verdana"/>
                <a:cs typeface="Verdana"/>
              </a:rPr>
              <a:t> </a:t>
            </a:r>
            <a:r>
              <a:rPr sz="1200" spc="-20" dirty="0">
                <a:latin typeface="Verdana"/>
                <a:cs typeface="Verdana"/>
              </a:rPr>
              <a:t>some</a:t>
            </a:r>
            <a:r>
              <a:rPr sz="1200" spc="-80" dirty="0">
                <a:latin typeface="Verdana"/>
                <a:cs typeface="Verdana"/>
              </a:rPr>
              <a:t> </a:t>
            </a:r>
            <a:r>
              <a:rPr sz="1200" spc="-15" dirty="0">
                <a:latin typeface="Verdana"/>
                <a:cs typeface="Verdana"/>
              </a:rPr>
              <a:t>children</a:t>
            </a:r>
            <a:r>
              <a:rPr sz="1200" spc="-90" dirty="0">
                <a:latin typeface="Verdana"/>
                <a:cs typeface="Verdana"/>
              </a:rPr>
              <a:t> </a:t>
            </a:r>
            <a:r>
              <a:rPr sz="1200" spc="-5" dirty="0">
                <a:latin typeface="Verdana"/>
                <a:cs typeface="Verdana"/>
              </a:rPr>
              <a:t>may</a:t>
            </a:r>
            <a:r>
              <a:rPr sz="1200" spc="-100" dirty="0">
                <a:latin typeface="Verdana"/>
                <a:cs typeface="Verdana"/>
              </a:rPr>
              <a:t> </a:t>
            </a:r>
            <a:r>
              <a:rPr sz="1200" dirty="0">
                <a:latin typeface="Verdana"/>
                <a:cs typeface="Verdana"/>
              </a:rPr>
              <a:t>make</a:t>
            </a:r>
            <a:r>
              <a:rPr sz="1200" spc="-85" dirty="0">
                <a:latin typeface="Verdana"/>
                <a:cs typeface="Verdana"/>
              </a:rPr>
              <a:t> </a:t>
            </a:r>
            <a:r>
              <a:rPr sz="1200" spc="-35" dirty="0">
                <a:latin typeface="Verdana"/>
                <a:cs typeface="Verdana"/>
              </a:rPr>
              <a:t>across</a:t>
            </a:r>
            <a:r>
              <a:rPr sz="1200" spc="-80" dirty="0">
                <a:latin typeface="Verdana"/>
                <a:cs typeface="Verdana"/>
              </a:rPr>
              <a:t> </a:t>
            </a:r>
            <a:r>
              <a:rPr sz="1200" spc="-60" dirty="0">
                <a:latin typeface="Verdana"/>
                <a:cs typeface="Verdana"/>
              </a:rPr>
              <a:t>their</a:t>
            </a:r>
            <a:r>
              <a:rPr sz="1200" spc="-70" dirty="0">
                <a:latin typeface="Verdana"/>
                <a:cs typeface="Verdana"/>
              </a:rPr>
              <a:t> </a:t>
            </a:r>
            <a:r>
              <a:rPr sz="1200" spc="-40" dirty="0">
                <a:latin typeface="Verdana"/>
                <a:cs typeface="Verdana"/>
              </a:rPr>
              <a:t>time</a:t>
            </a:r>
            <a:r>
              <a:rPr sz="1200" spc="-80" dirty="0">
                <a:latin typeface="Verdana"/>
                <a:cs typeface="Verdana"/>
              </a:rPr>
              <a:t> </a:t>
            </a:r>
            <a:r>
              <a:rPr sz="1200" spc="-65" dirty="0">
                <a:latin typeface="Verdana"/>
                <a:cs typeface="Verdana"/>
              </a:rPr>
              <a:t>in</a:t>
            </a:r>
            <a:r>
              <a:rPr sz="1200" spc="-90" dirty="0">
                <a:latin typeface="Verdana"/>
                <a:cs typeface="Verdana"/>
              </a:rPr>
              <a:t> </a:t>
            </a:r>
            <a:r>
              <a:rPr sz="1200" spc="-80" dirty="0">
                <a:latin typeface="Verdana"/>
                <a:cs typeface="Verdana"/>
              </a:rPr>
              <a:t>nursery.</a:t>
            </a:r>
            <a:r>
              <a:rPr sz="1200" spc="-90" dirty="0">
                <a:latin typeface="Verdana"/>
                <a:cs typeface="Verdana"/>
              </a:rPr>
              <a:t> </a:t>
            </a:r>
            <a:r>
              <a:rPr sz="1200" spc="-20" dirty="0">
                <a:latin typeface="Verdana"/>
                <a:cs typeface="Verdana"/>
              </a:rPr>
              <a:t>Based</a:t>
            </a:r>
            <a:r>
              <a:rPr sz="1200" spc="-75" dirty="0">
                <a:latin typeface="Verdana"/>
                <a:cs typeface="Verdana"/>
              </a:rPr>
              <a:t> </a:t>
            </a:r>
            <a:r>
              <a:rPr sz="1200" spc="10" dirty="0">
                <a:latin typeface="Verdana"/>
                <a:cs typeface="Verdana"/>
              </a:rPr>
              <a:t>on</a:t>
            </a:r>
            <a:r>
              <a:rPr sz="1200" spc="-70" dirty="0">
                <a:latin typeface="Verdana"/>
                <a:cs typeface="Verdana"/>
              </a:rPr>
              <a:t> </a:t>
            </a:r>
            <a:r>
              <a:rPr sz="1200" spc="-15" dirty="0">
                <a:latin typeface="Verdana"/>
                <a:cs typeface="Verdana"/>
              </a:rPr>
              <a:t>the</a:t>
            </a:r>
            <a:r>
              <a:rPr sz="1200" spc="-80" dirty="0">
                <a:latin typeface="Verdana"/>
                <a:cs typeface="Verdana"/>
              </a:rPr>
              <a:t> </a:t>
            </a:r>
            <a:r>
              <a:rPr sz="1200" spc="10" dirty="0">
                <a:latin typeface="Verdana"/>
                <a:cs typeface="Verdana"/>
              </a:rPr>
              <a:t>needs </a:t>
            </a:r>
            <a:r>
              <a:rPr sz="1200" spc="-405" dirty="0">
                <a:latin typeface="Verdana"/>
                <a:cs typeface="Verdana"/>
              </a:rPr>
              <a:t> </a:t>
            </a:r>
            <a:r>
              <a:rPr sz="1200" dirty="0">
                <a:latin typeface="Verdana"/>
                <a:cs typeface="Verdana"/>
              </a:rPr>
              <a:t>of </a:t>
            </a:r>
            <a:r>
              <a:rPr sz="1200" spc="-20" dirty="0">
                <a:latin typeface="Verdana"/>
                <a:cs typeface="Verdana"/>
              </a:rPr>
              <a:t>the </a:t>
            </a:r>
            <a:r>
              <a:rPr sz="1200" spc="-15" dirty="0">
                <a:latin typeface="Verdana"/>
                <a:cs typeface="Verdana"/>
              </a:rPr>
              <a:t>child, </a:t>
            </a:r>
            <a:r>
              <a:rPr sz="1200" spc="-20" dirty="0">
                <a:latin typeface="Verdana"/>
                <a:cs typeface="Verdana"/>
              </a:rPr>
              <a:t>some </a:t>
            </a:r>
            <a:r>
              <a:rPr sz="1200" spc="-15" dirty="0">
                <a:latin typeface="Verdana"/>
                <a:cs typeface="Verdana"/>
              </a:rPr>
              <a:t>children </a:t>
            </a:r>
            <a:r>
              <a:rPr sz="1200" spc="-5" dirty="0">
                <a:latin typeface="Verdana"/>
                <a:cs typeface="Verdana"/>
              </a:rPr>
              <a:t>may </a:t>
            </a:r>
            <a:r>
              <a:rPr sz="1200" spc="5" dirty="0">
                <a:latin typeface="Verdana"/>
                <a:cs typeface="Verdana"/>
              </a:rPr>
              <a:t>make </a:t>
            </a:r>
            <a:r>
              <a:rPr sz="1200" spc="-25" dirty="0">
                <a:latin typeface="Verdana"/>
                <a:cs typeface="Verdana"/>
              </a:rPr>
              <a:t>more </a:t>
            </a:r>
            <a:r>
              <a:rPr sz="1200" spc="-60" dirty="0">
                <a:latin typeface="Verdana"/>
                <a:cs typeface="Verdana"/>
              </a:rPr>
              <a:t>progress, </a:t>
            </a:r>
            <a:r>
              <a:rPr sz="1200" spc="-50" dirty="0">
                <a:latin typeface="Verdana"/>
                <a:cs typeface="Verdana"/>
              </a:rPr>
              <a:t>others </a:t>
            </a:r>
            <a:r>
              <a:rPr sz="1200" spc="-90" dirty="0">
                <a:latin typeface="Verdana"/>
                <a:cs typeface="Verdana"/>
              </a:rPr>
              <a:t>less. </a:t>
            </a:r>
            <a:r>
              <a:rPr sz="1200" spc="-75" dirty="0">
                <a:latin typeface="Verdana"/>
                <a:cs typeface="Verdana"/>
              </a:rPr>
              <a:t>For </a:t>
            </a:r>
            <a:r>
              <a:rPr sz="1200" spc="-10" dirty="0">
                <a:latin typeface="Verdana"/>
                <a:cs typeface="Verdana"/>
              </a:rPr>
              <a:t>example, </a:t>
            </a:r>
            <a:r>
              <a:rPr sz="1200" spc="-25" dirty="0">
                <a:latin typeface="Verdana"/>
                <a:cs typeface="Verdana"/>
              </a:rPr>
              <a:t>some </a:t>
            </a:r>
            <a:r>
              <a:rPr sz="1200" spc="-15" dirty="0">
                <a:latin typeface="Verdana"/>
                <a:cs typeface="Verdana"/>
              </a:rPr>
              <a:t>children </a:t>
            </a:r>
            <a:r>
              <a:rPr sz="1200" spc="30" dirty="0">
                <a:latin typeface="Verdana"/>
                <a:cs typeface="Verdana"/>
              </a:rPr>
              <a:t>could </a:t>
            </a:r>
            <a:r>
              <a:rPr sz="1200" dirty="0">
                <a:latin typeface="Verdana"/>
                <a:cs typeface="Verdana"/>
              </a:rPr>
              <a:t>make </a:t>
            </a:r>
            <a:r>
              <a:rPr sz="1200" spc="-5" dirty="0">
                <a:latin typeface="Verdana"/>
                <a:cs typeface="Verdana"/>
              </a:rPr>
              <a:t>rapid </a:t>
            </a:r>
            <a:r>
              <a:rPr sz="1200" spc="-50" dirty="0">
                <a:latin typeface="Verdana"/>
                <a:cs typeface="Verdana"/>
              </a:rPr>
              <a:t>progress from </a:t>
            </a:r>
            <a:r>
              <a:rPr sz="1200" spc="-45" dirty="0">
                <a:latin typeface="Verdana"/>
                <a:cs typeface="Verdana"/>
              </a:rPr>
              <a:t> </a:t>
            </a:r>
            <a:r>
              <a:rPr sz="1200" spc="-20" dirty="0">
                <a:latin typeface="Verdana"/>
                <a:cs typeface="Verdana"/>
              </a:rPr>
              <a:t>lower </a:t>
            </a:r>
            <a:r>
              <a:rPr sz="1200" spc="-55" dirty="0">
                <a:latin typeface="Verdana"/>
                <a:cs typeface="Verdana"/>
              </a:rPr>
              <a:t>starting </a:t>
            </a:r>
            <a:r>
              <a:rPr sz="1200" spc="-40" dirty="0">
                <a:latin typeface="Verdana"/>
                <a:cs typeface="Verdana"/>
              </a:rPr>
              <a:t>points </a:t>
            </a:r>
            <a:r>
              <a:rPr sz="1200" spc="-50" dirty="0">
                <a:latin typeface="Verdana"/>
                <a:cs typeface="Verdana"/>
              </a:rPr>
              <a:t>from </a:t>
            </a:r>
            <a:r>
              <a:rPr sz="1200" spc="-35" dirty="0">
                <a:latin typeface="Verdana"/>
                <a:cs typeface="Verdana"/>
              </a:rPr>
              <a:t>those </a:t>
            </a:r>
            <a:r>
              <a:rPr sz="1200" spc="-15" dirty="0">
                <a:latin typeface="Verdana"/>
                <a:cs typeface="Verdana"/>
              </a:rPr>
              <a:t>suggested </a:t>
            </a:r>
            <a:r>
              <a:rPr sz="1200" spc="20" dirty="0">
                <a:latin typeface="Verdana"/>
                <a:cs typeface="Verdana"/>
              </a:rPr>
              <a:t>above, </a:t>
            </a:r>
            <a:r>
              <a:rPr sz="1200" spc="45" dirty="0">
                <a:latin typeface="Verdana"/>
                <a:cs typeface="Verdana"/>
              </a:rPr>
              <a:t>and </a:t>
            </a:r>
            <a:r>
              <a:rPr sz="1200" spc="25" dirty="0">
                <a:latin typeface="Verdana"/>
                <a:cs typeface="Verdana"/>
              </a:rPr>
              <a:t>achieve </a:t>
            </a:r>
            <a:r>
              <a:rPr sz="1200" spc="-20" dirty="0">
                <a:latin typeface="Verdana"/>
                <a:cs typeface="Verdana"/>
              </a:rPr>
              <a:t>the </a:t>
            </a:r>
            <a:r>
              <a:rPr sz="1200" spc="35" dirty="0">
                <a:latin typeface="Verdana"/>
                <a:cs typeface="Verdana"/>
              </a:rPr>
              <a:t>end </a:t>
            </a:r>
            <a:r>
              <a:rPr sz="1200" spc="5" dirty="0">
                <a:latin typeface="Verdana"/>
                <a:cs typeface="Verdana"/>
              </a:rPr>
              <a:t>of </a:t>
            </a:r>
            <a:r>
              <a:rPr sz="1200" spc="-15" dirty="0">
                <a:latin typeface="Verdana"/>
                <a:cs typeface="Verdana"/>
              </a:rPr>
              <a:t>year </a:t>
            </a:r>
            <a:r>
              <a:rPr sz="1200" spc="-30" dirty="0">
                <a:latin typeface="Verdana"/>
                <a:cs typeface="Verdana"/>
              </a:rPr>
              <a:t>target. </a:t>
            </a:r>
            <a:r>
              <a:rPr sz="1200" spc="-60" dirty="0">
                <a:latin typeface="Verdana"/>
                <a:cs typeface="Verdana"/>
              </a:rPr>
              <a:t>Assessment </a:t>
            </a:r>
            <a:r>
              <a:rPr sz="1200" spc="-35" dirty="0">
                <a:latin typeface="Verdana"/>
                <a:cs typeface="Verdana"/>
              </a:rPr>
              <a:t>information </a:t>
            </a:r>
            <a:r>
              <a:rPr sz="1200" spc="-20" dirty="0">
                <a:latin typeface="Verdana"/>
                <a:cs typeface="Verdana"/>
              </a:rPr>
              <a:t>however, </a:t>
            </a:r>
            <a:r>
              <a:rPr sz="1200" spc="-30" dirty="0">
                <a:latin typeface="Verdana"/>
                <a:cs typeface="Verdana"/>
              </a:rPr>
              <a:t>should </a:t>
            </a:r>
            <a:r>
              <a:rPr sz="1200" spc="-25" dirty="0">
                <a:latin typeface="Verdana"/>
                <a:cs typeface="Verdana"/>
              </a:rPr>
              <a:t> </a:t>
            </a:r>
            <a:r>
              <a:rPr sz="1200" spc="65" dirty="0">
                <a:latin typeface="Verdana"/>
                <a:cs typeface="Verdana"/>
              </a:rPr>
              <a:t>be</a:t>
            </a:r>
            <a:r>
              <a:rPr sz="1200" spc="-90" dirty="0">
                <a:latin typeface="Verdana"/>
                <a:cs typeface="Verdana"/>
              </a:rPr>
              <a:t> </a:t>
            </a:r>
            <a:r>
              <a:rPr sz="1200" spc="-55" dirty="0">
                <a:latin typeface="Verdana"/>
                <a:cs typeface="Verdana"/>
              </a:rPr>
              <a:t>useful</a:t>
            </a:r>
            <a:r>
              <a:rPr sz="1200" spc="-80" dirty="0">
                <a:latin typeface="Verdana"/>
                <a:cs typeface="Verdana"/>
              </a:rPr>
              <a:t> </a:t>
            </a:r>
            <a:r>
              <a:rPr sz="1200" spc="45" dirty="0">
                <a:latin typeface="Verdana"/>
                <a:cs typeface="Verdana"/>
              </a:rPr>
              <a:t>and</a:t>
            </a:r>
            <a:r>
              <a:rPr sz="1200" spc="-85" dirty="0">
                <a:latin typeface="Verdana"/>
                <a:cs typeface="Verdana"/>
              </a:rPr>
              <a:t> </a:t>
            </a:r>
            <a:r>
              <a:rPr sz="1200" spc="-20" dirty="0">
                <a:latin typeface="Verdana"/>
                <a:cs typeface="Verdana"/>
              </a:rPr>
              <a:t>used</a:t>
            </a:r>
            <a:r>
              <a:rPr sz="1200" spc="-85" dirty="0">
                <a:latin typeface="Verdana"/>
                <a:cs typeface="Verdana"/>
              </a:rPr>
              <a:t> </a:t>
            </a:r>
            <a:r>
              <a:rPr sz="1200" spc="-10" dirty="0">
                <a:latin typeface="Verdana"/>
                <a:cs typeface="Verdana"/>
              </a:rPr>
              <a:t>effectively</a:t>
            </a:r>
            <a:r>
              <a:rPr sz="1200" spc="-100" dirty="0">
                <a:latin typeface="Verdana"/>
                <a:cs typeface="Verdana"/>
              </a:rPr>
              <a:t> </a:t>
            </a:r>
            <a:r>
              <a:rPr sz="1200" spc="-10" dirty="0">
                <a:latin typeface="Verdana"/>
                <a:cs typeface="Verdana"/>
              </a:rPr>
              <a:t>to</a:t>
            </a:r>
            <a:r>
              <a:rPr sz="1200" spc="-95" dirty="0">
                <a:latin typeface="Verdana"/>
                <a:cs typeface="Verdana"/>
              </a:rPr>
              <a:t> </a:t>
            </a:r>
            <a:r>
              <a:rPr sz="1200" spc="10" dirty="0">
                <a:latin typeface="Verdana"/>
                <a:cs typeface="Verdana"/>
              </a:rPr>
              <a:t>plan</a:t>
            </a:r>
            <a:r>
              <a:rPr sz="1200" spc="-90" dirty="0">
                <a:latin typeface="Verdana"/>
                <a:cs typeface="Verdana"/>
              </a:rPr>
              <a:t> </a:t>
            </a:r>
            <a:r>
              <a:rPr sz="1200" spc="-20" dirty="0">
                <a:latin typeface="Verdana"/>
                <a:cs typeface="Verdana"/>
              </a:rPr>
              <a:t>the</a:t>
            </a:r>
            <a:r>
              <a:rPr sz="1200" spc="-80" dirty="0">
                <a:latin typeface="Verdana"/>
                <a:cs typeface="Verdana"/>
              </a:rPr>
              <a:t> </a:t>
            </a:r>
            <a:r>
              <a:rPr sz="1200" spc="-40" dirty="0">
                <a:latin typeface="Verdana"/>
                <a:cs typeface="Verdana"/>
              </a:rPr>
              <a:t>next</a:t>
            </a:r>
            <a:r>
              <a:rPr sz="1200" spc="-114" dirty="0">
                <a:latin typeface="Verdana"/>
                <a:cs typeface="Verdana"/>
              </a:rPr>
              <a:t> </a:t>
            </a:r>
            <a:r>
              <a:rPr sz="1200" spc="-55" dirty="0">
                <a:latin typeface="Verdana"/>
                <a:cs typeface="Verdana"/>
              </a:rPr>
              <a:t>steps</a:t>
            </a:r>
            <a:r>
              <a:rPr sz="1200" spc="-90" dirty="0">
                <a:latin typeface="Verdana"/>
                <a:cs typeface="Verdana"/>
              </a:rPr>
              <a:t> </a:t>
            </a:r>
            <a:r>
              <a:rPr sz="1200" spc="5" dirty="0">
                <a:latin typeface="Verdana"/>
                <a:cs typeface="Verdana"/>
              </a:rPr>
              <a:t>of</a:t>
            </a:r>
            <a:r>
              <a:rPr sz="1200" spc="-75" dirty="0">
                <a:latin typeface="Verdana"/>
                <a:cs typeface="Verdana"/>
              </a:rPr>
              <a:t> </a:t>
            </a:r>
            <a:r>
              <a:rPr sz="1200" spc="-15" dirty="0">
                <a:latin typeface="Verdana"/>
                <a:cs typeface="Verdana"/>
              </a:rPr>
              <a:t>the</a:t>
            </a:r>
            <a:r>
              <a:rPr sz="1200" spc="-90" dirty="0">
                <a:latin typeface="Verdana"/>
                <a:cs typeface="Verdana"/>
              </a:rPr>
              <a:t> </a:t>
            </a:r>
            <a:r>
              <a:rPr sz="1200" spc="5" dirty="0">
                <a:latin typeface="Verdana"/>
                <a:cs typeface="Verdana"/>
              </a:rPr>
              <a:t>child</a:t>
            </a:r>
            <a:r>
              <a:rPr lang="en-GB" sz="1200" spc="-80" dirty="0">
                <a:latin typeface="Verdana"/>
                <a:cs typeface="Verdana"/>
              </a:rPr>
              <a:t>.</a:t>
            </a:r>
            <a:endParaRPr sz="1200" dirty="0">
              <a:latin typeface="Verdana"/>
              <a:cs typeface="Verdana"/>
            </a:endParaRPr>
          </a:p>
        </p:txBody>
      </p:sp>
      <p:grpSp>
        <p:nvGrpSpPr>
          <p:cNvPr id="3" name="object 3"/>
          <p:cNvGrpSpPr/>
          <p:nvPr/>
        </p:nvGrpSpPr>
        <p:grpSpPr>
          <a:xfrm>
            <a:off x="482948" y="1805763"/>
            <a:ext cx="4025552" cy="3243580"/>
            <a:chOff x="482948" y="1805763"/>
            <a:chExt cx="3327400" cy="3243580"/>
          </a:xfrm>
        </p:grpSpPr>
        <p:pic>
          <p:nvPicPr>
            <p:cNvPr id="4" name="object 4"/>
            <p:cNvPicPr/>
            <p:nvPr/>
          </p:nvPicPr>
          <p:blipFill>
            <a:blip r:embed="rId2" cstate="print"/>
            <a:stretch>
              <a:fillRect/>
            </a:stretch>
          </p:blipFill>
          <p:spPr>
            <a:xfrm>
              <a:off x="482948" y="1805763"/>
              <a:ext cx="3327211" cy="3243424"/>
            </a:xfrm>
            <a:prstGeom prst="rect">
              <a:avLst/>
            </a:prstGeom>
          </p:spPr>
        </p:pic>
        <p:pic>
          <p:nvPicPr>
            <p:cNvPr id="5" name="object 5"/>
            <p:cNvPicPr/>
            <p:nvPr/>
          </p:nvPicPr>
          <p:blipFill>
            <a:blip r:embed="rId3" cstate="print"/>
            <a:stretch>
              <a:fillRect/>
            </a:stretch>
          </p:blipFill>
          <p:spPr>
            <a:xfrm>
              <a:off x="647700" y="1968373"/>
              <a:ext cx="3011170" cy="2929255"/>
            </a:xfrm>
            <a:prstGeom prst="rect">
              <a:avLst/>
            </a:prstGeom>
          </p:spPr>
        </p:pic>
      </p:gr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38100">
              <a:lnSpc>
                <a:spcPts val="1410"/>
              </a:lnSpc>
            </a:pPr>
            <a:fld id="{81D60167-4931-47E6-BA6A-407CBD079E47}" type="slidenum">
              <a:rPr dirty="0"/>
              <a:t>13</a:t>
            </a:fld>
            <a:endParaRPr dirty="0"/>
          </a:p>
        </p:txBody>
      </p:sp>
      <p:sp>
        <p:nvSpPr>
          <p:cNvPr id="12" name="object 2">
            <a:extLst>
              <a:ext uri="{FF2B5EF4-FFF2-40B4-BE49-F238E27FC236}">
                <a16:creationId xmlns:a16="http://schemas.microsoft.com/office/drawing/2014/main" id="{A8913B01-17F4-91D7-3FBD-2442F97A3B1E}"/>
              </a:ext>
            </a:extLst>
          </p:cNvPr>
          <p:cNvSpPr/>
          <p:nvPr/>
        </p:nvSpPr>
        <p:spPr>
          <a:xfrm>
            <a:off x="5727700" y="2943225"/>
            <a:ext cx="3352800" cy="2514600"/>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 name="object 29"/>
          <p:cNvSpPr txBox="1">
            <a:spLocks noGrp="1"/>
          </p:cNvSpPr>
          <p:nvPr>
            <p:ph type="sldNum" sz="quarter" idx="7"/>
          </p:nvPr>
        </p:nvSpPr>
        <p:spPr>
          <a:prstGeom prst="rect">
            <a:avLst/>
          </a:prstGeom>
        </p:spPr>
        <p:txBody>
          <a:bodyPr vert="horz" wrap="square" lIns="0" tIns="0" rIns="0" bIns="0" rtlCol="0">
            <a:spAutoFit/>
          </a:bodyPr>
          <a:lstStyle/>
          <a:p>
            <a:pPr marL="114300">
              <a:lnSpc>
                <a:spcPts val="1410"/>
              </a:lnSpc>
            </a:pPr>
            <a:fld id="{81D60167-4931-47E6-BA6A-407CBD079E47}" type="slidenum">
              <a:rPr lang="en-GB" smtClean="0"/>
              <a:t>2</a:t>
            </a:fld>
            <a:endParaRPr lang="en-GB" dirty="0"/>
          </a:p>
        </p:txBody>
      </p:sp>
      <p:sp>
        <p:nvSpPr>
          <p:cNvPr id="33" name="TextBox 32">
            <a:extLst>
              <a:ext uri="{FF2B5EF4-FFF2-40B4-BE49-F238E27FC236}">
                <a16:creationId xmlns:a16="http://schemas.microsoft.com/office/drawing/2014/main" id="{796FE09C-0EBB-8767-A5DF-BDD9056955D1}"/>
              </a:ext>
            </a:extLst>
          </p:cNvPr>
          <p:cNvSpPr txBox="1"/>
          <p:nvPr/>
        </p:nvSpPr>
        <p:spPr>
          <a:xfrm>
            <a:off x="534403" y="2105025"/>
            <a:ext cx="9664954" cy="4948149"/>
          </a:xfrm>
          <a:prstGeom prst="rect">
            <a:avLst/>
          </a:prstGeom>
          <a:noFill/>
          <a:ln w="38100">
            <a:solidFill>
              <a:schemeClr val="tx1"/>
            </a:solidFill>
          </a:ln>
        </p:spPr>
        <p:txBody>
          <a:bodyPr wrap="square" rtlCol="0">
            <a:spAutoFit/>
          </a:bodyPr>
          <a:lstStyle/>
          <a:p>
            <a:r>
              <a:rPr lang="en-US" sz="1200" b="1" u="sng" dirty="0">
                <a:solidFill>
                  <a:srgbClr val="000000"/>
                </a:solidFill>
                <a:effectLst/>
                <a:latin typeface="Comic Sans MS" panose="030F0702030302020204" pitchFamily="66" charset="0"/>
                <a:ea typeface="Times New Roman" panose="02020603050405020304" pitchFamily="18" charset="0"/>
              </a:rPr>
              <a:t>Introduction</a:t>
            </a:r>
            <a:endParaRPr lang="en-GB" sz="1200" dirty="0">
              <a:solidFill>
                <a:srgbClr val="000000"/>
              </a:solidFill>
              <a:effectLst/>
              <a:latin typeface="Times New Roman" panose="02020603050405020304" pitchFamily="18" charset="0"/>
              <a:ea typeface="Times New Roman" panose="02020603050405020304" pitchFamily="18" charset="0"/>
            </a:endParaRPr>
          </a:p>
          <a:p>
            <a:r>
              <a:rPr lang="en-US" sz="1200" b="1" i="1" dirty="0">
                <a:solidFill>
                  <a:srgbClr val="000000"/>
                </a:solidFill>
                <a:effectLst/>
                <a:latin typeface="Comic Sans MS" panose="030F0702030302020204" pitchFamily="66" charset="0"/>
                <a:ea typeface="Times New Roman" panose="02020603050405020304" pitchFamily="18" charset="0"/>
              </a:rPr>
              <a:t>“Every child deserves the best possible start in life and support to fulfil their potential. A child’s experience in the early years has a major impact on their future life chances. A secure, safe and happy childhood is important in its own right and it provides the foundation for children to make the most of their abilities and talents as they grow up” </a:t>
            </a:r>
            <a:endParaRPr lang="en-GB" sz="1200" dirty="0">
              <a:solidFill>
                <a:srgbClr val="000000"/>
              </a:solidFill>
              <a:effectLst/>
              <a:latin typeface="Times New Roman" panose="02020603050405020304" pitchFamily="18" charset="0"/>
              <a:ea typeface="Times New Roman" panose="02020603050405020304" pitchFamily="18" charset="0"/>
            </a:endParaRPr>
          </a:p>
          <a:p>
            <a:r>
              <a:rPr lang="en-US" sz="1200" b="1" dirty="0">
                <a:solidFill>
                  <a:srgbClr val="000000"/>
                </a:solidFill>
                <a:effectLst/>
                <a:latin typeface="Comic Sans MS" panose="030F0702030302020204" pitchFamily="66" charset="0"/>
                <a:ea typeface="Times New Roman" panose="02020603050405020304" pitchFamily="18" charset="0"/>
              </a:rPr>
              <a:t>Early Years Foundation Stage Profile – Department for Children, Schools and Families 2012.</a:t>
            </a:r>
            <a:endParaRPr lang="en-GB" sz="1200" dirty="0">
              <a:solidFill>
                <a:srgbClr val="000000"/>
              </a:solidFill>
              <a:effectLst/>
              <a:latin typeface="Times New Roman" panose="02020603050405020304" pitchFamily="18" charset="0"/>
              <a:ea typeface="Times New Roman" panose="02020603050405020304" pitchFamily="18" charset="0"/>
            </a:endParaRPr>
          </a:p>
          <a:p>
            <a:r>
              <a:rPr lang="en-US" sz="1200" b="1" dirty="0">
                <a:solidFill>
                  <a:srgbClr val="000000"/>
                </a:solidFill>
                <a:effectLst/>
                <a:latin typeface="Comic Sans MS" panose="030F0702030302020204" pitchFamily="66" charset="0"/>
                <a:ea typeface="Times New Roman" panose="02020603050405020304" pitchFamily="18" charset="0"/>
              </a:rPr>
              <a:t> </a:t>
            </a:r>
            <a:endParaRPr lang="en-GB" sz="1200" dirty="0">
              <a:solidFill>
                <a:srgbClr val="000000"/>
              </a:solidFill>
              <a:effectLst/>
              <a:latin typeface="Times New Roman" panose="02020603050405020304" pitchFamily="18" charset="0"/>
              <a:ea typeface="Times New Roman" panose="02020603050405020304" pitchFamily="18" charset="0"/>
            </a:endParaRPr>
          </a:p>
          <a:p>
            <a:r>
              <a:rPr lang="en-US" sz="1100" dirty="0">
                <a:solidFill>
                  <a:srgbClr val="000000"/>
                </a:solidFill>
                <a:effectLst/>
                <a:latin typeface="Comic Sans MS" panose="030F0702030302020204" pitchFamily="66" charset="0"/>
                <a:ea typeface="Times New Roman" panose="02020603050405020304" pitchFamily="18" charset="0"/>
              </a:rPr>
              <a:t>The Early Years Foundation Stage (EYFS) applies to children from birth to the end of reception year. At Lockwood Primary School, children are admitted into nursery in the term that they are three (when possible) and into reception in the September following their fourth birthday. </a:t>
            </a:r>
            <a:endParaRPr lang="en-GB" sz="1100" dirty="0">
              <a:solidFill>
                <a:srgbClr val="000000"/>
              </a:solidFill>
              <a:effectLst/>
              <a:latin typeface="Times New Roman" panose="02020603050405020304" pitchFamily="18" charset="0"/>
              <a:ea typeface="Times New Roman" panose="02020603050405020304" pitchFamily="18" charset="0"/>
            </a:endParaRPr>
          </a:p>
          <a:p>
            <a:r>
              <a:rPr lang="en-US" sz="1100" dirty="0">
                <a:solidFill>
                  <a:srgbClr val="000000"/>
                </a:solidFill>
                <a:effectLst/>
                <a:latin typeface="Comic Sans MS" panose="030F0702030302020204" pitchFamily="66" charset="0"/>
                <a:ea typeface="Times New Roman" panose="02020603050405020304" pitchFamily="18" charset="0"/>
              </a:rPr>
              <a:t>Early childhood is the foundation on which children build the rest of their lives. At Lockwood, we greatly value the importance that the EYFS plays in laying secure foundations for future learning and development.</a:t>
            </a:r>
            <a:endParaRPr lang="en-GB" sz="1100" dirty="0">
              <a:solidFill>
                <a:srgbClr val="000000"/>
              </a:solidFill>
              <a:effectLst/>
              <a:latin typeface="Times New Roman" panose="02020603050405020304" pitchFamily="18" charset="0"/>
              <a:ea typeface="Times New Roman" panose="02020603050405020304" pitchFamily="18" charset="0"/>
            </a:endParaRPr>
          </a:p>
          <a:p>
            <a:r>
              <a:rPr lang="en-US" sz="1100" dirty="0">
                <a:solidFill>
                  <a:srgbClr val="000000"/>
                </a:solidFill>
                <a:effectLst/>
                <a:latin typeface="Comic Sans MS" panose="030F0702030302020204" pitchFamily="66" charset="0"/>
                <a:ea typeface="Times New Roman" panose="02020603050405020304" pitchFamily="18" charset="0"/>
              </a:rPr>
              <a:t>However, we also believe that early childhood is valid in itself as part of life. It is important to view the EYFS as preparation for life and not simply preparation for the next stage of education. </a:t>
            </a:r>
            <a:endParaRPr lang="en-GB" sz="1100" dirty="0">
              <a:solidFill>
                <a:srgbClr val="000000"/>
              </a:solidFill>
              <a:effectLst/>
              <a:latin typeface="Times New Roman" panose="02020603050405020304" pitchFamily="18" charset="0"/>
              <a:ea typeface="Times New Roman" panose="02020603050405020304" pitchFamily="18" charset="0"/>
            </a:endParaRPr>
          </a:p>
          <a:p>
            <a:pPr>
              <a:spcAft>
                <a:spcPts val="1295"/>
              </a:spcAft>
            </a:pPr>
            <a:r>
              <a:rPr lang="en-US" sz="1100" dirty="0">
                <a:solidFill>
                  <a:srgbClr val="FF0000"/>
                </a:solidFill>
                <a:effectLst/>
                <a:latin typeface="Comic Sans MS" panose="030F0702030302020204" pitchFamily="66" charset="0"/>
                <a:ea typeface="Liberation Sans"/>
                <a:cs typeface="Liberation Sans"/>
              </a:rPr>
              <a:t>When thinking about Early Years we need to have these four principles at the forefront of what we do</a:t>
            </a:r>
            <a:endParaRPr lang="en-GB" sz="1100" dirty="0">
              <a:effectLst/>
              <a:latin typeface="Liberation Sans"/>
              <a:ea typeface="Liberation Sans"/>
              <a:cs typeface="Liberation Sans"/>
            </a:endParaRPr>
          </a:p>
          <a:p>
            <a:pPr marL="342900" lvl="0" indent="-342900">
              <a:lnSpc>
                <a:spcPct val="107000"/>
              </a:lnSpc>
              <a:buFont typeface="Symbol" panose="05050102010706020507" pitchFamily="18" charset="2"/>
              <a:buChar char=""/>
            </a:pPr>
            <a:r>
              <a:rPr lang="en-US" sz="1100" dirty="0">
                <a:effectLst/>
                <a:latin typeface="Comic Sans MS" panose="030F0702030302020204" pitchFamily="66" charset="0"/>
                <a:ea typeface="Liberation Sans"/>
                <a:cs typeface="Liberation Sans"/>
              </a:rPr>
              <a:t>Every child is a </a:t>
            </a:r>
            <a:r>
              <a:rPr lang="en-US" sz="1100" b="1" dirty="0">
                <a:effectLst/>
                <a:latin typeface="Comic Sans MS" panose="030F0702030302020204" pitchFamily="66" charset="0"/>
                <a:ea typeface="Liberation Sans"/>
                <a:cs typeface="Liberation Sans"/>
              </a:rPr>
              <a:t>unique child</a:t>
            </a:r>
            <a:r>
              <a:rPr lang="en-US" sz="1100" dirty="0">
                <a:effectLst/>
                <a:latin typeface="Comic Sans MS" panose="030F0702030302020204" pitchFamily="66" charset="0"/>
                <a:ea typeface="Liberation Sans"/>
                <a:cs typeface="Liberation Sans"/>
              </a:rPr>
              <a:t>, who is constantly learning and can be resilient, capable, confident and self-assured</a:t>
            </a:r>
            <a:endParaRPr lang="en-GB" sz="1100" dirty="0">
              <a:effectLst/>
              <a:latin typeface="Liberation Sans"/>
              <a:ea typeface="Liberation Sans"/>
              <a:cs typeface="Liberation Sans"/>
            </a:endParaRPr>
          </a:p>
          <a:p>
            <a:pPr marL="342900" lvl="0" indent="-342900">
              <a:lnSpc>
                <a:spcPct val="107000"/>
              </a:lnSpc>
              <a:buFont typeface="Symbol" panose="05050102010706020507" pitchFamily="18" charset="2"/>
              <a:buChar char=""/>
            </a:pPr>
            <a:r>
              <a:rPr lang="en-US" sz="1100" dirty="0">
                <a:effectLst/>
                <a:latin typeface="Comic Sans MS" panose="030F0702030302020204" pitchFamily="66" charset="0"/>
                <a:ea typeface="Liberation Sans"/>
                <a:cs typeface="Liberation Sans"/>
              </a:rPr>
              <a:t>Children learn to be strong and independent through </a:t>
            </a:r>
            <a:r>
              <a:rPr lang="en-US" sz="1100" b="1" dirty="0">
                <a:effectLst/>
                <a:latin typeface="Comic Sans MS" panose="030F0702030302020204" pitchFamily="66" charset="0"/>
                <a:ea typeface="Liberation Sans"/>
                <a:cs typeface="Liberation Sans"/>
              </a:rPr>
              <a:t>positive relationships</a:t>
            </a:r>
            <a:endParaRPr lang="en-GB" sz="1100" dirty="0">
              <a:effectLst/>
              <a:latin typeface="Liberation Sans"/>
              <a:ea typeface="Liberation Sans"/>
              <a:cs typeface="Liberation Sans"/>
            </a:endParaRPr>
          </a:p>
          <a:p>
            <a:pPr marL="342900" lvl="0" indent="-342900">
              <a:lnSpc>
                <a:spcPct val="107000"/>
              </a:lnSpc>
              <a:buFont typeface="Symbol" panose="05050102010706020507" pitchFamily="18" charset="2"/>
              <a:buChar char=""/>
            </a:pPr>
            <a:r>
              <a:rPr lang="en-US" sz="1100" dirty="0">
                <a:effectLst/>
                <a:latin typeface="Comic Sans MS" panose="030F0702030302020204" pitchFamily="66" charset="0"/>
                <a:ea typeface="Liberation Sans"/>
                <a:cs typeface="Liberation Sans"/>
              </a:rPr>
              <a:t>Children learn and develop well in </a:t>
            </a:r>
            <a:r>
              <a:rPr lang="en-US" sz="1100" b="1" dirty="0">
                <a:effectLst/>
                <a:latin typeface="Comic Sans MS" panose="030F0702030302020204" pitchFamily="66" charset="0"/>
                <a:ea typeface="Liberation Sans"/>
                <a:cs typeface="Liberation Sans"/>
              </a:rPr>
              <a:t>enabling environments</a:t>
            </a:r>
            <a:r>
              <a:rPr lang="en-US" sz="1100" dirty="0">
                <a:effectLst/>
                <a:latin typeface="Comic Sans MS" panose="030F0702030302020204" pitchFamily="66" charset="0"/>
                <a:ea typeface="Liberation Sans"/>
                <a:cs typeface="Liberation Sans"/>
              </a:rPr>
              <a:t>, in which their experiences respond to their individual needs and there is a strong partnership between practitioners and parents and/or </a:t>
            </a:r>
            <a:r>
              <a:rPr lang="en-US" sz="1100" dirty="0" err="1">
                <a:effectLst/>
                <a:latin typeface="Comic Sans MS" panose="030F0702030302020204" pitchFamily="66" charset="0"/>
                <a:ea typeface="Liberation Sans"/>
                <a:cs typeface="Liberation Sans"/>
              </a:rPr>
              <a:t>carers</a:t>
            </a:r>
            <a:r>
              <a:rPr lang="en-US" sz="1100" dirty="0">
                <a:effectLst/>
                <a:latin typeface="Comic Sans MS" panose="030F0702030302020204" pitchFamily="66" charset="0"/>
                <a:ea typeface="Liberation Sans"/>
                <a:cs typeface="Liberation Sans"/>
              </a:rPr>
              <a:t>. </a:t>
            </a:r>
            <a:endParaRPr lang="en-GB" sz="1100" dirty="0">
              <a:effectLst/>
              <a:latin typeface="Liberation Sans"/>
              <a:ea typeface="Liberation Sans"/>
              <a:cs typeface="Liberation Sans"/>
            </a:endParaRPr>
          </a:p>
          <a:p>
            <a:pPr marL="342900" lvl="0" indent="-342900">
              <a:lnSpc>
                <a:spcPct val="107000"/>
              </a:lnSpc>
              <a:spcAft>
                <a:spcPts val="1200"/>
              </a:spcAft>
              <a:buFont typeface="Symbol" panose="05050102010706020507" pitchFamily="18" charset="2"/>
              <a:buChar char=""/>
            </a:pPr>
            <a:r>
              <a:rPr lang="en-US" sz="1100" dirty="0">
                <a:effectLst/>
                <a:latin typeface="Comic Sans MS" panose="030F0702030302020204" pitchFamily="66" charset="0"/>
                <a:ea typeface="Liberation Sans"/>
                <a:cs typeface="Liberation Sans"/>
              </a:rPr>
              <a:t>Children </a:t>
            </a:r>
            <a:r>
              <a:rPr lang="en-US" sz="1100" b="1" dirty="0">
                <a:effectLst/>
                <a:latin typeface="Comic Sans MS" panose="030F0702030302020204" pitchFamily="66" charset="0"/>
                <a:ea typeface="Liberation Sans"/>
                <a:cs typeface="Liberation Sans"/>
              </a:rPr>
              <a:t>develop and learn in different ways </a:t>
            </a:r>
            <a:r>
              <a:rPr lang="en-US" sz="1100" dirty="0">
                <a:effectLst/>
                <a:latin typeface="Comic Sans MS" panose="030F0702030302020204" pitchFamily="66" charset="0"/>
                <a:ea typeface="Liberation Sans"/>
                <a:cs typeface="Liberation Sans"/>
              </a:rPr>
              <a:t>and at different rates.</a:t>
            </a:r>
            <a:endParaRPr lang="en-GB" sz="1100" dirty="0">
              <a:effectLst/>
              <a:latin typeface="Liberation Sans"/>
              <a:ea typeface="Liberation Sans"/>
              <a:cs typeface="Liberation Sans"/>
            </a:endParaRPr>
          </a:p>
          <a:p>
            <a:pPr marL="114300" algn="just">
              <a:lnSpc>
                <a:spcPct val="107000"/>
              </a:lnSpc>
              <a:spcAft>
                <a:spcPts val="1200"/>
              </a:spcAft>
            </a:pPr>
            <a:r>
              <a:rPr lang="en-US" sz="1100" dirty="0">
                <a:effectLst/>
                <a:latin typeface="Liberation Sans"/>
                <a:ea typeface="Liberation Sans"/>
                <a:cs typeface="Liberation Sans"/>
              </a:rPr>
              <a:t>We fully embed the three </a:t>
            </a:r>
            <a:r>
              <a:rPr lang="en-US" sz="1100" b="1" dirty="0">
                <a:effectLst/>
                <a:latin typeface="Liberation Sans"/>
                <a:ea typeface="Liberation Sans"/>
                <a:cs typeface="Liberation Sans"/>
              </a:rPr>
              <a:t>Characteristics of Effective Teaching and Learning </a:t>
            </a:r>
            <a:r>
              <a:rPr lang="en-US" sz="1100" dirty="0">
                <a:effectLst/>
                <a:latin typeface="Liberation Sans"/>
                <a:ea typeface="Liberation Sans"/>
                <a:cs typeface="Liberation Sans"/>
              </a:rPr>
              <a:t>-</a:t>
            </a:r>
            <a:endParaRPr lang="en-GB" sz="1100" dirty="0">
              <a:effectLst/>
              <a:latin typeface="Liberation Sans"/>
              <a:ea typeface="Liberation Sans"/>
              <a:cs typeface="Liberation Sans"/>
            </a:endParaRPr>
          </a:p>
          <a:p>
            <a:pPr marL="342900" lvl="0" indent="-342900" algn="just">
              <a:lnSpc>
                <a:spcPct val="107000"/>
              </a:lnSpc>
              <a:buFont typeface="Symbol" panose="05050102010706020507" pitchFamily="18" charset="2"/>
              <a:buChar char=""/>
            </a:pPr>
            <a:r>
              <a:rPr lang="en-US" sz="1100" b="1" dirty="0">
                <a:effectLst/>
                <a:latin typeface="Liberation Sans"/>
                <a:ea typeface="Liberation Sans"/>
                <a:cs typeface="Liberation Sans"/>
              </a:rPr>
              <a:t>playing and exploring </a:t>
            </a:r>
            <a:r>
              <a:rPr lang="en-US" sz="1100" dirty="0">
                <a:effectLst/>
                <a:latin typeface="Liberation Sans"/>
                <a:ea typeface="Liberation Sans"/>
                <a:cs typeface="Liberation Sans"/>
              </a:rPr>
              <a:t>- children investigate and experience things, and ‘have a go’</a:t>
            </a:r>
            <a:endParaRPr lang="en-GB" sz="1100" dirty="0">
              <a:effectLst/>
              <a:latin typeface="Liberation Sans"/>
              <a:ea typeface="Liberation Sans"/>
              <a:cs typeface="Liberation Sans"/>
            </a:endParaRPr>
          </a:p>
          <a:p>
            <a:pPr marL="342900" lvl="0" indent="-342900" algn="just">
              <a:lnSpc>
                <a:spcPct val="107000"/>
              </a:lnSpc>
              <a:buFont typeface="Symbol" panose="05050102010706020507" pitchFamily="18" charset="2"/>
              <a:buChar char=""/>
            </a:pPr>
            <a:r>
              <a:rPr lang="en-US" sz="1100" b="1" dirty="0">
                <a:effectLst/>
                <a:latin typeface="Liberation Sans"/>
                <a:ea typeface="Liberation Sans"/>
                <a:cs typeface="Liberation Sans"/>
              </a:rPr>
              <a:t>active learning </a:t>
            </a:r>
            <a:r>
              <a:rPr lang="en-US" sz="1100" dirty="0">
                <a:effectLst/>
                <a:latin typeface="Liberation Sans"/>
                <a:ea typeface="Liberation Sans"/>
                <a:cs typeface="Liberation Sans"/>
              </a:rPr>
              <a:t>- children concentrate, keep on trying if they encounter difficulties, and enjoy achievements</a:t>
            </a:r>
          </a:p>
          <a:p>
            <a:pPr marL="342900" indent="-342900" algn="just">
              <a:lnSpc>
                <a:spcPct val="107000"/>
              </a:lnSpc>
              <a:buFont typeface="Symbol" panose="05050102010706020507" pitchFamily="18" charset="2"/>
              <a:buChar char=""/>
            </a:pPr>
            <a:r>
              <a:rPr lang="en-US" sz="1100" b="1" dirty="0">
                <a:effectLst/>
                <a:latin typeface="Comic Sans MS" panose="030F0702030302020204" pitchFamily="66" charset="0"/>
                <a:ea typeface="Liberation Sans"/>
                <a:cs typeface="Liberation Sans"/>
              </a:rPr>
              <a:t>creating and thinking critically </a:t>
            </a:r>
            <a:r>
              <a:rPr lang="en-US" sz="1100" dirty="0">
                <a:effectLst/>
                <a:latin typeface="Comic Sans MS" panose="030F0702030302020204" pitchFamily="66" charset="0"/>
                <a:ea typeface="Liberation Sans"/>
                <a:cs typeface="Liberation Sans"/>
              </a:rPr>
              <a:t>- children have and develop their own ideas, make links between ideas, and develop strategies for doing things.</a:t>
            </a:r>
            <a:endParaRPr lang="en-GB" sz="1100" dirty="0">
              <a:effectLst/>
              <a:latin typeface="Comic Sans MS" panose="030F0702030302020204" pitchFamily="66" charset="0"/>
              <a:ea typeface="Liberation Sans"/>
              <a:cs typeface="Liberation Sans"/>
            </a:endParaRPr>
          </a:p>
          <a:p>
            <a:endParaRPr lang="en-GB" dirty="0"/>
          </a:p>
        </p:txBody>
      </p:sp>
      <p:pic>
        <p:nvPicPr>
          <p:cNvPr id="36" name="Picture 35" descr="C:\Users\RLWCGRIFFITHS\AppData\Local\Microsoft\Windows\INetCache\Content.MSO\D0413950.tmp">
            <a:extLst>
              <a:ext uri="{FF2B5EF4-FFF2-40B4-BE49-F238E27FC236}">
                <a16:creationId xmlns:a16="http://schemas.microsoft.com/office/drawing/2014/main" id="{4A05825B-BC90-0AD5-C884-DDA02DCAC30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8500" y="352425"/>
            <a:ext cx="1757680" cy="140208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702630" y="1539796"/>
            <a:ext cx="3726732" cy="1461801"/>
          </a:xfrm>
          <a:prstGeom prst="rect">
            <a:avLst/>
          </a:prstGeom>
        </p:spPr>
        <p:txBody>
          <a:bodyPr vert="horz" lIns="91440" tIns="45720" rIns="91440" bIns="45720" rtlCol="0" anchor="ctr">
            <a:normAutofit/>
          </a:bodyPr>
          <a:lstStyle/>
          <a:p>
            <a:pPr marL="12700" algn="l" rtl="0">
              <a:lnSpc>
                <a:spcPct val="90000"/>
              </a:lnSpc>
              <a:spcBef>
                <a:spcPct val="0"/>
              </a:spcBef>
            </a:pPr>
            <a:r>
              <a:rPr lang="en-US" sz="4100" kern="1200" spc="-10">
                <a:solidFill>
                  <a:schemeClr val="tx1"/>
                </a:solidFill>
                <a:latin typeface="+mj-lt"/>
                <a:ea typeface="+mj-ea"/>
                <a:cs typeface="+mj-cs"/>
              </a:rPr>
              <a:t>Communication</a:t>
            </a:r>
            <a:r>
              <a:rPr lang="en-US" sz="4100" kern="1200" spc="-55">
                <a:solidFill>
                  <a:schemeClr val="tx1"/>
                </a:solidFill>
                <a:latin typeface="+mj-lt"/>
                <a:ea typeface="+mj-ea"/>
                <a:cs typeface="+mj-cs"/>
              </a:rPr>
              <a:t> </a:t>
            </a:r>
            <a:r>
              <a:rPr lang="en-US" sz="4100" kern="1200" spc="30">
                <a:solidFill>
                  <a:schemeClr val="tx1"/>
                </a:solidFill>
                <a:latin typeface="+mj-lt"/>
                <a:ea typeface="+mj-ea"/>
                <a:cs typeface="+mj-cs"/>
              </a:rPr>
              <a:t>and</a:t>
            </a:r>
            <a:r>
              <a:rPr lang="en-US" sz="4100" kern="1200" spc="-60">
                <a:solidFill>
                  <a:schemeClr val="tx1"/>
                </a:solidFill>
                <a:latin typeface="+mj-lt"/>
                <a:ea typeface="+mj-ea"/>
                <a:cs typeface="+mj-cs"/>
              </a:rPr>
              <a:t> </a:t>
            </a:r>
            <a:r>
              <a:rPr lang="en-US" sz="4100" kern="1200">
                <a:solidFill>
                  <a:schemeClr val="tx1"/>
                </a:solidFill>
                <a:latin typeface="+mj-lt"/>
                <a:ea typeface="+mj-ea"/>
                <a:cs typeface="+mj-cs"/>
              </a:rPr>
              <a:t>Language</a:t>
            </a:r>
          </a:p>
        </p:txBody>
      </p:sp>
      <p:sp>
        <p:nvSpPr>
          <p:cNvPr id="10" name="object 10"/>
          <p:cNvSpPr txBox="1">
            <a:spLocks noGrp="1"/>
          </p:cNvSpPr>
          <p:nvPr>
            <p:ph type="sldNum" sz="quarter" idx="7"/>
          </p:nvPr>
        </p:nvSpPr>
        <p:spPr>
          <a:xfrm>
            <a:off x="705599" y="660922"/>
            <a:ext cx="481203" cy="605028"/>
          </a:xfrm>
          <a:prstGeom prst="ellipse">
            <a:avLst/>
          </a:prstGeom>
          <a:solidFill>
            <a:srgbClr val="7F7F7F"/>
          </a:solidFill>
        </p:spPr>
        <p:txBody>
          <a:bodyPr vert="horz" lIns="91440" tIns="45720" rIns="91440" bIns="45720" rtlCol="0" anchor="ctr">
            <a:normAutofit/>
          </a:bodyPr>
          <a:lstStyle/>
          <a:p>
            <a:pPr algn="ctr" rtl="0">
              <a:spcAft>
                <a:spcPts val="600"/>
              </a:spcAft>
            </a:pPr>
            <a:fld id="{81D60167-4931-47E6-BA6A-407CBD079E47}" type="slidenum">
              <a:rPr lang="en-US" sz="1500" kern="1200">
                <a:solidFill>
                  <a:srgbClr val="FFFFFF"/>
                </a:solidFill>
                <a:latin typeface="+mn-lt"/>
                <a:ea typeface="+mn-ea"/>
                <a:cs typeface="+mn-cs"/>
              </a:rPr>
              <a:pPr algn="ctr" rtl="0">
                <a:spcAft>
                  <a:spcPts val="600"/>
                </a:spcAft>
              </a:pPr>
              <a:t>3</a:t>
            </a:fld>
            <a:endParaRPr lang="en-US" sz="1500" kern="1200">
              <a:solidFill>
                <a:srgbClr val="FFFFFF"/>
              </a:solidFill>
              <a:latin typeface="+mn-lt"/>
              <a:ea typeface="+mn-ea"/>
              <a:cs typeface="+mn-cs"/>
            </a:endParaRPr>
          </a:p>
        </p:txBody>
      </p:sp>
      <p:sp>
        <p:nvSpPr>
          <p:cNvPr id="3" name="object 3"/>
          <p:cNvSpPr txBox="1"/>
          <p:nvPr/>
        </p:nvSpPr>
        <p:spPr>
          <a:xfrm>
            <a:off x="706528" y="3167157"/>
            <a:ext cx="5323179" cy="3508691"/>
          </a:xfrm>
          <a:prstGeom prst="rect">
            <a:avLst/>
          </a:prstGeom>
        </p:spPr>
        <p:txBody>
          <a:bodyPr vert="horz" lIns="91440" tIns="45720" rIns="91440" bIns="45720" rtlCol="0" anchor="t">
            <a:normAutofit/>
          </a:bodyPr>
          <a:lstStyle/>
          <a:p>
            <a:pPr marL="927100" indent="-228600" algn="l" rtl="0">
              <a:lnSpc>
                <a:spcPct val="90000"/>
              </a:lnSpc>
              <a:spcBef>
                <a:spcPts val="100"/>
              </a:spcBef>
              <a:buFont typeface="Arial" panose="020B0604020202020204" pitchFamily="34" charset="0"/>
              <a:buChar char="•"/>
            </a:pPr>
            <a:r>
              <a:rPr lang="en-US" sz="1200" b="1" kern="1200" spc="-60" dirty="0">
                <a:solidFill>
                  <a:schemeClr val="tx1"/>
                </a:solidFill>
                <a:latin typeface="Comic Sans MS" panose="030F0702030302020204" pitchFamily="66" charset="0"/>
                <a:ea typeface="+mn-ea"/>
                <a:cs typeface="+mn-cs"/>
              </a:rPr>
              <a:t>Early</a:t>
            </a:r>
            <a:r>
              <a:rPr lang="en-US" sz="1200" b="1" kern="1200" spc="-20" dirty="0">
                <a:solidFill>
                  <a:schemeClr val="tx1"/>
                </a:solidFill>
                <a:latin typeface="Comic Sans MS" panose="030F0702030302020204" pitchFamily="66" charset="0"/>
                <a:ea typeface="+mn-ea"/>
                <a:cs typeface="+mn-cs"/>
              </a:rPr>
              <a:t> </a:t>
            </a:r>
            <a:r>
              <a:rPr lang="en-US" sz="1200" b="1" kern="1200" spc="-40" dirty="0">
                <a:solidFill>
                  <a:schemeClr val="tx1"/>
                </a:solidFill>
                <a:latin typeface="Comic Sans MS" panose="030F0702030302020204" pitchFamily="66" charset="0"/>
                <a:ea typeface="+mn-ea"/>
                <a:cs typeface="+mn-cs"/>
              </a:rPr>
              <a:t>Years</a:t>
            </a:r>
            <a:r>
              <a:rPr lang="en-US" sz="1200" b="1" kern="1200" spc="-20" dirty="0">
                <a:solidFill>
                  <a:schemeClr val="tx1"/>
                </a:solidFill>
                <a:latin typeface="Comic Sans MS" panose="030F0702030302020204" pitchFamily="66" charset="0"/>
                <a:ea typeface="+mn-ea"/>
                <a:cs typeface="+mn-cs"/>
              </a:rPr>
              <a:t> </a:t>
            </a:r>
            <a:r>
              <a:rPr lang="en-US" sz="1200" b="1" kern="1200" spc="-45" dirty="0">
                <a:solidFill>
                  <a:schemeClr val="tx1"/>
                </a:solidFill>
                <a:latin typeface="Comic Sans MS" panose="030F0702030302020204" pitchFamily="66" charset="0"/>
                <a:ea typeface="+mn-ea"/>
                <a:cs typeface="+mn-cs"/>
              </a:rPr>
              <a:t>Expectations:</a:t>
            </a:r>
            <a:r>
              <a:rPr lang="en-US" sz="1200" b="1" kern="1200" spc="-10" dirty="0">
                <a:solidFill>
                  <a:schemeClr val="tx1"/>
                </a:solidFill>
                <a:latin typeface="Comic Sans MS" panose="030F0702030302020204" pitchFamily="66" charset="0"/>
                <a:ea typeface="+mn-ea"/>
                <a:cs typeface="+mn-cs"/>
              </a:rPr>
              <a:t> </a:t>
            </a:r>
            <a:r>
              <a:rPr lang="en-US" sz="1200" b="1" kern="1200" spc="-70" dirty="0">
                <a:solidFill>
                  <a:schemeClr val="tx1"/>
                </a:solidFill>
                <a:latin typeface="Comic Sans MS" panose="030F0702030302020204" pitchFamily="66" charset="0"/>
                <a:ea typeface="+mn-ea"/>
                <a:cs typeface="+mn-cs"/>
              </a:rPr>
              <a:t>Nursery</a:t>
            </a:r>
            <a:endParaRPr lang="en-US" sz="1200" kern="1200" dirty="0">
              <a:solidFill>
                <a:schemeClr val="tx1"/>
              </a:solidFill>
              <a:latin typeface="Comic Sans MS" panose="030F0702030302020204" pitchFamily="66" charset="0"/>
              <a:ea typeface="+mn-ea"/>
              <a:cs typeface="+mn-cs"/>
            </a:endParaRPr>
          </a:p>
          <a:p>
            <a:pPr algn="l" rtl="0">
              <a:lnSpc>
                <a:spcPct val="90000"/>
              </a:lnSpc>
              <a:spcBef>
                <a:spcPts val="1450"/>
              </a:spcBef>
            </a:pPr>
            <a:r>
              <a:rPr lang="en-US" sz="1200" b="1" kern="1200" spc="-15" dirty="0">
                <a:solidFill>
                  <a:schemeClr val="tx1"/>
                </a:solidFill>
                <a:latin typeface="Comic Sans MS" panose="030F0702030302020204" pitchFamily="66" charset="0"/>
                <a:ea typeface="+mn-ea"/>
                <a:cs typeface="+mn-cs"/>
              </a:rPr>
              <a:t>Educational</a:t>
            </a:r>
            <a:r>
              <a:rPr lang="en-US" sz="1200" b="1" kern="1200" spc="-50" dirty="0">
                <a:solidFill>
                  <a:schemeClr val="tx1"/>
                </a:solidFill>
                <a:latin typeface="Comic Sans MS" panose="030F0702030302020204" pitchFamily="66" charset="0"/>
                <a:ea typeface="+mn-ea"/>
                <a:cs typeface="+mn-cs"/>
              </a:rPr>
              <a:t> </a:t>
            </a:r>
            <a:r>
              <a:rPr lang="en-US" sz="1200" b="1" kern="1200" spc="-40" dirty="0" err="1">
                <a:solidFill>
                  <a:schemeClr val="tx1"/>
                </a:solidFill>
                <a:latin typeface="Comic Sans MS" panose="030F0702030302020204" pitchFamily="66" charset="0"/>
                <a:ea typeface="+mn-ea"/>
                <a:cs typeface="+mn-cs"/>
              </a:rPr>
              <a:t>Programme</a:t>
            </a:r>
            <a:r>
              <a:rPr lang="en-US" sz="1200" b="1" kern="1200" spc="-40" dirty="0">
                <a:solidFill>
                  <a:schemeClr val="tx1"/>
                </a:solidFill>
                <a:latin typeface="Comic Sans MS" panose="030F0702030302020204" pitchFamily="66" charset="0"/>
                <a:ea typeface="+mn-ea"/>
                <a:cs typeface="+mn-cs"/>
              </a:rPr>
              <a:t>:</a:t>
            </a:r>
            <a:endParaRPr lang="en-US" sz="1200" kern="1200" dirty="0">
              <a:solidFill>
                <a:schemeClr val="tx1"/>
              </a:solidFill>
              <a:latin typeface="Comic Sans MS" panose="030F0702030302020204" pitchFamily="66" charset="0"/>
              <a:ea typeface="+mn-ea"/>
              <a:cs typeface="+mn-cs"/>
            </a:endParaRPr>
          </a:p>
          <a:p>
            <a:pPr marR="5080" algn="just" rtl="0">
              <a:lnSpc>
                <a:spcPct val="90000"/>
              </a:lnSpc>
              <a:spcBef>
                <a:spcPts val="5"/>
              </a:spcBef>
            </a:pPr>
            <a:r>
              <a:rPr lang="en-US" sz="1200" kern="1200" spc="-70" dirty="0">
                <a:solidFill>
                  <a:schemeClr val="tx1"/>
                </a:solidFill>
                <a:latin typeface="Comic Sans MS" panose="030F0702030302020204" pitchFamily="66" charset="0"/>
                <a:ea typeface="+mn-ea"/>
                <a:cs typeface="+mn-cs"/>
              </a:rPr>
              <a:t>The</a:t>
            </a:r>
            <a:r>
              <a:rPr lang="en-US" sz="1200" kern="1200" spc="-85" dirty="0">
                <a:solidFill>
                  <a:schemeClr val="tx1"/>
                </a:solidFill>
                <a:latin typeface="Comic Sans MS" panose="030F0702030302020204" pitchFamily="66" charset="0"/>
                <a:ea typeface="+mn-ea"/>
                <a:cs typeface="+mn-cs"/>
              </a:rPr>
              <a:t> </a:t>
            </a:r>
            <a:r>
              <a:rPr lang="en-US" sz="1200" kern="1200" spc="10" dirty="0">
                <a:solidFill>
                  <a:schemeClr val="tx1"/>
                </a:solidFill>
                <a:latin typeface="Comic Sans MS" panose="030F0702030302020204" pitchFamily="66" charset="0"/>
                <a:ea typeface="+mn-ea"/>
                <a:cs typeface="+mn-cs"/>
              </a:rPr>
              <a:t>development</a:t>
            </a:r>
            <a:r>
              <a:rPr lang="en-US" sz="1200" kern="1200" spc="-105" dirty="0">
                <a:solidFill>
                  <a:schemeClr val="tx1"/>
                </a:solidFill>
                <a:latin typeface="Comic Sans MS" panose="030F0702030302020204" pitchFamily="66" charset="0"/>
                <a:ea typeface="+mn-ea"/>
                <a:cs typeface="+mn-cs"/>
              </a:rPr>
              <a:t> </a:t>
            </a:r>
            <a:r>
              <a:rPr lang="en-US" sz="1200" kern="1200" spc="5" dirty="0">
                <a:solidFill>
                  <a:schemeClr val="tx1"/>
                </a:solidFill>
                <a:latin typeface="Comic Sans MS" panose="030F0702030302020204" pitchFamily="66" charset="0"/>
                <a:ea typeface="+mn-ea"/>
                <a:cs typeface="+mn-cs"/>
              </a:rPr>
              <a:t>of</a:t>
            </a:r>
            <a:r>
              <a:rPr lang="en-US" sz="1200" kern="1200" spc="-75" dirty="0">
                <a:solidFill>
                  <a:schemeClr val="tx1"/>
                </a:solidFill>
                <a:latin typeface="Comic Sans MS" panose="030F0702030302020204" pitchFamily="66" charset="0"/>
                <a:ea typeface="+mn-ea"/>
                <a:cs typeface="+mn-cs"/>
              </a:rPr>
              <a:t> </a:t>
            </a:r>
            <a:r>
              <a:rPr lang="en-US" sz="1200" kern="1200" spc="-20" dirty="0">
                <a:solidFill>
                  <a:schemeClr val="tx1"/>
                </a:solidFill>
                <a:latin typeface="Comic Sans MS" panose="030F0702030302020204" pitchFamily="66" charset="0"/>
                <a:ea typeface="+mn-ea"/>
                <a:cs typeface="+mn-cs"/>
              </a:rPr>
              <a:t>children’s</a:t>
            </a:r>
            <a:r>
              <a:rPr lang="en-US" sz="1200" kern="1200" spc="-80" dirty="0">
                <a:solidFill>
                  <a:schemeClr val="tx1"/>
                </a:solidFill>
                <a:latin typeface="Comic Sans MS" panose="030F0702030302020204" pitchFamily="66" charset="0"/>
                <a:ea typeface="+mn-ea"/>
                <a:cs typeface="+mn-cs"/>
              </a:rPr>
              <a:t> </a:t>
            </a:r>
            <a:r>
              <a:rPr lang="en-US" sz="1200" kern="1200" spc="-25" dirty="0">
                <a:solidFill>
                  <a:schemeClr val="tx1"/>
                </a:solidFill>
                <a:latin typeface="Comic Sans MS" panose="030F0702030302020204" pitchFamily="66" charset="0"/>
                <a:ea typeface="+mn-ea"/>
                <a:cs typeface="+mn-cs"/>
              </a:rPr>
              <a:t>spoken</a:t>
            </a:r>
            <a:r>
              <a:rPr lang="en-US" sz="1200" kern="1200" spc="-100" dirty="0">
                <a:solidFill>
                  <a:schemeClr val="tx1"/>
                </a:solidFill>
                <a:latin typeface="Comic Sans MS" panose="030F0702030302020204" pitchFamily="66" charset="0"/>
                <a:ea typeface="+mn-ea"/>
                <a:cs typeface="+mn-cs"/>
              </a:rPr>
              <a:t> </a:t>
            </a:r>
            <a:r>
              <a:rPr lang="en-US" sz="1200" kern="1200" spc="25" dirty="0">
                <a:solidFill>
                  <a:schemeClr val="tx1"/>
                </a:solidFill>
                <a:latin typeface="Comic Sans MS" panose="030F0702030302020204" pitchFamily="66" charset="0"/>
                <a:ea typeface="+mn-ea"/>
                <a:cs typeface="+mn-cs"/>
              </a:rPr>
              <a:t>language</a:t>
            </a:r>
            <a:r>
              <a:rPr lang="en-US" sz="1200" kern="1200" spc="-80" dirty="0">
                <a:solidFill>
                  <a:schemeClr val="tx1"/>
                </a:solidFill>
                <a:latin typeface="Comic Sans MS" panose="030F0702030302020204" pitchFamily="66" charset="0"/>
                <a:ea typeface="+mn-ea"/>
                <a:cs typeface="+mn-cs"/>
              </a:rPr>
              <a:t> </a:t>
            </a:r>
            <a:r>
              <a:rPr lang="en-US" sz="1200" kern="1200" spc="-30" dirty="0">
                <a:solidFill>
                  <a:schemeClr val="tx1"/>
                </a:solidFill>
                <a:latin typeface="Comic Sans MS" panose="030F0702030302020204" pitchFamily="66" charset="0"/>
                <a:ea typeface="+mn-ea"/>
                <a:cs typeface="+mn-cs"/>
              </a:rPr>
              <a:t>underpins</a:t>
            </a:r>
            <a:r>
              <a:rPr lang="en-US" sz="1200" kern="1200" spc="-80" dirty="0">
                <a:solidFill>
                  <a:schemeClr val="tx1"/>
                </a:solidFill>
                <a:latin typeface="Comic Sans MS" panose="030F0702030302020204" pitchFamily="66" charset="0"/>
                <a:ea typeface="+mn-ea"/>
                <a:cs typeface="+mn-cs"/>
              </a:rPr>
              <a:t> </a:t>
            </a:r>
            <a:r>
              <a:rPr lang="en-US" sz="1200" kern="1200" spc="-30" dirty="0">
                <a:solidFill>
                  <a:schemeClr val="tx1"/>
                </a:solidFill>
                <a:latin typeface="Comic Sans MS" panose="030F0702030302020204" pitchFamily="66" charset="0"/>
                <a:ea typeface="+mn-ea"/>
                <a:cs typeface="+mn-cs"/>
              </a:rPr>
              <a:t>all</a:t>
            </a:r>
            <a:r>
              <a:rPr lang="en-US" sz="1200" kern="1200" spc="-80" dirty="0">
                <a:solidFill>
                  <a:schemeClr val="tx1"/>
                </a:solidFill>
                <a:latin typeface="Comic Sans MS" panose="030F0702030302020204" pitchFamily="66" charset="0"/>
                <a:ea typeface="+mn-ea"/>
                <a:cs typeface="+mn-cs"/>
              </a:rPr>
              <a:t> </a:t>
            </a:r>
            <a:r>
              <a:rPr lang="en-US" sz="1200" kern="1200" spc="-25" dirty="0">
                <a:solidFill>
                  <a:schemeClr val="tx1"/>
                </a:solidFill>
                <a:latin typeface="Comic Sans MS" panose="030F0702030302020204" pitchFamily="66" charset="0"/>
                <a:ea typeface="+mn-ea"/>
                <a:cs typeface="+mn-cs"/>
              </a:rPr>
              <a:t>seven</a:t>
            </a:r>
            <a:r>
              <a:rPr lang="en-US" sz="1200" kern="1200" spc="-70" dirty="0">
                <a:solidFill>
                  <a:schemeClr val="tx1"/>
                </a:solidFill>
                <a:latin typeface="Comic Sans MS" panose="030F0702030302020204" pitchFamily="66" charset="0"/>
                <a:ea typeface="+mn-ea"/>
                <a:cs typeface="+mn-cs"/>
              </a:rPr>
              <a:t> </a:t>
            </a:r>
            <a:r>
              <a:rPr lang="en-US" sz="1200" kern="1200" spc="-15" dirty="0">
                <a:solidFill>
                  <a:schemeClr val="tx1"/>
                </a:solidFill>
                <a:latin typeface="Comic Sans MS" panose="030F0702030302020204" pitchFamily="66" charset="0"/>
                <a:ea typeface="+mn-ea"/>
                <a:cs typeface="+mn-cs"/>
              </a:rPr>
              <a:t>areas</a:t>
            </a:r>
            <a:r>
              <a:rPr lang="en-US" sz="1200" kern="1200" spc="-80" dirty="0">
                <a:solidFill>
                  <a:schemeClr val="tx1"/>
                </a:solidFill>
                <a:latin typeface="Comic Sans MS" panose="030F0702030302020204" pitchFamily="66" charset="0"/>
                <a:ea typeface="+mn-ea"/>
                <a:cs typeface="+mn-cs"/>
              </a:rPr>
              <a:t> </a:t>
            </a:r>
            <a:r>
              <a:rPr lang="en-US" sz="1200" kern="1200" dirty="0">
                <a:solidFill>
                  <a:schemeClr val="tx1"/>
                </a:solidFill>
                <a:latin typeface="Comic Sans MS" panose="030F0702030302020204" pitchFamily="66" charset="0"/>
                <a:ea typeface="+mn-ea"/>
                <a:cs typeface="+mn-cs"/>
              </a:rPr>
              <a:t>of</a:t>
            </a:r>
            <a:r>
              <a:rPr lang="en-US" sz="1200" kern="1200" spc="-85" dirty="0">
                <a:solidFill>
                  <a:schemeClr val="tx1"/>
                </a:solidFill>
                <a:latin typeface="Comic Sans MS" panose="030F0702030302020204" pitchFamily="66" charset="0"/>
                <a:ea typeface="+mn-ea"/>
                <a:cs typeface="+mn-cs"/>
              </a:rPr>
              <a:t> </a:t>
            </a:r>
            <a:r>
              <a:rPr lang="en-US" sz="1200" kern="1200" spc="-20" dirty="0">
                <a:solidFill>
                  <a:schemeClr val="tx1"/>
                </a:solidFill>
                <a:latin typeface="Comic Sans MS" panose="030F0702030302020204" pitchFamily="66" charset="0"/>
                <a:ea typeface="+mn-ea"/>
                <a:cs typeface="+mn-cs"/>
              </a:rPr>
              <a:t>learning</a:t>
            </a:r>
            <a:r>
              <a:rPr lang="en-US" sz="1200" kern="1200" spc="-85" dirty="0">
                <a:solidFill>
                  <a:schemeClr val="tx1"/>
                </a:solidFill>
                <a:latin typeface="Comic Sans MS" panose="030F0702030302020204" pitchFamily="66" charset="0"/>
                <a:ea typeface="+mn-ea"/>
                <a:cs typeface="+mn-cs"/>
              </a:rPr>
              <a:t> </a:t>
            </a:r>
            <a:r>
              <a:rPr lang="en-US" sz="1200" kern="1200" spc="45" dirty="0">
                <a:solidFill>
                  <a:schemeClr val="tx1"/>
                </a:solidFill>
                <a:latin typeface="Comic Sans MS" panose="030F0702030302020204" pitchFamily="66" charset="0"/>
                <a:ea typeface="+mn-ea"/>
                <a:cs typeface="+mn-cs"/>
              </a:rPr>
              <a:t>and</a:t>
            </a:r>
            <a:r>
              <a:rPr lang="en-US" sz="1200" kern="1200" spc="-80" dirty="0">
                <a:solidFill>
                  <a:schemeClr val="tx1"/>
                </a:solidFill>
                <a:latin typeface="Comic Sans MS" panose="030F0702030302020204" pitchFamily="66" charset="0"/>
                <a:ea typeface="+mn-ea"/>
                <a:cs typeface="+mn-cs"/>
              </a:rPr>
              <a:t> </a:t>
            </a:r>
            <a:r>
              <a:rPr lang="en-US" sz="1200" kern="1200" spc="-5" dirty="0">
                <a:solidFill>
                  <a:schemeClr val="tx1"/>
                </a:solidFill>
                <a:latin typeface="Comic Sans MS" panose="030F0702030302020204" pitchFamily="66" charset="0"/>
                <a:ea typeface="+mn-ea"/>
                <a:cs typeface="+mn-cs"/>
              </a:rPr>
              <a:t>development.</a:t>
            </a:r>
            <a:r>
              <a:rPr lang="en-US" sz="1200" kern="1200" spc="-75" dirty="0">
                <a:solidFill>
                  <a:schemeClr val="tx1"/>
                </a:solidFill>
                <a:latin typeface="Comic Sans MS" panose="030F0702030302020204" pitchFamily="66" charset="0"/>
                <a:ea typeface="+mn-ea"/>
                <a:cs typeface="+mn-cs"/>
              </a:rPr>
              <a:t> </a:t>
            </a:r>
            <a:r>
              <a:rPr lang="en-US" sz="1200" kern="1200" spc="-20" dirty="0">
                <a:solidFill>
                  <a:schemeClr val="tx1"/>
                </a:solidFill>
                <a:latin typeface="Comic Sans MS" panose="030F0702030302020204" pitchFamily="66" charset="0"/>
                <a:ea typeface="+mn-ea"/>
                <a:cs typeface="+mn-cs"/>
              </a:rPr>
              <a:t>Children’s</a:t>
            </a:r>
            <a:r>
              <a:rPr lang="en-US" sz="1200" kern="1200" spc="-80" dirty="0">
                <a:solidFill>
                  <a:schemeClr val="tx1"/>
                </a:solidFill>
                <a:latin typeface="Comic Sans MS" panose="030F0702030302020204" pitchFamily="66" charset="0"/>
                <a:ea typeface="+mn-ea"/>
                <a:cs typeface="+mn-cs"/>
              </a:rPr>
              <a:t> </a:t>
            </a:r>
            <a:r>
              <a:rPr lang="en-US" sz="1200" kern="1200" spc="-15" dirty="0">
                <a:solidFill>
                  <a:schemeClr val="tx1"/>
                </a:solidFill>
                <a:latin typeface="Comic Sans MS" panose="030F0702030302020204" pitchFamily="66" charset="0"/>
                <a:ea typeface="+mn-ea"/>
                <a:cs typeface="+mn-cs"/>
              </a:rPr>
              <a:t>back-and-forth </a:t>
            </a:r>
            <a:r>
              <a:rPr lang="en-US" sz="1200" kern="1200" spc="-10" dirty="0">
                <a:solidFill>
                  <a:schemeClr val="tx1"/>
                </a:solidFill>
                <a:latin typeface="Comic Sans MS" panose="030F0702030302020204" pitchFamily="66" charset="0"/>
                <a:ea typeface="+mn-ea"/>
                <a:cs typeface="+mn-cs"/>
              </a:rPr>
              <a:t> </a:t>
            </a:r>
            <a:r>
              <a:rPr lang="en-US" sz="1200" kern="1200" spc="-30" dirty="0">
                <a:solidFill>
                  <a:schemeClr val="tx1"/>
                </a:solidFill>
                <a:latin typeface="Comic Sans MS" panose="030F0702030302020204" pitchFamily="66" charset="0"/>
                <a:ea typeface="+mn-ea"/>
                <a:cs typeface="+mn-cs"/>
              </a:rPr>
              <a:t>interactions </a:t>
            </a:r>
            <a:r>
              <a:rPr lang="en-US" sz="1200" kern="1200" spc="-50" dirty="0">
                <a:solidFill>
                  <a:schemeClr val="tx1"/>
                </a:solidFill>
                <a:latin typeface="Comic Sans MS" panose="030F0702030302020204" pitchFamily="66" charset="0"/>
                <a:ea typeface="+mn-ea"/>
                <a:cs typeface="+mn-cs"/>
              </a:rPr>
              <a:t>from </a:t>
            </a:r>
            <a:r>
              <a:rPr lang="en-US" sz="1200" kern="1200" spc="30" dirty="0">
                <a:solidFill>
                  <a:schemeClr val="tx1"/>
                </a:solidFill>
                <a:latin typeface="Comic Sans MS" panose="030F0702030302020204" pitchFamily="66" charset="0"/>
                <a:ea typeface="+mn-ea"/>
                <a:cs typeface="+mn-cs"/>
              </a:rPr>
              <a:t>an </a:t>
            </a:r>
            <a:r>
              <a:rPr lang="en-US" sz="1200" kern="1200" spc="-30" dirty="0">
                <a:solidFill>
                  <a:schemeClr val="tx1"/>
                </a:solidFill>
                <a:latin typeface="Comic Sans MS" panose="030F0702030302020204" pitchFamily="66" charset="0"/>
                <a:ea typeface="+mn-ea"/>
                <a:cs typeface="+mn-cs"/>
              </a:rPr>
              <a:t>early </a:t>
            </a:r>
            <a:r>
              <a:rPr lang="en-US" sz="1200" kern="1200" spc="70" dirty="0">
                <a:solidFill>
                  <a:schemeClr val="tx1"/>
                </a:solidFill>
                <a:latin typeface="Comic Sans MS" panose="030F0702030302020204" pitchFamily="66" charset="0"/>
                <a:ea typeface="+mn-ea"/>
                <a:cs typeface="+mn-cs"/>
              </a:rPr>
              <a:t>age </a:t>
            </a:r>
            <a:r>
              <a:rPr lang="en-US" sz="1200" kern="1200" spc="-50" dirty="0">
                <a:solidFill>
                  <a:schemeClr val="tx1"/>
                </a:solidFill>
                <a:latin typeface="Comic Sans MS" panose="030F0702030302020204" pitchFamily="66" charset="0"/>
                <a:ea typeface="+mn-ea"/>
                <a:cs typeface="+mn-cs"/>
              </a:rPr>
              <a:t>form </a:t>
            </a:r>
            <a:r>
              <a:rPr lang="en-US" sz="1200" kern="1200" spc="-20" dirty="0">
                <a:solidFill>
                  <a:schemeClr val="tx1"/>
                </a:solidFill>
                <a:latin typeface="Comic Sans MS" panose="030F0702030302020204" pitchFamily="66" charset="0"/>
                <a:ea typeface="+mn-ea"/>
                <a:cs typeface="+mn-cs"/>
              </a:rPr>
              <a:t>the foundations </a:t>
            </a:r>
            <a:r>
              <a:rPr lang="en-US" sz="1200" kern="1200" spc="-50" dirty="0">
                <a:solidFill>
                  <a:schemeClr val="tx1"/>
                </a:solidFill>
                <a:latin typeface="Comic Sans MS" panose="030F0702030302020204" pitchFamily="66" charset="0"/>
                <a:ea typeface="+mn-ea"/>
                <a:cs typeface="+mn-cs"/>
              </a:rPr>
              <a:t>for </a:t>
            </a:r>
            <a:r>
              <a:rPr lang="en-US" sz="1200" kern="1200" spc="25" dirty="0">
                <a:solidFill>
                  <a:schemeClr val="tx1"/>
                </a:solidFill>
                <a:latin typeface="Comic Sans MS" panose="030F0702030302020204" pitchFamily="66" charset="0"/>
                <a:ea typeface="+mn-ea"/>
                <a:cs typeface="+mn-cs"/>
              </a:rPr>
              <a:t>language </a:t>
            </a:r>
            <a:r>
              <a:rPr lang="en-US" sz="1200" kern="1200" spc="45" dirty="0">
                <a:solidFill>
                  <a:schemeClr val="tx1"/>
                </a:solidFill>
                <a:latin typeface="Comic Sans MS" panose="030F0702030302020204" pitchFamily="66" charset="0"/>
                <a:ea typeface="+mn-ea"/>
                <a:cs typeface="+mn-cs"/>
              </a:rPr>
              <a:t>and </a:t>
            </a:r>
            <a:r>
              <a:rPr lang="en-US" sz="1200" kern="1200" spc="-5" dirty="0">
                <a:solidFill>
                  <a:schemeClr val="tx1"/>
                </a:solidFill>
                <a:latin typeface="Comic Sans MS" panose="030F0702030302020204" pitchFamily="66" charset="0"/>
                <a:ea typeface="+mn-ea"/>
                <a:cs typeface="+mn-cs"/>
              </a:rPr>
              <a:t>cognitive </a:t>
            </a:r>
            <a:r>
              <a:rPr lang="en-US" sz="1200" kern="1200" dirty="0">
                <a:solidFill>
                  <a:schemeClr val="tx1"/>
                </a:solidFill>
                <a:latin typeface="Comic Sans MS" panose="030F0702030302020204" pitchFamily="66" charset="0"/>
                <a:ea typeface="+mn-ea"/>
                <a:cs typeface="+mn-cs"/>
              </a:rPr>
              <a:t>development. </a:t>
            </a:r>
            <a:r>
              <a:rPr lang="en-US" sz="1200" kern="1200" spc="-70" dirty="0">
                <a:solidFill>
                  <a:schemeClr val="tx1"/>
                </a:solidFill>
                <a:latin typeface="Comic Sans MS" panose="030F0702030302020204" pitchFamily="66" charset="0"/>
                <a:ea typeface="+mn-ea"/>
                <a:cs typeface="+mn-cs"/>
              </a:rPr>
              <a:t>The </a:t>
            </a:r>
            <a:r>
              <a:rPr lang="en-US" sz="1200" kern="1200" spc="-20" dirty="0">
                <a:solidFill>
                  <a:schemeClr val="tx1"/>
                </a:solidFill>
                <a:latin typeface="Comic Sans MS" panose="030F0702030302020204" pitchFamily="66" charset="0"/>
                <a:ea typeface="+mn-ea"/>
                <a:cs typeface="+mn-cs"/>
              </a:rPr>
              <a:t>number </a:t>
            </a:r>
            <a:r>
              <a:rPr lang="en-US" sz="1200" kern="1200" spc="45" dirty="0">
                <a:solidFill>
                  <a:schemeClr val="tx1"/>
                </a:solidFill>
                <a:latin typeface="Comic Sans MS" panose="030F0702030302020204" pitchFamily="66" charset="0"/>
                <a:ea typeface="+mn-ea"/>
                <a:cs typeface="+mn-cs"/>
              </a:rPr>
              <a:t>and </a:t>
            </a:r>
            <a:r>
              <a:rPr lang="en-US" sz="1200" kern="1200" spc="-30" dirty="0">
                <a:solidFill>
                  <a:schemeClr val="tx1"/>
                </a:solidFill>
                <a:latin typeface="Comic Sans MS" panose="030F0702030302020204" pitchFamily="66" charset="0"/>
                <a:ea typeface="+mn-ea"/>
                <a:cs typeface="+mn-cs"/>
              </a:rPr>
              <a:t>quality </a:t>
            </a:r>
            <a:r>
              <a:rPr lang="en-US" sz="1200" kern="1200" spc="5" dirty="0">
                <a:solidFill>
                  <a:schemeClr val="tx1"/>
                </a:solidFill>
                <a:latin typeface="Comic Sans MS" panose="030F0702030302020204" pitchFamily="66" charset="0"/>
                <a:ea typeface="+mn-ea"/>
                <a:cs typeface="+mn-cs"/>
              </a:rPr>
              <a:t>of </a:t>
            </a:r>
            <a:r>
              <a:rPr lang="en-US" sz="1200" kern="1200" spc="-15" dirty="0">
                <a:solidFill>
                  <a:schemeClr val="tx1"/>
                </a:solidFill>
                <a:latin typeface="Comic Sans MS" panose="030F0702030302020204" pitchFamily="66" charset="0"/>
                <a:ea typeface="+mn-ea"/>
                <a:cs typeface="+mn-cs"/>
              </a:rPr>
              <a:t>the </a:t>
            </a:r>
            <a:r>
              <a:rPr lang="en-US" sz="1200" kern="1200" spc="-10" dirty="0">
                <a:solidFill>
                  <a:schemeClr val="tx1"/>
                </a:solidFill>
                <a:latin typeface="Comic Sans MS" panose="030F0702030302020204" pitchFamily="66" charset="0"/>
                <a:ea typeface="+mn-ea"/>
                <a:cs typeface="+mn-cs"/>
              </a:rPr>
              <a:t> </a:t>
            </a:r>
            <a:r>
              <a:rPr lang="en-US" sz="1200" kern="1200" spc="-30" dirty="0">
                <a:solidFill>
                  <a:schemeClr val="tx1"/>
                </a:solidFill>
                <a:latin typeface="Comic Sans MS" panose="030F0702030302020204" pitchFamily="66" charset="0"/>
                <a:ea typeface="+mn-ea"/>
                <a:cs typeface="+mn-cs"/>
              </a:rPr>
              <a:t>conversations they </a:t>
            </a:r>
            <a:r>
              <a:rPr lang="en-US" sz="1200" kern="1200" spc="20" dirty="0">
                <a:solidFill>
                  <a:schemeClr val="tx1"/>
                </a:solidFill>
                <a:latin typeface="Comic Sans MS" panose="030F0702030302020204" pitchFamily="66" charset="0"/>
                <a:ea typeface="+mn-ea"/>
                <a:cs typeface="+mn-cs"/>
              </a:rPr>
              <a:t>have </a:t>
            </a:r>
            <a:r>
              <a:rPr lang="en-US" sz="1200" kern="1200" spc="-50" dirty="0">
                <a:solidFill>
                  <a:schemeClr val="tx1"/>
                </a:solidFill>
                <a:latin typeface="Comic Sans MS" panose="030F0702030302020204" pitchFamily="66" charset="0"/>
                <a:ea typeface="+mn-ea"/>
                <a:cs typeface="+mn-cs"/>
              </a:rPr>
              <a:t>with </a:t>
            </a:r>
            <a:r>
              <a:rPr lang="en-US" sz="1200" kern="1200" spc="-30" dirty="0">
                <a:solidFill>
                  <a:schemeClr val="tx1"/>
                </a:solidFill>
                <a:latin typeface="Comic Sans MS" panose="030F0702030302020204" pitchFamily="66" charset="0"/>
                <a:ea typeface="+mn-ea"/>
                <a:cs typeface="+mn-cs"/>
              </a:rPr>
              <a:t>adults </a:t>
            </a:r>
            <a:r>
              <a:rPr lang="en-US" sz="1200" kern="1200" spc="45" dirty="0">
                <a:solidFill>
                  <a:schemeClr val="tx1"/>
                </a:solidFill>
                <a:latin typeface="Comic Sans MS" panose="030F0702030302020204" pitchFamily="66" charset="0"/>
                <a:ea typeface="+mn-ea"/>
                <a:cs typeface="+mn-cs"/>
              </a:rPr>
              <a:t>and </a:t>
            </a:r>
            <a:r>
              <a:rPr lang="en-US" sz="1200" kern="1200" spc="-30" dirty="0">
                <a:solidFill>
                  <a:schemeClr val="tx1"/>
                </a:solidFill>
                <a:latin typeface="Comic Sans MS" panose="030F0702030302020204" pitchFamily="66" charset="0"/>
                <a:ea typeface="+mn-ea"/>
                <a:cs typeface="+mn-cs"/>
              </a:rPr>
              <a:t>peers throughout </a:t>
            </a:r>
            <a:r>
              <a:rPr lang="en-US" sz="1200" kern="1200" spc="-15" dirty="0">
                <a:solidFill>
                  <a:schemeClr val="tx1"/>
                </a:solidFill>
                <a:latin typeface="Comic Sans MS" panose="030F0702030302020204" pitchFamily="66" charset="0"/>
                <a:ea typeface="+mn-ea"/>
                <a:cs typeface="+mn-cs"/>
              </a:rPr>
              <a:t>the </a:t>
            </a:r>
            <a:r>
              <a:rPr lang="en-US" sz="1200" kern="1200" spc="35" dirty="0">
                <a:solidFill>
                  <a:schemeClr val="tx1"/>
                </a:solidFill>
                <a:latin typeface="Comic Sans MS" panose="030F0702030302020204" pitchFamily="66" charset="0"/>
                <a:ea typeface="+mn-ea"/>
                <a:cs typeface="+mn-cs"/>
              </a:rPr>
              <a:t>day </a:t>
            </a:r>
            <a:r>
              <a:rPr lang="en-US" sz="1200" kern="1200" spc="-60" dirty="0">
                <a:solidFill>
                  <a:schemeClr val="tx1"/>
                </a:solidFill>
                <a:latin typeface="Comic Sans MS" panose="030F0702030302020204" pitchFamily="66" charset="0"/>
                <a:ea typeface="+mn-ea"/>
                <a:cs typeface="+mn-cs"/>
              </a:rPr>
              <a:t>in </a:t>
            </a:r>
            <a:r>
              <a:rPr lang="en-US" sz="1200" kern="1200" spc="95" dirty="0">
                <a:solidFill>
                  <a:schemeClr val="tx1"/>
                </a:solidFill>
                <a:latin typeface="Comic Sans MS" panose="030F0702030302020204" pitchFamily="66" charset="0"/>
                <a:ea typeface="+mn-ea"/>
                <a:cs typeface="+mn-cs"/>
              </a:rPr>
              <a:t>a </a:t>
            </a:r>
            <a:r>
              <a:rPr lang="en-US" sz="1200" kern="1200" spc="-5" dirty="0">
                <a:solidFill>
                  <a:schemeClr val="tx1"/>
                </a:solidFill>
                <a:latin typeface="Comic Sans MS" panose="030F0702030302020204" pitchFamily="66" charset="0"/>
                <a:ea typeface="+mn-ea"/>
                <a:cs typeface="+mn-cs"/>
              </a:rPr>
              <a:t>language-rich </a:t>
            </a:r>
            <a:r>
              <a:rPr lang="en-US" sz="1200" kern="1200" spc="-30" dirty="0">
                <a:solidFill>
                  <a:schemeClr val="tx1"/>
                </a:solidFill>
                <a:latin typeface="Comic Sans MS" panose="030F0702030302020204" pitchFamily="66" charset="0"/>
                <a:ea typeface="+mn-ea"/>
                <a:cs typeface="+mn-cs"/>
              </a:rPr>
              <a:t>environment </a:t>
            </a:r>
            <a:r>
              <a:rPr lang="en-US" sz="1200" kern="1200" spc="-125" dirty="0">
                <a:solidFill>
                  <a:schemeClr val="tx1"/>
                </a:solidFill>
                <a:latin typeface="Comic Sans MS" panose="030F0702030302020204" pitchFamily="66" charset="0"/>
                <a:ea typeface="+mn-ea"/>
                <a:cs typeface="+mn-cs"/>
              </a:rPr>
              <a:t>is </a:t>
            </a:r>
            <a:r>
              <a:rPr lang="en-US" sz="1200" kern="1200" spc="-10" dirty="0">
                <a:solidFill>
                  <a:schemeClr val="tx1"/>
                </a:solidFill>
                <a:latin typeface="Comic Sans MS" panose="030F0702030302020204" pitchFamily="66" charset="0"/>
                <a:ea typeface="+mn-ea"/>
                <a:cs typeface="+mn-cs"/>
              </a:rPr>
              <a:t>crucial. </a:t>
            </a:r>
            <a:r>
              <a:rPr lang="en-US" sz="1200" kern="1200" spc="-105" dirty="0">
                <a:solidFill>
                  <a:schemeClr val="tx1"/>
                </a:solidFill>
                <a:latin typeface="Comic Sans MS" panose="030F0702030302020204" pitchFamily="66" charset="0"/>
                <a:ea typeface="+mn-ea"/>
                <a:cs typeface="+mn-cs"/>
              </a:rPr>
              <a:t>By </a:t>
            </a:r>
            <a:r>
              <a:rPr lang="en-US" sz="1200" kern="1200" dirty="0">
                <a:solidFill>
                  <a:schemeClr val="tx1"/>
                </a:solidFill>
                <a:latin typeface="Comic Sans MS" panose="030F0702030302020204" pitchFamily="66" charset="0"/>
                <a:ea typeface="+mn-ea"/>
                <a:cs typeface="+mn-cs"/>
              </a:rPr>
              <a:t>commenting </a:t>
            </a:r>
            <a:r>
              <a:rPr lang="en-US" sz="1200" kern="1200" spc="5" dirty="0">
                <a:solidFill>
                  <a:schemeClr val="tx1"/>
                </a:solidFill>
                <a:latin typeface="Comic Sans MS" panose="030F0702030302020204" pitchFamily="66" charset="0"/>
                <a:ea typeface="+mn-ea"/>
                <a:cs typeface="+mn-cs"/>
              </a:rPr>
              <a:t>on </a:t>
            </a:r>
            <a:r>
              <a:rPr lang="en-US" sz="1200" kern="1200" spc="10" dirty="0">
                <a:solidFill>
                  <a:schemeClr val="tx1"/>
                </a:solidFill>
                <a:latin typeface="Comic Sans MS" panose="030F0702030302020204" pitchFamily="66" charset="0"/>
                <a:ea typeface="+mn-ea"/>
                <a:cs typeface="+mn-cs"/>
              </a:rPr>
              <a:t> </a:t>
            </a:r>
            <a:r>
              <a:rPr lang="en-US" sz="1200" kern="1200" spc="5" dirty="0">
                <a:solidFill>
                  <a:schemeClr val="tx1"/>
                </a:solidFill>
                <a:latin typeface="Comic Sans MS" panose="030F0702030302020204" pitchFamily="66" charset="0"/>
                <a:ea typeface="+mn-ea"/>
                <a:cs typeface="+mn-cs"/>
              </a:rPr>
              <a:t>what </a:t>
            </a:r>
            <a:r>
              <a:rPr lang="en-US" sz="1200" kern="1200" spc="-10" dirty="0">
                <a:solidFill>
                  <a:schemeClr val="tx1"/>
                </a:solidFill>
                <a:latin typeface="Comic Sans MS" panose="030F0702030302020204" pitchFamily="66" charset="0"/>
                <a:ea typeface="+mn-ea"/>
                <a:cs typeface="+mn-cs"/>
              </a:rPr>
              <a:t>children </a:t>
            </a:r>
            <a:r>
              <a:rPr lang="en-US" sz="1200" kern="1200" dirty="0">
                <a:solidFill>
                  <a:schemeClr val="tx1"/>
                </a:solidFill>
                <a:latin typeface="Comic Sans MS" panose="030F0702030302020204" pitchFamily="66" charset="0"/>
                <a:ea typeface="+mn-ea"/>
                <a:cs typeface="+mn-cs"/>
              </a:rPr>
              <a:t>are </a:t>
            </a:r>
            <a:r>
              <a:rPr lang="en-US" sz="1200" kern="1200" spc="-35" dirty="0">
                <a:solidFill>
                  <a:schemeClr val="tx1"/>
                </a:solidFill>
                <a:latin typeface="Comic Sans MS" panose="030F0702030302020204" pitchFamily="66" charset="0"/>
                <a:ea typeface="+mn-ea"/>
                <a:cs typeface="+mn-cs"/>
              </a:rPr>
              <a:t>interested </a:t>
            </a:r>
            <a:r>
              <a:rPr lang="en-US" sz="1200" kern="1200" spc="-60" dirty="0">
                <a:solidFill>
                  <a:schemeClr val="tx1"/>
                </a:solidFill>
                <a:latin typeface="Comic Sans MS" panose="030F0702030302020204" pitchFamily="66" charset="0"/>
                <a:ea typeface="+mn-ea"/>
                <a:cs typeface="+mn-cs"/>
              </a:rPr>
              <a:t>in </a:t>
            </a:r>
            <a:r>
              <a:rPr lang="en-US" sz="1200" kern="1200" spc="-50" dirty="0">
                <a:solidFill>
                  <a:schemeClr val="tx1"/>
                </a:solidFill>
                <a:latin typeface="Comic Sans MS" panose="030F0702030302020204" pitchFamily="66" charset="0"/>
                <a:ea typeface="+mn-ea"/>
                <a:cs typeface="+mn-cs"/>
              </a:rPr>
              <a:t>or </a:t>
            </a:r>
            <a:r>
              <a:rPr lang="en-US" sz="1200" kern="1200" spc="-10" dirty="0">
                <a:solidFill>
                  <a:schemeClr val="tx1"/>
                </a:solidFill>
                <a:latin typeface="Comic Sans MS" panose="030F0702030302020204" pitchFamily="66" charset="0"/>
                <a:ea typeface="+mn-ea"/>
                <a:cs typeface="+mn-cs"/>
              </a:rPr>
              <a:t>doing, </a:t>
            </a:r>
            <a:r>
              <a:rPr lang="en-US" sz="1200" kern="1200" spc="45" dirty="0">
                <a:solidFill>
                  <a:schemeClr val="tx1"/>
                </a:solidFill>
                <a:latin typeface="Comic Sans MS" panose="030F0702030302020204" pitchFamily="66" charset="0"/>
                <a:ea typeface="+mn-ea"/>
                <a:cs typeface="+mn-cs"/>
              </a:rPr>
              <a:t>and </a:t>
            </a:r>
            <a:r>
              <a:rPr lang="en-US" sz="1200" kern="1200" spc="20" dirty="0">
                <a:solidFill>
                  <a:schemeClr val="tx1"/>
                </a:solidFill>
                <a:latin typeface="Comic Sans MS" panose="030F0702030302020204" pitchFamily="66" charset="0"/>
                <a:ea typeface="+mn-ea"/>
                <a:cs typeface="+mn-cs"/>
              </a:rPr>
              <a:t>echoing </a:t>
            </a:r>
            <a:r>
              <a:rPr lang="en-US" sz="1200" kern="1200" spc="45" dirty="0">
                <a:solidFill>
                  <a:schemeClr val="tx1"/>
                </a:solidFill>
                <a:latin typeface="Comic Sans MS" panose="030F0702030302020204" pitchFamily="66" charset="0"/>
                <a:ea typeface="+mn-ea"/>
                <a:cs typeface="+mn-cs"/>
              </a:rPr>
              <a:t>back </a:t>
            </a:r>
            <a:r>
              <a:rPr lang="en-US" sz="1200" kern="1200" dirty="0">
                <a:solidFill>
                  <a:schemeClr val="tx1"/>
                </a:solidFill>
                <a:latin typeface="Comic Sans MS" panose="030F0702030302020204" pitchFamily="66" charset="0"/>
                <a:ea typeface="+mn-ea"/>
                <a:cs typeface="+mn-cs"/>
              </a:rPr>
              <a:t>what </a:t>
            </a:r>
            <a:r>
              <a:rPr lang="en-US" sz="1200" kern="1200" spc="-30" dirty="0">
                <a:solidFill>
                  <a:schemeClr val="tx1"/>
                </a:solidFill>
                <a:latin typeface="Comic Sans MS" panose="030F0702030302020204" pitchFamily="66" charset="0"/>
                <a:ea typeface="+mn-ea"/>
                <a:cs typeface="+mn-cs"/>
              </a:rPr>
              <a:t>they </a:t>
            </a:r>
            <a:r>
              <a:rPr lang="en-US" sz="1200" kern="1200" spc="-45" dirty="0">
                <a:solidFill>
                  <a:schemeClr val="tx1"/>
                </a:solidFill>
                <a:latin typeface="Comic Sans MS" panose="030F0702030302020204" pitchFamily="66" charset="0"/>
                <a:ea typeface="+mn-ea"/>
                <a:cs typeface="+mn-cs"/>
              </a:rPr>
              <a:t>say with </a:t>
            </a:r>
            <a:r>
              <a:rPr lang="en-US" sz="1200" kern="1200" spc="15" dirty="0">
                <a:solidFill>
                  <a:schemeClr val="tx1"/>
                </a:solidFill>
                <a:latin typeface="Comic Sans MS" panose="030F0702030302020204" pitchFamily="66" charset="0"/>
                <a:ea typeface="+mn-ea"/>
                <a:cs typeface="+mn-cs"/>
              </a:rPr>
              <a:t>new </a:t>
            </a:r>
            <a:r>
              <a:rPr lang="en-US" sz="1200" kern="1200" spc="5" dirty="0">
                <a:solidFill>
                  <a:schemeClr val="tx1"/>
                </a:solidFill>
                <a:latin typeface="Comic Sans MS" panose="030F0702030302020204" pitchFamily="66" charset="0"/>
                <a:ea typeface="+mn-ea"/>
                <a:cs typeface="+mn-cs"/>
              </a:rPr>
              <a:t>vocabulary </a:t>
            </a:r>
            <a:r>
              <a:rPr lang="en-US" sz="1200" kern="1200" spc="40" dirty="0">
                <a:solidFill>
                  <a:schemeClr val="tx1"/>
                </a:solidFill>
                <a:latin typeface="Comic Sans MS" panose="030F0702030302020204" pitchFamily="66" charset="0"/>
                <a:ea typeface="+mn-ea"/>
                <a:cs typeface="+mn-cs"/>
              </a:rPr>
              <a:t>added, </a:t>
            </a:r>
            <a:r>
              <a:rPr lang="en-US" sz="1200" kern="1200" spc="-35" dirty="0">
                <a:solidFill>
                  <a:schemeClr val="tx1"/>
                </a:solidFill>
                <a:latin typeface="Comic Sans MS" panose="030F0702030302020204" pitchFamily="66" charset="0"/>
                <a:ea typeface="+mn-ea"/>
                <a:cs typeface="+mn-cs"/>
              </a:rPr>
              <a:t>practitioners </a:t>
            </a:r>
            <a:r>
              <a:rPr lang="en-US" sz="1200" kern="1200" spc="-70" dirty="0">
                <a:solidFill>
                  <a:schemeClr val="tx1"/>
                </a:solidFill>
                <a:latin typeface="Comic Sans MS" panose="030F0702030302020204" pitchFamily="66" charset="0"/>
                <a:ea typeface="+mn-ea"/>
                <a:cs typeface="+mn-cs"/>
              </a:rPr>
              <a:t>will </a:t>
            </a:r>
            <a:r>
              <a:rPr lang="en-US" sz="1200" kern="1200" spc="-20" dirty="0">
                <a:solidFill>
                  <a:schemeClr val="tx1"/>
                </a:solidFill>
                <a:latin typeface="Comic Sans MS" panose="030F0702030302020204" pitchFamily="66" charset="0"/>
                <a:ea typeface="+mn-ea"/>
                <a:cs typeface="+mn-cs"/>
              </a:rPr>
              <a:t>build </a:t>
            </a:r>
            <a:r>
              <a:rPr lang="en-US" sz="1200" kern="1200" spc="-15" dirty="0">
                <a:solidFill>
                  <a:schemeClr val="tx1"/>
                </a:solidFill>
                <a:latin typeface="Comic Sans MS" panose="030F0702030302020204" pitchFamily="66" charset="0"/>
                <a:ea typeface="+mn-ea"/>
                <a:cs typeface="+mn-cs"/>
              </a:rPr>
              <a:t> </a:t>
            </a:r>
            <a:r>
              <a:rPr lang="en-US" sz="1200" kern="1200" spc="-35" dirty="0">
                <a:solidFill>
                  <a:schemeClr val="tx1"/>
                </a:solidFill>
                <a:latin typeface="Comic Sans MS" panose="030F0702030302020204" pitchFamily="66" charset="0"/>
                <a:ea typeface="+mn-ea"/>
                <a:cs typeface="+mn-cs"/>
              </a:rPr>
              <a:t>children's </a:t>
            </a:r>
            <a:r>
              <a:rPr lang="en-US" sz="1200" kern="1200" spc="25" dirty="0">
                <a:solidFill>
                  <a:schemeClr val="tx1"/>
                </a:solidFill>
                <a:latin typeface="Comic Sans MS" panose="030F0702030302020204" pitchFamily="66" charset="0"/>
                <a:ea typeface="+mn-ea"/>
                <a:cs typeface="+mn-cs"/>
              </a:rPr>
              <a:t>language </a:t>
            </a:r>
            <a:r>
              <a:rPr lang="en-US" sz="1200" kern="1200" spc="-20" dirty="0">
                <a:solidFill>
                  <a:schemeClr val="tx1"/>
                </a:solidFill>
                <a:latin typeface="Comic Sans MS" panose="030F0702030302020204" pitchFamily="66" charset="0"/>
                <a:ea typeface="+mn-ea"/>
                <a:cs typeface="+mn-cs"/>
              </a:rPr>
              <a:t>effectively. </a:t>
            </a:r>
            <a:r>
              <a:rPr lang="en-US" sz="1200" kern="1200" spc="10" dirty="0">
                <a:solidFill>
                  <a:schemeClr val="tx1"/>
                </a:solidFill>
                <a:latin typeface="Comic Sans MS" panose="030F0702030302020204" pitchFamily="66" charset="0"/>
                <a:ea typeface="+mn-ea"/>
                <a:cs typeface="+mn-cs"/>
              </a:rPr>
              <a:t>Reading </a:t>
            </a:r>
            <a:r>
              <a:rPr lang="en-US" sz="1200" kern="1200" spc="-30" dirty="0">
                <a:solidFill>
                  <a:schemeClr val="tx1"/>
                </a:solidFill>
                <a:latin typeface="Comic Sans MS" panose="030F0702030302020204" pitchFamily="66" charset="0"/>
                <a:ea typeface="+mn-ea"/>
                <a:cs typeface="+mn-cs"/>
              </a:rPr>
              <a:t>frequently </a:t>
            </a:r>
            <a:r>
              <a:rPr lang="en-US" sz="1200" kern="1200" spc="-20" dirty="0">
                <a:solidFill>
                  <a:schemeClr val="tx1"/>
                </a:solidFill>
                <a:latin typeface="Comic Sans MS" panose="030F0702030302020204" pitchFamily="66" charset="0"/>
                <a:ea typeface="+mn-ea"/>
                <a:cs typeface="+mn-cs"/>
              </a:rPr>
              <a:t>to </a:t>
            </a:r>
            <a:r>
              <a:rPr lang="en-US" sz="1200" kern="1200" spc="-25" dirty="0">
                <a:solidFill>
                  <a:schemeClr val="tx1"/>
                </a:solidFill>
                <a:latin typeface="Comic Sans MS" panose="030F0702030302020204" pitchFamily="66" charset="0"/>
                <a:ea typeface="+mn-ea"/>
                <a:cs typeface="+mn-cs"/>
              </a:rPr>
              <a:t>children, </a:t>
            </a:r>
            <a:r>
              <a:rPr lang="en-US" sz="1200" kern="1200" spc="45" dirty="0">
                <a:solidFill>
                  <a:schemeClr val="tx1"/>
                </a:solidFill>
                <a:latin typeface="Comic Sans MS" panose="030F0702030302020204" pitchFamily="66" charset="0"/>
                <a:ea typeface="+mn-ea"/>
                <a:cs typeface="+mn-cs"/>
              </a:rPr>
              <a:t>and </a:t>
            </a:r>
            <a:r>
              <a:rPr lang="en-US" sz="1200" kern="1200" spc="20" dirty="0">
                <a:solidFill>
                  <a:schemeClr val="tx1"/>
                </a:solidFill>
                <a:latin typeface="Comic Sans MS" panose="030F0702030302020204" pitchFamily="66" charset="0"/>
                <a:ea typeface="+mn-ea"/>
                <a:cs typeface="+mn-cs"/>
              </a:rPr>
              <a:t>engaging </a:t>
            </a:r>
            <a:r>
              <a:rPr lang="en-US" sz="1200" kern="1200" spc="-15" dirty="0">
                <a:solidFill>
                  <a:schemeClr val="tx1"/>
                </a:solidFill>
                <a:latin typeface="Comic Sans MS" panose="030F0702030302020204" pitchFamily="66" charset="0"/>
                <a:ea typeface="+mn-ea"/>
                <a:cs typeface="+mn-cs"/>
              </a:rPr>
              <a:t>them </a:t>
            </a:r>
            <a:r>
              <a:rPr lang="en-US" sz="1200" kern="1200" spc="-10" dirty="0">
                <a:solidFill>
                  <a:schemeClr val="tx1"/>
                </a:solidFill>
                <a:latin typeface="Comic Sans MS" panose="030F0702030302020204" pitchFamily="66" charset="0"/>
                <a:ea typeface="+mn-ea"/>
                <a:cs typeface="+mn-cs"/>
              </a:rPr>
              <a:t>actively </a:t>
            </a:r>
            <a:r>
              <a:rPr lang="en-US" sz="1200" kern="1200" spc="-60" dirty="0">
                <a:solidFill>
                  <a:schemeClr val="tx1"/>
                </a:solidFill>
                <a:latin typeface="Comic Sans MS" panose="030F0702030302020204" pitchFamily="66" charset="0"/>
                <a:ea typeface="+mn-ea"/>
                <a:cs typeface="+mn-cs"/>
              </a:rPr>
              <a:t>in </a:t>
            </a:r>
            <a:r>
              <a:rPr lang="en-US" sz="1200" kern="1200" spc="-80" dirty="0">
                <a:solidFill>
                  <a:schemeClr val="tx1"/>
                </a:solidFill>
                <a:latin typeface="Comic Sans MS" panose="030F0702030302020204" pitchFamily="66" charset="0"/>
                <a:ea typeface="+mn-ea"/>
                <a:cs typeface="+mn-cs"/>
              </a:rPr>
              <a:t>stories, </a:t>
            </a:r>
            <a:r>
              <a:rPr lang="en-US" sz="1200" kern="1200" spc="-35" dirty="0">
                <a:solidFill>
                  <a:schemeClr val="tx1"/>
                </a:solidFill>
                <a:latin typeface="Comic Sans MS" panose="030F0702030302020204" pitchFamily="66" charset="0"/>
                <a:ea typeface="+mn-ea"/>
                <a:cs typeface="+mn-cs"/>
              </a:rPr>
              <a:t>non-fiction, </a:t>
            </a:r>
            <a:r>
              <a:rPr lang="en-US" sz="1200" kern="1200" spc="-65" dirty="0">
                <a:solidFill>
                  <a:schemeClr val="tx1"/>
                </a:solidFill>
                <a:latin typeface="Comic Sans MS" panose="030F0702030302020204" pitchFamily="66" charset="0"/>
                <a:ea typeface="+mn-ea"/>
                <a:cs typeface="+mn-cs"/>
              </a:rPr>
              <a:t>rhymes </a:t>
            </a:r>
            <a:r>
              <a:rPr lang="en-US" sz="1200" kern="1200" spc="45" dirty="0">
                <a:solidFill>
                  <a:schemeClr val="tx1"/>
                </a:solidFill>
                <a:latin typeface="Comic Sans MS" panose="030F0702030302020204" pitchFamily="66" charset="0"/>
                <a:ea typeface="+mn-ea"/>
                <a:cs typeface="+mn-cs"/>
              </a:rPr>
              <a:t>and </a:t>
            </a:r>
            <a:r>
              <a:rPr lang="en-US" sz="1200" kern="1200" spc="50" dirty="0">
                <a:solidFill>
                  <a:schemeClr val="tx1"/>
                </a:solidFill>
                <a:latin typeface="Comic Sans MS" panose="030F0702030302020204" pitchFamily="66" charset="0"/>
                <a:ea typeface="+mn-ea"/>
                <a:cs typeface="+mn-cs"/>
              </a:rPr>
              <a:t> </a:t>
            </a:r>
            <a:r>
              <a:rPr lang="en-US" sz="1200" kern="1200" spc="-25" dirty="0">
                <a:solidFill>
                  <a:schemeClr val="tx1"/>
                </a:solidFill>
                <a:latin typeface="Comic Sans MS" panose="030F0702030302020204" pitchFamily="66" charset="0"/>
                <a:ea typeface="+mn-ea"/>
                <a:cs typeface="+mn-cs"/>
              </a:rPr>
              <a:t>poems,</a:t>
            </a:r>
            <a:r>
              <a:rPr lang="en-US" sz="1200" kern="1200" spc="-95" dirty="0">
                <a:solidFill>
                  <a:schemeClr val="tx1"/>
                </a:solidFill>
                <a:latin typeface="Comic Sans MS" panose="030F0702030302020204" pitchFamily="66" charset="0"/>
                <a:ea typeface="+mn-ea"/>
                <a:cs typeface="+mn-cs"/>
              </a:rPr>
              <a:t> </a:t>
            </a:r>
            <a:r>
              <a:rPr lang="en-US" sz="1200" kern="1200" spc="45" dirty="0">
                <a:solidFill>
                  <a:schemeClr val="tx1"/>
                </a:solidFill>
                <a:latin typeface="Comic Sans MS" panose="030F0702030302020204" pitchFamily="66" charset="0"/>
                <a:ea typeface="+mn-ea"/>
                <a:cs typeface="+mn-cs"/>
              </a:rPr>
              <a:t>and</a:t>
            </a:r>
            <a:r>
              <a:rPr lang="en-US" sz="1200" kern="1200" spc="-75" dirty="0">
                <a:solidFill>
                  <a:schemeClr val="tx1"/>
                </a:solidFill>
                <a:latin typeface="Comic Sans MS" panose="030F0702030302020204" pitchFamily="66" charset="0"/>
                <a:ea typeface="+mn-ea"/>
                <a:cs typeface="+mn-cs"/>
              </a:rPr>
              <a:t> </a:t>
            </a:r>
            <a:r>
              <a:rPr lang="en-US" sz="1200" kern="1200" spc="-20" dirty="0">
                <a:solidFill>
                  <a:schemeClr val="tx1"/>
                </a:solidFill>
                <a:latin typeface="Comic Sans MS" panose="030F0702030302020204" pitchFamily="66" charset="0"/>
                <a:ea typeface="+mn-ea"/>
                <a:cs typeface="+mn-cs"/>
              </a:rPr>
              <a:t>then</a:t>
            </a:r>
            <a:r>
              <a:rPr lang="en-US" sz="1200" kern="1200" spc="-80" dirty="0">
                <a:solidFill>
                  <a:schemeClr val="tx1"/>
                </a:solidFill>
                <a:latin typeface="Comic Sans MS" panose="030F0702030302020204" pitchFamily="66" charset="0"/>
                <a:ea typeface="+mn-ea"/>
                <a:cs typeface="+mn-cs"/>
              </a:rPr>
              <a:t> </a:t>
            </a:r>
            <a:r>
              <a:rPr lang="en-US" sz="1200" kern="1200" spc="-20" dirty="0">
                <a:solidFill>
                  <a:schemeClr val="tx1"/>
                </a:solidFill>
                <a:latin typeface="Comic Sans MS" panose="030F0702030302020204" pitchFamily="66" charset="0"/>
                <a:ea typeface="+mn-ea"/>
                <a:cs typeface="+mn-cs"/>
              </a:rPr>
              <a:t>providing</a:t>
            </a:r>
            <a:r>
              <a:rPr lang="en-US" sz="1200" kern="1200" spc="-75" dirty="0">
                <a:solidFill>
                  <a:schemeClr val="tx1"/>
                </a:solidFill>
                <a:latin typeface="Comic Sans MS" panose="030F0702030302020204" pitchFamily="66" charset="0"/>
                <a:ea typeface="+mn-ea"/>
                <a:cs typeface="+mn-cs"/>
              </a:rPr>
              <a:t> </a:t>
            </a:r>
            <a:r>
              <a:rPr lang="en-US" sz="1200" kern="1200" spc="-25" dirty="0">
                <a:solidFill>
                  <a:schemeClr val="tx1"/>
                </a:solidFill>
                <a:latin typeface="Comic Sans MS" panose="030F0702030302020204" pitchFamily="66" charset="0"/>
                <a:ea typeface="+mn-ea"/>
                <a:cs typeface="+mn-cs"/>
              </a:rPr>
              <a:t>them</a:t>
            </a:r>
            <a:r>
              <a:rPr lang="en-US" sz="1200" kern="1200" spc="-70" dirty="0">
                <a:solidFill>
                  <a:schemeClr val="tx1"/>
                </a:solidFill>
                <a:latin typeface="Comic Sans MS" panose="030F0702030302020204" pitchFamily="66" charset="0"/>
                <a:ea typeface="+mn-ea"/>
                <a:cs typeface="+mn-cs"/>
              </a:rPr>
              <a:t> </a:t>
            </a:r>
            <a:r>
              <a:rPr lang="en-US" sz="1200" kern="1200" spc="-50" dirty="0">
                <a:solidFill>
                  <a:schemeClr val="tx1"/>
                </a:solidFill>
                <a:latin typeface="Comic Sans MS" panose="030F0702030302020204" pitchFamily="66" charset="0"/>
                <a:ea typeface="+mn-ea"/>
                <a:cs typeface="+mn-cs"/>
              </a:rPr>
              <a:t>with</a:t>
            </a:r>
            <a:r>
              <a:rPr lang="en-US" sz="1200" kern="1200" spc="-80" dirty="0">
                <a:solidFill>
                  <a:schemeClr val="tx1"/>
                </a:solidFill>
                <a:latin typeface="Comic Sans MS" panose="030F0702030302020204" pitchFamily="66" charset="0"/>
                <a:ea typeface="+mn-ea"/>
                <a:cs typeface="+mn-cs"/>
              </a:rPr>
              <a:t> </a:t>
            </a:r>
            <a:r>
              <a:rPr lang="en-US" sz="1200" kern="1200" spc="-40" dirty="0">
                <a:solidFill>
                  <a:schemeClr val="tx1"/>
                </a:solidFill>
                <a:latin typeface="Comic Sans MS" panose="030F0702030302020204" pitchFamily="66" charset="0"/>
                <a:ea typeface="+mn-ea"/>
                <a:cs typeface="+mn-cs"/>
              </a:rPr>
              <a:t>extensive</a:t>
            </a:r>
            <a:r>
              <a:rPr lang="en-US" sz="1200" kern="1200" spc="-85" dirty="0">
                <a:solidFill>
                  <a:schemeClr val="tx1"/>
                </a:solidFill>
                <a:latin typeface="Comic Sans MS" panose="030F0702030302020204" pitchFamily="66" charset="0"/>
                <a:ea typeface="+mn-ea"/>
                <a:cs typeface="+mn-cs"/>
              </a:rPr>
              <a:t> </a:t>
            </a:r>
            <a:r>
              <a:rPr lang="en-US" sz="1200" kern="1200" spc="-35" dirty="0">
                <a:solidFill>
                  <a:schemeClr val="tx1"/>
                </a:solidFill>
                <a:latin typeface="Comic Sans MS" panose="030F0702030302020204" pitchFamily="66" charset="0"/>
                <a:ea typeface="+mn-ea"/>
                <a:cs typeface="+mn-cs"/>
              </a:rPr>
              <a:t>opportunities</a:t>
            </a:r>
            <a:r>
              <a:rPr lang="en-US" sz="1200" kern="1200" spc="-55" dirty="0">
                <a:solidFill>
                  <a:schemeClr val="tx1"/>
                </a:solidFill>
                <a:latin typeface="Comic Sans MS" panose="030F0702030302020204" pitchFamily="66" charset="0"/>
                <a:ea typeface="+mn-ea"/>
                <a:cs typeface="+mn-cs"/>
              </a:rPr>
              <a:t> </a:t>
            </a:r>
            <a:r>
              <a:rPr lang="en-US" sz="1200" kern="1200" spc="-20" dirty="0">
                <a:solidFill>
                  <a:schemeClr val="tx1"/>
                </a:solidFill>
                <a:latin typeface="Comic Sans MS" panose="030F0702030302020204" pitchFamily="66" charset="0"/>
                <a:ea typeface="+mn-ea"/>
                <a:cs typeface="+mn-cs"/>
              </a:rPr>
              <a:t>to</a:t>
            </a:r>
            <a:r>
              <a:rPr lang="en-US" sz="1200" kern="1200" spc="-90" dirty="0">
                <a:solidFill>
                  <a:schemeClr val="tx1"/>
                </a:solidFill>
                <a:latin typeface="Comic Sans MS" panose="030F0702030302020204" pitchFamily="66" charset="0"/>
                <a:ea typeface="+mn-ea"/>
                <a:cs typeface="+mn-cs"/>
              </a:rPr>
              <a:t> </a:t>
            </a:r>
            <a:r>
              <a:rPr lang="en-US" sz="1200" kern="1200" spc="-45" dirty="0">
                <a:solidFill>
                  <a:schemeClr val="tx1"/>
                </a:solidFill>
                <a:latin typeface="Comic Sans MS" panose="030F0702030302020204" pitchFamily="66" charset="0"/>
                <a:ea typeface="+mn-ea"/>
                <a:cs typeface="+mn-cs"/>
              </a:rPr>
              <a:t>use</a:t>
            </a:r>
            <a:r>
              <a:rPr lang="en-US" sz="1200" kern="1200" spc="-80" dirty="0">
                <a:solidFill>
                  <a:schemeClr val="tx1"/>
                </a:solidFill>
                <a:latin typeface="Comic Sans MS" panose="030F0702030302020204" pitchFamily="66" charset="0"/>
                <a:ea typeface="+mn-ea"/>
                <a:cs typeface="+mn-cs"/>
              </a:rPr>
              <a:t> </a:t>
            </a:r>
            <a:r>
              <a:rPr lang="en-US" sz="1200" kern="1200" spc="45" dirty="0">
                <a:solidFill>
                  <a:schemeClr val="tx1"/>
                </a:solidFill>
                <a:latin typeface="Comic Sans MS" panose="030F0702030302020204" pitchFamily="66" charset="0"/>
                <a:ea typeface="+mn-ea"/>
                <a:cs typeface="+mn-cs"/>
              </a:rPr>
              <a:t>and</a:t>
            </a:r>
            <a:r>
              <a:rPr lang="en-US" sz="1200" kern="1200" spc="-80" dirty="0">
                <a:solidFill>
                  <a:schemeClr val="tx1"/>
                </a:solidFill>
                <a:latin typeface="Comic Sans MS" panose="030F0702030302020204" pitchFamily="66" charset="0"/>
                <a:ea typeface="+mn-ea"/>
                <a:cs typeface="+mn-cs"/>
              </a:rPr>
              <a:t> </a:t>
            </a:r>
            <a:r>
              <a:rPr lang="en-US" sz="1200" kern="1200" spc="40" dirty="0">
                <a:solidFill>
                  <a:schemeClr val="tx1"/>
                </a:solidFill>
                <a:latin typeface="Comic Sans MS" panose="030F0702030302020204" pitchFamily="66" charset="0"/>
                <a:ea typeface="+mn-ea"/>
                <a:cs typeface="+mn-cs"/>
              </a:rPr>
              <a:t>embed</a:t>
            </a:r>
            <a:r>
              <a:rPr lang="en-US" sz="1200" kern="1200" spc="-80" dirty="0">
                <a:solidFill>
                  <a:schemeClr val="tx1"/>
                </a:solidFill>
                <a:latin typeface="Comic Sans MS" panose="030F0702030302020204" pitchFamily="66" charset="0"/>
                <a:ea typeface="+mn-ea"/>
                <a:cs typeface="+mn-cs"/>
              </a:rPr>
              <a:t> </a:t>
            </a:r>
            <a:r>
              <a:rPr lang="en-US" sz="1200" kern="1200" spc="10" dirty="0">
                <a:solidFill>
                  <a:schemeClr val="tx1"/>
                </a:solidFill>
                <a:latin typeface="Comic Sans MS" panose="030F0702030302020204" pitchFamily="66" charset="0"/>
                <a:ea typeface="+mn-ea"/>
                <a:cs typeface="+mn-cs"/>
              </a:rPr>
              <a:t>new</a:t>
            </a:r>
            <a:r>
              <a:rPr lang="en-US" sz="1200" kern="1200" spc="-80" dirty="0">
                <a:solidFill>
                  <a:schemeClr val="tx1"/>
                </a:solidFill>
                <a:latin typeface="Comic Sans MS" panose="030F0702030302020204" pitchFamily="66" charset="0"/>
                <a:ea typeface="+mn-ea"/>
                <a:cs typeface="+mn-cs"/>
              </a:rPr>
              <a:t> </a:t>
            </a:r>
            <a:r>
              <a:rPr lang="en-US" sz="1200" kern="1200" spc="-35" dirty="0">
                <a:solidFill>
                  <a:schemeClr val="tx1"/>
                </a:solidFill>
                <a:latin typeface="Comic Sans MS" panose="030F0702030302020204" pitchFamily="66" charset="0"/>
                <a:ea typeface="+mn-ea"/>
                <a:cs typeface="+mn-cs"/>
              </a:rPr>
              <a:t>words</a:t>
            </a:r>
            <a:r>
              <a:rPr lang="en-US" sz="1200" kern="1200" spc="-95" dirty="0">
                <a:solidFill>
                  <a:schemeClr val="tx1"/>
                </a:solidFill>
                <a:latin typeface="Comic Sans MS" panose="030F0702030302020204" pitchFamily="66" charset="0"/>
                <a:ea typeface="+mn-ea"/>
                <a:cs typeface="+mn-cs"/>
              </a:rPr>
              <a:t> </a:t>
            </a:r>
            <a:r>
              <a:rPr lang="en-US" sz="1200" kern="1200" spc="-60" dirty="0">
                <a:solidFill>
                  <a:schemeClr val="tx1"/>
                </a:solidFill>
                <a:latin typeface="Comic Sans MS" panose="030F0702030302020204" pitchFamily="66" charset="0"/>
                <a:ea typeface="+mn-ea"/>
                <a:cs typeface="+mn-cs"/>
              </a:rPr>
              <a:t>in</a:t>
            </a:r>
            <a:r>
              <a:rPr lang="en-US" sz="1200" kern="1200" spc="-80" dirty="0">
                <a:solidFill>
                  <a:schemeClr val="tx1"/>
                </a:solidFill>
                <a:latin typeface="Comic Sans MS" panose="030F0702030302020204" pitchFamily="66" charset="0"/>
                <a:ea typeface="+mn-ea"/>
                <a:cs typeface="+mn-cs"/>
              </a:rPr>
              <a:t> </a:t>
            </a:r>
            <a:r>
              <a:rPr lang="en-US" sz="1200" kern="1200" spc="95" dirty="0">
                <a:solidFill>
                  <a:schemeClr val="tx1"/>
                </a:solidFill>
                <a:latin typeface="Comic Sans MS" panose="030F0702030302020204" pitchFamily="66" charset="0"/>
                <a:ea typeface="+mn-ea"/>
                <a:cs typeface="+mn-cs"/>
              </a:rPr>
              <a:t>a</a:t>
            </a:r>
            <a:r>
              <a:rPr lang="en-US" sz="1200" kern="1200" spc="-80" dirty="0">
                <a:solidFill>
                  <a:schemeClr val="tx1"/>
                </a:solidFill>
                <a:latin typeface="Comic Sans MS" panose="030F0702030302020204" pitchFamily="66" charset="0"/>
                <a:ea typeface="+mn-ea"/>
                <a:cs typeface="+mn-cs"/>
              </a:rPr>
              <a:t> </a:t>
            </a:r>
            <a:r>
              <a:rPr lang="en-US" sz="1200" kern="1200" spc="5" dirty="0">
                <a:solidFill>
                  <a:schemeClr val="tx1"/>
                </a:solidFill>
                <a:latin typeface="Comic Sans MS" panose="030F0702030302020204" pitchFamily="66" charset="0"/>
                <a:ea typeface="+mn-ea"/>
                <a:cs typeface="+mn-cs"/>
              </a:rPr>
              <a:t>range</a:t>
            </a:r>
            <a:r>
              <a:rPr lang="en-US" sz="1200" kern="1200" spc="-85" dirty="0">
                <a:solidFill>
                  <a:schemeClr val="tx1"/>
                </a:solidFill>
                <a:latin typeface="Comic Sans MS" panose="030F0702030302020204" pitchFamily="66" charset="0"/>
                <a:ea typeface="+mn-ea"/>
                <a:cs typeface="+mn-cs"/>
              </a:rPr>
              <a:t> </a:t>
            </a:r>
            <a:r>
              <a:rPr lang="en-US" sz="1200" kern="1200" dirty="0">
                <a:solidFill>
                  <a:schemeClr val="tx1"/>
                </a:solidFill>
                <a:latin typeface="Comic Sans MS" panose="030F0702030302020204" pitchFamily="66" charset="0"/>
                <a:ea typeface="+mn-ea"/>
                <a:cs typeface="+mn-cs"/>
              </a:rPr>
              <a:t>of</a:t>
            </a:r>
            <a:r>
              <a:rPr lang="en-US" sz="1200" kern="1200" spc="-85" dirty="0">
                <a:solidFill>
                  <a:schemeClr val="tx1"/>
                </a:solidFill>
                <a:latin typeface="Comic Sans MS" panose="030F0702030302020204" pitchFamily="66" charset="0"/>
                <a:ea typeface="+mn-ea"/>
                <a:cs typeface="+mn-cs"/>
              </a:rPr>
              <a:t> </a:t>
            </a:r>
            <a:r>
              <a:rPr lang="en-US" sz="1200" kern="1200" spc="-35" dirty="0">
                <a:solidFill>
                  <a:schemeClr val="tx1"/>
                </a:solidFill>
                <a:latin typeface="Comic Sans MS" panose="030F0702030302020204" pitchFamily="66" charset="0"/>
                <a:ea typeface="+mn-ea"/>
                <a:cs typeface="+mn-cs"/>
              </a:rPr>
              <a:t>contexts,</a:t>
            </a:r>
            <a:r>
              <a:rPr lang="en-US" sz="1200" kern="1200" spc="-90" dirty="0">
                <a:solidFill>
                  <a:schemeClr val="tx1"/>
                </a:solidFill>
                <a:latin typeface="Comic Sans MS" panose="030F0702030302020204" pitchFamily="66" charset="0"/>
                <a:ea typeface="+mn-ea"/>
                <a:cs typeface="+mn-cs"/>
              </a:rPr>
              <a:t> </a:t>
            </a:r>
            <a:r>
              <a:rPr lang="en-US" sz="1200" kern="1200" spc="-65" dirty="0">
                <a:solidFill>
                  <a:schemeClr val="tx1"/>
                </a:solidFill>
                <a:latin typeface="Comic Sans MS" panose="030F0702030302020204" pitchFamily="66" charset="0"/>
                <a:ea typeface="+mn-ea"/>
                <a:cs typeface="+mn-cs"/>
              </a:rPr>
              <a:t>will</a:t>
            </a:r>
            <a:r>
              <a:rPr lang="en-US" sz="1200" kern="1200" spc="-75" dirty="0">
                <a:solidFill>
                  <a:schemeClr val="tx1"/>
                </a:solidFill>
                <a:latin typeface="Comic Sans MS" panose="030F0702030302020204" pitchFamily="66" charset="0"/>
                <a:ea typeface="+mn-ea"/>
                <a:cs typeface="+mn-cs"/>
              </a:rPr>
              <a:t> </a:t>
            </a:r>
            <a:r>
              <a:rPr lang="en-US" sz="1200" kern="1200" spc="-5" dirty="0">
                <a:solidFill>
                  <a:schemeClr val="tx1"/>
                </a:solidFill>
                <a:latin typeface="Comic Sans MS" panose="030F0702030302020204" pitchFamily="66" charset="0"/>
                <a:ea typeface="+mn-ea"/>
                <a:cs typeface="+mn-cs"/>
              </a:rPr>
              <a:t>give</a:t>
            </a:r>
            <a:r>
              <a:rPr lang="en-US" sz="1200" kern="1200" spc="-90" dirty="0">
                <a:solidFill>
                  <a:schemeClr val="tx1"/>
                </a:solidFill>
                <a:latin typeface="Comic Sans MS" panose="030F0702030302020204" pitchFamily="66" charset="0"/>
                <a:ea typeface="+mn-ea"/>
                <a:cs typeface="+mn-cs"/>
              </a:rPr>
              <a:t> </a:t>
            </a:r>
            <a:r>
              <a:rPr lang="en-US" sz="1200" kern="1200" spc="-10" dirty="0">
                <a:solidFill>
                  <a:schemeClr val="tx1"/>
                </a:solidFill>
                <a:latin typeface="Comic Sans MS" panose="030F0702030302020204" pitchFamily="66" charset="0"/>
                <a:ea typeface="+mn-ea"/>
                <a:cs typeface="+mn-cs"/>
              </a:rPr>
              <a:t>children </a:t>
            </a:r>
            <a:r>
              <a:rPr lang="en-US" sz="1200" kern="1200" spc="-405" dirty="0">
                <a:solidFill>
                  <a:schemeClr val="tx1"/>
                </a:solidFill>
                <a:latin typeface="Comic Sans MS" panose="030F0702030302020204" pitchFamily="66" charset="0"/>
                <a:ea typeface="+mn-ea"/>
                <a:cs typeface="+mn-cs"/>
              </a:rPr>
              <a:t> </a:t>
            </a:r>
            <a:r>
              <a:rPr lang="en-US" sz="1200" kern="1200" spc="-15" dirty="0">
                <a:solidFill>
                  <a:schemeClr val="tx1"/>
                </a:solidFill>
                <a:latin typeface="Comic Sans MS" panose="030F0702030302020204" pitchFamily="66" charset="0"/>
                <a:ea typeface="+mn-ea"/>
                <a:cs typeface="+mn-cs"/>
              </a:rPr>
              <a:t>the </a:t>
            </a:r>
            <a:r>
              <a:rPr lang="en-US" sz="1200" kern="1200" spc="-25" dirty="0">
                <a:solidFill>
                  <a:schemeClr val="tx1"/>
                </a:solidFill>
                <a:latin typeface="Comic Sans MS" panose="030F0702030302020204" pitchFamily="66" charset="0"/>
                <a:ea typeface="+mn-ea"/>
                <a:cs typeface="+mn-cs"/>
              </a:rPr>
              <a:t>opportunity </a:t>
            </a:r>
            <a:r>
              <a:rPr lang="en-US" sz="1200" kern="1200" spc="-15" dirty="0">
                <a:solidFill>
                  <a:schemeClr val="tx1"/>
                </a:solidFill>
                <a:latin typeface="Comic Sans MS" panose="030F0702030302020204" pitchFamily="66" charset="0"/>
                <a:ea typeface="+mn-ea"/>
                <a:cs typeface="+mn-cs"/>
              </a:rPr>
              <a:t>to </a:t>
            </a:r>
            <a:r>
              <a:rPr lang="en-US" sz="1200" kern="1200" spc="-65" dirty="0">
                <a:solidFill>
                  <a:schemeClr val="tx1"/>
                </a:solidFill>
                <a:latin typeface="Comic Sans MS" panose="030F0702030302020204" pitchFamily="66" charset="0"/>
                <a:ea typeface="+mn-ea"/>
                <a:cs typeface="+mn-cs"/>
              </a:rPr>
              <a:t>thrive. </a:t>
            </a:r>
            <a:r>
              <a:rPr lang="en-US" sz="1200" kern="1200" spc="-55" dirty="0">
                <a:solidFill>
                  <a:schemeClr val="tx1"/>
                </a:solidFill>
                <a:latin typeface="Comic Sans MS" panose="030F0702030302020204" pitchFamily="66" charset="0"/>
                <a:ea typeface="+mn-ea"/>
                <a:cs typeface="+mn-cs"/>
              </a:rPr>
              <a:t>Through </a:t>
            </a:r>
            <a:r>
              <a:rPr lang="en-US" sz="1200" kern="1200" spc="-25" dirty="0">
                <a:solidFill>
                  <a:schemeClr val="tx1"/>
                </a:solidFill>
                <a:latin typeface="Comic Sans MS" panose="030F0702030302020204" pitchFamily="66" charset="0"/>
                <a:ea typeface="+mn-ea"/>
                <a:cs typeface="+mn-cs"/>
              </a:rPr>
              <a:t>conversation, </a:t>
            </a:r>
            <a:r>
              <a:rPr lang="en-US" sz="1200" kern="1200" spc="-60" dirty="0">
                <a:solidFill>
                  <a:schemeClr val="tx1"/>
                </a:solidFill>
                <a:latin typeface="Comic Sans MS" panose="030F0702030302020204" pitchFamily="66" charset="0"/>
                <a:ea typeface="+mn-ea"/>
                <a:cs typeface="+mn-cs"/>
              </a:rPr>
              <a:t>story-telling </a:t>
            </a:r>
            <a:r>
              <a:rPr lang="en-US" sz="1200" kern="1200" spc="40" dirty="0">
                <a:solidFill>
                  <a:schemeClr val="tx1"/>
                </a:solidFill>
                <a:latin typeface="Comic Sans MS" panose="030F0702030302020204" pitchFamily="66" charset="0"/>
                <a:ea typeface="+mn-ea"/>
                <a:cs typeface="+mn-cs"/>
              </a:rPr>
              <a:t>and </a:t>
            </a:r>
            <a:r>
              <a:rPr lang="en-US" sz="1200" kern="1200" spc="-30" dirty="0">
                <a:solidFill>
                  <a:schemeClr val="tx1"/>
                </a:solidFill>
                <a:latin typeface="Comic Sans MS" panose="030F0702030302020204" pitchFamily="66" charset="0"/>
                <a:ea typeface="+mn-ea"/>
                <a:cs typeface="+mn-cs"/>
              </a:rPr>
              <a:t>role </a:t>
            </a:r>
            <a:r>
              <a:rPr lang="en-US" sz="1200" kern="1200" spc="-20" dirty="0">
                <a:solidFill>
                  <a:schemeClr val="tx1"/>
                </a:solidFill>
                <a:latin typeface="Comic Sans MS" panose="030F0702030302020204" pitchFamily="66" charset="0"/>
                <a:ea typeface="+mn-ea"/>
                <a:cs typeface="+mn-cs"/>
              </a:rPr>
              <a:t>play, </a:t>
            </a:r>
            <a:r>
              <a:rPr lang="en-US" sz="1200" kern="1200" spc="-10" dirty="0">
                <a:solidFill>
                  <a:schemeClr val="tx1"/>
                </a:solidFill>
                <a:latin typeface="Comic Sans MS" panose="030F0702030302020204" pitchFamily="66" charset="0"/>
                <a:ea typeface="+mn-ea"/>
                <a:cs typeface="+mn-cs"/>
              </a:rPr>
              <a:t>where </a:t>
            </a:r>
            <a:r>
              <a:rPr lang="en-US" sz="1200" kern="1200" spc="-15" dirty="0">
                <a:solidFill>
                  <a:schemeClr val="tx1"/>
                </a:solidFill>
                <a:latin typeface="Comic Sans MS" panose="030F0702030302020204" pitchFamily="66" charset="0"/>
                <a:ea typeface="+mn-ea"/>
                <a:cs typeface="+mn-cs"/>
              </a:rPr>
              <a:t>children </a:t>
            </a:r>
            <a:r>
              <a:rPr lang="en-US" sz="1200" kern="1200" spc="-40" dirty="0">
                <a:solidFill>
                  <a:schemeClr val="tx1"/>
                </a:solidFill>
                <a:latin typeface="Comic Sans MS" panose="030F0702030302020204" pitchFamily="66" charset="0"/>
                <a:ea typeface="+mn-ea"/>
                <a:cs typeface="+mn-cs"/>
              </a:rPr>
              <a:t>share </a:t>
            </a:r>
            <a:r>
              <a:rPr lang="en-US" sz="1200" kern="1200" spc="-60" dirty="0">
                <a:solidFill>
                  <a:schemeClr val="tx1"/>
                </a:solidFill>
                <a:latin typeface="Comic Sans MS" panose="030F0702030302020204" pitchFamily="66" charset="0"/>
                <a:ea typeface="+mn-ea"/>
                <a:cs typeface="+mn-cs"/>
              </a:rPr>
              <a:t>their </a:t>
            </a:r>
            <a:r>
              <a:rPr lang="en-US" sz="1200" kern="1200" spc="-5" dirty="0">
                <a:solidFill>
                  <a:schemeClr val="tx1"/>
                </a:solidFill>
                <a:latin typeface="Comic Sans MS" panose="030F0702030302020204" pitchFamily="66" charset="0"/>
                <a:ea typeface="+mn-ea"/>
                <a:cs typeface="+mn-cs"/>
              </a:rPr>
              <a:t>ideas </a:t>
            </a:r>
            <a:r>
              <a:rPr lang="en-US" sz="1200" kern="1200" spc="-50" dirty="0">
                <a:solidFill>
                  <a:schemeClr val="tx1"/>
                </a:solidFill>
                <a:latin typeface="Comic Sans MS" panose="030F0702030302020204" pitchFamily="66" charset="0"/>
                <a:ea typeface="+mn-ea"/>
                <a:cs typeface="+mn-cs"/>
              </a:rPr>
              <a:t>with </a:t>
            </a:r>
            <a:r>
              <a:rPr lang="en-US" sz="1200" kern="1200" spc="-35" dirty="0">
                <a:solidFill>
                  <a:schemeClr val="tx1"/>
                </a:solidFill>
                <a:latin typeface="Comic Sans MS" panose="030F0702030302020204" pitchFamily="66" charset="0"/>
                <a:ea typeface="+mn-ea"/>
                <a:cs typeface="+mn-cs"/>
              </a:rPr>
              <a:t>support </a:t>
            </a:r>
            <a:r>
              <a:rPr lang="en-US" sz="1200" kern="1200" spc="40" dirty="0">
                <a:solidFill>
                  <a:schemeClr val="tx1"/>
                </a:solidFill>
                <a:latin typeface="Comic Sans MS" panose="030F0702030302020204" pitchFamily="66" charset="0"/>
                <a:ea typeface="+mn-ea"/>
                <a:cs typeface="+mn-cs"/>
              </a:rPr>
              <a:t>and </a:t>
            </a:r>
            <a:r>
              <a:rPr lang="en-US" sz="1200" kern="1200" spc="45" dirty="0">
                <a:solidFill>
                  <a:schemeClr val="tx1"/>
                </a:solidFill>
                <a:latin typeface="Comic Sans MS" panose="030F0702030302020204" pitchFamily="66" charset="0"/>
                <a:ea typeface="+mn-ea"/>
                <a:cs typeface="+mn-cs"/>
              </a:rPr>
              <a:t> </a:t>
            </a:r>
            <a:r>
              <a:rPr lang="en-US" sz="1200" kern="1200" spc="-15" dirty="0">
                <a:solidFill>
                  <a:schemeClr val="tx1"/>
                </a:solidFill>
                <a:latin typeface="Comic Sans MS" panose="030F0702030302020204" pitchFamily="66" charset="0"/>
                <a:ea typeface="+mn-ea"/>
                <a:cs typeface="+mn-cs"/>
              </a:rPr>
              <a:t>modelling </a:t>
            </a:r>
            <a:r>
              <a:rPr lang="en-US" sz="1200" kern="1200" spc="-50" dirty="0">
                <a:solidFill>
                  <a:schemeClr val="tx1"/>
                </a:solidFill>
                <a:latin typeface="Comic Sans MS" panose="030F0702030302020204" pitchFamily="66" charset="0"/>
                <a:ea typeface="+mn-ea"/>
                <a:cs typeface="+mn-cs"/>
              </a:rPr>
              <a:t>from </a:t>
            </a:r>
            <a:r>
              <a:rPr lang="en-US" sz="1200" kern="1200" spc="-60" dirty="0">
                <a:solidFill>
                  <a:schemeClr val="tx1"/>
                </a:solidFill>
                <a:latin typeface="Comic Sans MS" panose="030F0702030302020204" pitchFamily="66" charset="0"/>
                <a:ea typeface="+mn-ea"/>
                <a:cs typeface="+mn-cs"/>
              </a:rPr>
              <a:t>their </a:t>
            </a:r>
            <a:r>
              <a:rPr lang="en-US" sz="1200" kern="1200" dirty="0">
                <a:solidFill>
                  <a:schemeClr val="tx1"/>
                </a:solidFill>
                <a:latin typeface="Comic Sans MS" panose="030F0702030302020204" pitchFamily="66" charset="0"/>
                <a:ea typeface="+mn-ea"/>
                <a:cs typeface="+mn-cs"/>
              </a:rPr>
              <a:t>teacher, </a:t>
            </a:r>
            <a:r>
              <a:rPr lang="en-US" sz="1200" kern="1200" spc="45" dirty="0">
                <a:solidFill>
                  <a:schemeClr val="tx1"/>
                </a:solidFill>
                <a:latin typeface="Comic Sans MS" panose="030F0702030302020204" pitchFamily="66" charset="0"/>
                <a:ea typeface="+mn-ea"/>
                <a:cs typeface="+mn-cs"/>
              </a:rPr>
              <a:t>and </a:t>
            </a:r>
            <a:r>
              <a:rPr lang="en-US" sz="1200" kern="1200" spc="-60" dirty="0">
                <a:solidFill>
                  <a:schemeClr val="tx1"/>
                </a:solidFill>
                <a:latin typeface="Comic Sans MS" panose="030F0702030302020204" pitchFamily="66" charset="0"/>
                <a:ea typeface="+mn-ea"/>
                <a:cs typeface="+mn-cs"/>
              </a:rPr>
              <a:t>sensitive </a:t>
            </a:r>
            <a:r>
              <a:rPr lang="en-US" sz="1200" kern="1200" spc="-30" dirty="0">
                <a:solidFill>
                  <a:schemeClr val="tx1"/>
                </a:solidFill>
                <a:latin typeface="Comic Sans MS" panose="030F0702030302020204" pitchFamily="66" charset="0"/>
                <a:ea typeface="+mn-ea"/>
                <a:cs typeface="+mn-cs"/>
              </a:rPr>
              <a:t>questioning </a:t>
            </a:r>
            <a:r>
              <a:rPr lang="en-US" sz="1200" kern="1200" spc="-20" dirty="0">
                <a:solidFill>
                  <a:schemeClr val="tx1"/>
                </a:solidFill>
                <a:latin typeface="Comic Sans MS" panose="030F0702030302020204" pitchFamily="66" charset="0"/>
                <a:ea typeface="+mn-ea"/>
                <a:cs typeface="+mn-cs"/>
              </a:rPr>
              <a:t>that </a:t>
            </a:r>
            <a:r>
              <a:rPr lang="en-US" sz="1200" kern="1200" spc="-65" dirty="0">
                <a:solidFill>
                  <a:schemeClr val="tx1"/>
                </a:solidFill>
                <a:latin typeface="Comic Sans MS" panose="030F0702030302020204" pitchFamily="66" charset="0"/>
                <a:ea typeface="+mn-ea"/>
                <a:cs typeface="+mn-cs"/>
              </a:rPr>
              <a:t>invites </a:t>
            </a:r>
            <a:r>
              <a:rPr lang="en-US" sz="1200" kern="1200" spc="-25" dirty="0">
                <a:solidFill>
                  <a:schemeClr val="tx1"/>
                </a:solidFill>
                <a:latin typeface="Comic Sans MS" panose="030F0702030302020204" pitchFamily="66" charset="0"/>
                <a:ea typeface="+mn-ea"/>
                <a:cs typeface="+mn-cs"/>
              </a:rPr>
              <a:t>them </a:t>
            </a:r>
            <a:r>
              <a:rPr lang="en-US" sz="1200" kern="1200" spc="-10" dirty="0">
                <a:solidFill>
                  <a:schemeClr val="tx1"/>
                </a:solidFill>
                <a:latin typeface="Comic Sans MS" panose="030F0702030302020204" pitchFamily="66" charset="0"/>
                <a:ea typeface="+mn-ea"/>
                <a:cs typeface="+mn-cs"/>
              </a:rPr>
              <a:t>to </a:t>
            </a:r>
            <a:r>
              <a:rPr lang="en-US" sz="1200" kern="1200" dirty="0">
                <a:solidFill>
                  <a:schemeClr val="tx1"/>
                </a:solidFill>
                <a:latin typeface="Comic Sans MS" panose="030F0702030302020204" pitchFamily="66" charset="0"/>
                <a:ea typeface="+mn-ea"/>
                <a:cs typeface="+mn-cs"/>
              </a:rPr>
              <a:t>elaborate, </a:t>
            </a:r>
            <a:r>
              <a:rPr lang="en-US" sz="1200" kern="1200" spc="-15" dirty="0">
                <a:solidFill>
                  <a:schemeClr val="tx1"/>
                </a:solidFill>
                <a:latin typeface="Comic Sans MS" panose="030F0702030302020204" pitchFamily="66" charset="0"/>
                <a:ea typeface="+mn-ea"/>
                <a:cs typeface="+mn-cs"/>
              </a:rPr>
              <a:t>children </a:t>
            </a:r>
            <a:r>
              <a:rPr lang="en-US" sz="1200" kern="1200" spc="55" dirty="0">
                <a:solidFill>
                  <a:schemeClr val="tx1"/>
                </a:solidFill>
                <a:latin typeface="Comic Sans MS" panose="030F0702030302020204" pitchFamily="66" charset="0"/>
                <a:ea typeface="+mn-ea"/>
                <a:cs typeface="+mn-cs"/>
              </a:rPr>
              <a:t>become </a:t>
            </a:r>
            <a:r>
              <a:rPr lang="en-US" sz="1200" kern="1200" spc="5" dirty="0">
                <a:solidFill>
                  <a:schemeClr val="tx1"/>
                </a:solidFill>
                <a:latin typeface="Comic Sans MS" panose="030F0702030302020204" pitchFamily="66" charset="0"/>
                <a:ea typeface="+mn-ea"/>
                <a:cs typeface="+mn-cs"/>
              </a:rPr>
              <a:t>comfortable </a:t>
            </a:r>
            <a:r>
              <a:rPr lang="en-US" sz="1200" kern="1200" spc="-55" dirty="0">
                <a:solidFill>
                  <a:schemeClr val="tx1"/>
                </a:solidFill>
                <a:latin typeface="Comic Sans MS" panose="030F0702030302020204" pitchFamily="66" charset="0"/>
                <a:ea typeface="+mn-ea"/>
                <a:cs typeface="+mn-cs"/>
              </a:rPr>
              <a:t>using </a:t>
            </a:r>
            <a:r>
              <a:rPr lang="en-US" sz="1200" kern="1200" spc="95" dirty="0">
                <a:solidFill>
                  <a:schemeClr val="tx1"/>
                </a:solidFill>
                <a:latin typeface="Comic Sans MS" panose="030F0702030302020204" pitchFamily="66" charset="0"/>
                <a:ea typeface="+mn-ea"/>
                <a:cs typeface="+mn-cs"/>
              </a:rPr>
              <a:t>a </a:t>
            </a:r>
            <a:r>
              <a:rPr lang="en-US" sz="1200" kern="1200" spc="-20" dirty="0">
                <a:solidFill>
                  <a:schemeClr val="tx1"/>
                </a:solidFill>
                <a:latin typeface="Comic Sans MS" panose="030F0702030302020204" pitchFamily="66" charset="0"/>
                <a:ea typeface="+mn-ea"/>
                <a:cs typeface="+mn-cs"/>
              </a:rPr>
              <a:t>rich </a:t>
            </a:r>
            <a:r>
              <a:rPr lang="en-US" sz="1200" kern="1200" spc="-15" dirty="0">
                <a:solidFill>
                  <a:schemeClr val="tx1"/>
                </a:solidFill>
                <a:latin typeface="Comic Sans MS" panose="030F0702030302020204" pitchFamily="66" charset="0"/>
                <a:ea typeface="+mn-ea"/>
                <a:cs typeface="+mn-cs"/>
              </a:rPr>
              <a:t> </a:t>
            </a:r>
            <a:r>
              <a:rPr lang="en-US" sz="1200" kern="1200" spc="5" dirty="0">
                <a:solidFill>
                  <a:schemeClr val="tx1"/>
                </a:solidFill>
                <a:latin typeface="Comic Sans MS" panose="030F0702030302020204" pitchFamily="66" charset="0"/>
                <a:ea typeface="+mn-ea"/>
                <a:cs typeface="+mn-cs"/>
              </a:rPr>
              <a:t>range</a:t>
            </a:r>
            <a:r>
              <a:rPr lang="en-US" sz="1200" kern="1200" spc="-90" dirty="0">
                <a:solidFill>
                  <a:schemeClr val="tx1"/>
                </a:solidFill>
                <a:latin typeface="Comic Sans MS" panose="030F0702030302020204" pitchFamily="66" charset="0"/>
                <a:ea typeface="+mn-ea"/>
                <a:cs typeface="+mn-cs"/>
              </a:rPr>
              <a:t> </a:t>
            </a:r>
            <a:r>
              <a:rPr lang="en-US" sz="1200" kern="1200" dirty="0">
                <a:solidFill>
                  <a:schemeClr val="tx1"/>
                </a:solidFill>
                <a:latin typeface="Comic Sans MS" panose="030F0702030302020204" pitchFamily="66" charset="0"/>
                <a:ea typeface="+mn-ea"/>
                <a:cs typeface="+mn-cs"/>
              </a:rPr>
              <a:t>of</a:t>
            </a:r>
            <a:r>
              <a:rPr lang="en-US" sz="1200" kern="1200" spc="-100" dirty="0">
                <a:solidFill>
                  <a:schemeClr val="tx1"/>
                </a:solidFill>
                <a:latin typeface="Comic Sans MS" panose="030F0702030302020204" pitchFamily="66" charset="0"/>
                <a:ea typeface="+mn-ea"/>
                <a:cs typeface="+mn-cs"/>
              </a:rPr>
              <a:t> </a:t>
            </a:r>
            <a:r>
              <a:rPr lang="en-US" sz="1200" kern="1200" spc="5" dirty="0">
                <a:solidFill>
                  <a:schemeClr val="tx1"/>
                </a:solidFill>
                <a:latin typeface="Comic Sans MS" panose="030F0702030302020204" pitchFamily="66" charset="0"/>
                <a:ea typeface="+mn-ea"/>
                <a:cs typeface="+mn-cs"/>
              </a:rPr>
              <a:t>vocabulary</a:t>
            </a:r>
            <a:r>
              <a:rPr lang="en-US" sz="1200" kern="1200" spc="-100" dirty="0">
                <a:solidFill>
                  <a:schemeClr val="tx1"/>
                </a:solidFill>
                <a:latin typeface="Comic Sans MS" panose="030F0702030302020204" pitchFamily="66" charset="0"/>
                <a:ea typeface="+mn-ea"/>
                <a:cs typeface="+mn-cs"/>
              </a:rPr>
              <a:t> </a:t>
            </a:r>
            <a:r>
              <a:rPr lang="en-US" sz="1200" kern="1200" spc="45" dirty="0">
                <a:solidFill>
                  <a:schemeClr val="tx1"/>
                </a:solidFill>
                <a:latin typeface="Comic Sans MS" panose="030F0702030302020204" pitchFamily="66" charset="0"/>
                <a:ea typeface="+mn-ea"/>
                <a:cs typeface="+mn-cs"/>
              </a:rPr>
              <a:t>and</a:t>
            </a:r>
            <a:r>
              <a:rPr lang="en-US" sz="1200" kern="1200" spc="-95" dirty="0">
                <a:solidFill>
                  <a:schemeClr val="tx1"/>
                </a:solidFill>
                <a:latin typeface="Comic Sans MS" panose="030F0702030302020204" pitchFamily="66" charset="0"/>
                <a:ea typeface="+mn-ea"/>
                <a:cs typeface="+mn-cs"/>
              </a:rPr>
              <a:t> </a:t>
            </a:r>
            <a:r>
              <a:rPr lang="en-US" sz="1200" kern="1200" spc="30" dirty="0">
                <a:solidFill>
                  <a:schemeClr val="tx1"/>
                </a:solidFill>
                <a:latin typeface="Comic Sans MS" panose="030F0702030302020204" pitchFamily="66" charset="0"/>
                <a:ea typeface="+mn-ea"/>
                <a:cs typeface="+mn-cs"/>
              </a:rPr>
              <a:t>language</a:t>
            </a:r>
            <a:r>
              <a:rPr lang="en-US" sz="1200" kern="1200" spc="-90" dirty="0">
                <a:solidFill>
                  <a:schemeClr val="tx1"/>
                </a:solidFill>
                <a:latin typeface="Comic Sans MS" panose="030F0702030302020204" pitchFamily="66" charset="0"/>
                <a:ea typeface="+mn-ea"/>
                <a:cs typeface="+mn-cs"/>
              </a:rPr>
              <a:t> </a:t>
            </a:r>
            <a:r>
              <a:rPr lang="en-US" sz="1200" kern="1200" spc="-70" dirty="0">
                <a:solidFill>
                  <a:schemeClr val="tx1"/>
                </a:solidFill>
                <a:latin typeface="Comic Sans MS" panose="030F0702030302020204" pitchFamily="66" charset="0"/>
                <a:ea typeface="+mn-ea"/>
                <a:cs typeface="+mn-cs"/>
              </a:rPr>
              <a:t>structures.</a:t>
            </a:r>
            <a:endParaRPr lang="en-US" sz="1200" kern="1200" dirty="0">
              <a:solidFill>
                <a:schemeClr val="tx1"/>
              </a:solidFill>
              <a:latin typeface="Comic Sans MS" panose="030F0702030302020204" pitchFamily="66" charset="0"/>
              <a:ea typeface="+mn-ea"/>
              <a:cs typeface="+mn-cs"/>
            </a:endParaRPr>
          </a:p>
        </p:txBody>
      </p:sp>
      <p:sp>
        <p:nvSpPr>
          <p:cNvPr id="24" name="Freeform: Shape 23">
            <a:extLst>
              <a:ext uri="{FF2B5EF4-FFF2-40B4-BE49-F238E27FC236}">
                <a16:creationId xmlns:a16="http://schemas.microsoft.com/office/drawing/2014/main" id="{A86541C6-61B1-4DAA-B57A-EAF3F24F04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26923" y="1"/>
            <a:ext cx="5690917" cy="3348817"/>
          </a:xfrm>
          <a:custGeom>
            <a:avLst/>
            <a:gdLst>
              <a:gd name="connsiteX0" fmla="*/ 0 w 6488456"/>
              <a:gd name="connsiteY0" fmla="*/ 0 h 3036711"/>
              <a:gd name="connsiteX1" fmla="*/ 6488456 w 6488456"/>
              <a:gd name="connsiteY1" fmla="*/ 0 h 3036711"/>
              <a:gd name="connsiteX2" fmla="*/ 6482686 w 6488456"/>
              <a:gd name="connsiteY2" fmla="*/ 114279 h 3036711"/>
              <a:gd name="connsiteX3" fmla="*/ 3244228 w 6488456"/>
              <a:gd name="connsiteY3" fmla="*/ 3036711 h 3036711"/>
              <a:gd name="connsiteX4" fmla="*/ 5771 w 6488456"/>
              <a:gd name="connsiteY4" fmla="*/ 114279 h 3036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8456" h="3036711">
                <a:moveTo>
                  <a:pt x="0" y="0"/>
                </a:moveTo>
                <a:lnTo>
                  <a:pt x="6488456" y="0"/>
                </a:lnTo>
                <a:lnTo>
                  <a:pt x="6482686" y="114279"/>
                </a:lnTo>
                <a:cubicBezTo>
                  <a:pt x="6315984" y="1755766"/>
                  <a:pt x="4929697" y="3036711"/>
                  <a:pt x="3244228" y="3036711"/>
                </a:cubicBezTo>
                <a:cubicBezTo>
                  <a:pt x="1558760" y="3036711"/>
                  <a:pt x="172473" y="1755766"/>
                  <a:pt x="5771" y="114279"/>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8" name="Picture 17" descr="A picture containing person, indoor&#10;&#10;Description automatically generated">
            <a:extLst>
              <a:ext uri="{FF2B5EF4-FFF2-40B4-BE49-F238E27FC236}">
                <a16:creationId xmlns:a16="http://schemas.microsoft.com/office/drawing/2014/main" id="{C98C3895-5DA8-090C-9DFF-6700396B3CAF}"/>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b="9143"/>
          <a:stretch/>
        </p:blipFill>
        <p:spPr>
          <a:xfrm>
            <a:off x="4510790" y="3"/>
            <a:ext cx="5323180" cy="3131649"/>
          </a:xfrm>
          <a:custGeom>
            <a:avLst/>
            <a:gdLst/>
            <a:ahLst/>
            <a:cxnLst/>
            <a:rect l="l" t="t" r="r" b="b"/>
            <a:pathLst>
              <a:path w="6069184" h="2839783">
                <a:moveTo>
                  <a:pt x="0" y="0"/>
                </a:moveTo>
                <a:lnTo>
                  <a:pt x="6069184" y="0"/>
                </a:lnTo>
                <a:lnTo>
                  <a:pt x="6063823" y="106160"/>
                </a:lnTo>
                <a:cubicBezTo>
                  <a:pt x="5907891" y="1641596"/>
                  <a:pt x="4611168" y="2839783"/>
                  <a:pt x="3034592" y="2839783"/>
                </a:cubicBezTo>
                <a:cubicBezTo>
                  <a:pt x="1458016" y="2839783"/>
                  <a:pt x="161292" y="1641596"/>
                  <a:pt x="5360" y="106160"/>
                </a:cubicBezTo>
                <a:close/>
              </a:path>
            </a:pathLst>
          </a:custGeom>
        </p:spPr>
      </p:pic>
      <p:sp>
        <p:nvSpPr>
          <p:cNvPr id="26" name="Freeform: Shape 25">
            <a:extLst>
              <a:ext uri="{FF2B5EF4-FFF2-40B4-BE49-F238E27FC236}">
                <a16:creationId xmlns:a16="http://schemas.microsoft.com/office/drawing/2014/main" id="{71750011-2006-46BB-AFDE-C6E4617523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34311" y="3198891"/>
            <a:ext cx="4559089" cy="4363959"/>
          </a:xfrm>
          <a:custGeom>
            <a:avLst/>
            <a:gdLst>
              <a:gd name="connsiteX0" fmla="*/ 1942747 w 5198011"/>
              <a:gd name="connsiteY0" fmla="*/ 0 h 3957242"/>
              <a:gd name="connsiteX1" fmla="*/ 5198011 w 5198011"/>
              <a:gd name="connsiteY1" fmla="*/ 3255264 h 3957242"/>
              <a:gd name="connsiteX2" fmla="*/ 5131876 w 5198011"/>
              <a:gd name="connsiteY2" fmla="*/ 3911314 h 3957242"/>
              <a:gd name="connsiteX3" fmla="*/ 5120066 w 5198011"/>
              <a:gd name="connsiteY3" fmla="*/ 3957242 h 3957242"/>
              <a:gd name="connsiteX4" fmla="*/ 0 w 5198011"/>
              <a:gd name="connsiteY4" fmla="*/ 3957242 h 3957242"/>
              <a:gd name="connsiteX5" fmla="*/ 0 w 5198011"/>
              <a:gd name="connsiteY5" fmla="*/ 647700 h 3957242"/>
              <a:gd name="connsiteX6" fmla="*/ 122698 w 5198011"/>
              <a:gd name="connsiteY6" fmla="*/ 555948 h 3957242"/>
              <a:gd name="connsiteX7" fmla="*/ 1942747 w 5198011"/>
              <a:gd name="connsiteY7" fmla="*/ 0 h 395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8011" h="3957242">
                <a:moveTo>
                  <a:pt x="1942747" y="0"/>
                </a:moveTo>
                <a:cubicBezTo>
                  <a:pt x="3740580" y="0"/>
                  <a:pt x="5198011" y="1457431"/>
                  <a:pt x="5198011" y="3255264"/>
                </a:cubicBezTo>
                <a:cubicBezTo>
                  <a:pt x="5198011" y="3479993"/>
                  <a:pt x="5175239" y="3699404"/>
                  <a:pt x="5131876" y="3911314"/>
                </a:cubicBezTo>
                <a:lnTo>
                  <a:pt x="5120066" y="3957242"/>
                </a:lnTo>
                <a:lnTo>
                  <a:pt x="0" y="3957242"/>
                </a:lnTo>
                <a:lnTo>
                  <a:pt x="0" y="647700"/>
                </a:lnTo>
                <a:lnTo>
                  <a:pt x="122698" y="555948"/>
                </a:lnTo>
                <a:cubicBezTo>
                  <a:pt x="642241" y="204951"/>
                  <a:pt x="1268560" y="0"/>
                  <a:pt x="1942747"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3" name="Picture 12" descr="C:\Users\RLWCGRIFFITHS\AppData\Local\Microsoft\Windows\INetCache\Content.MSO\D0413950.tmp">
            <a:extLst>
              <a:ext uri="{FF2B5EF4-FFF2-40B4-BE49-F238E27FC236}">
                <a16:creationId xmlns:a16="http://schemas.microsoft.com/office/drawing/2014/main" id="{9EE0AE26-AE08-3C49-462B-C2C8780AB272}"/>
              </a:ext>
            </a:extLst>
          </p:cNvPr>
          <p:cNvPicPr>
            <a:picLocks noChangeAspect="1"/>
          </p:cNvPicPr>
          <p:nvPr/>
        </p:nvPicPr>
        <p:blipFill rotWithShape="1">
          <a:blip r:embed="rId4">
            <a:extLst>
              <a:ext uri="{28A0092B-C50C-407E-A947-70E740481C1C}">
                <a14:useLocalDpi xmlns:a14="http://schemas.microsoft.com/office/drawing/2010/main" val="0"/>
              </a:ext>
            </a:extLst>
          </a:blip>
          <a:srcRect l="4206" r="10555" b="2"/>
          <a:stretch/>
        </p:blipFill>
        <p:spPr bwMode="auto">
          <a:xfrm>
            <a:off x="6306744" y="3445942"/>
            <a:ext cx="4386657" cy="4116905"/>
          </a:xfrm>
          <a:custGeom>
            <a:avLst/>
            <a:gdLst/>
            <a:ahLst/>
            <a:cxnLst/>
            <a:rect l="l" t="t" r="r" b="b"/>
            <a:pathLst>
              <a:path w="5001415" h="3733214">
                <a:moveTo>
                  <a:pt x="3044952" y="0"/>
                </a:moveTo>
                <a:cubicBezTo>
                  <a:pt x="3780687" y="0"/>
                  <a:pt x="4455477" y="260939"/>
                  <a:pt x="4981824" y="695319"/>
                </a:cubicBezTo>
                <a:lnTo>
                  <a:pt x="5001415" y="713124"/>
                </a:lnTo>
                <a:lnTo>
                  <a:pt x="5001415" y="3733214"/>
                </a:lnTo>
                <a:lnTo>
                  <a:pt x="81043" y="3733214"/>
                </a:lnTo>
                <a:lnTo>
                  <a:pt x="61862" y="3658617"/>
                </a:lnTo>
                <a:cubicBezTo>
                  <a:pt x="21301" y="3460397"/>
                  <a:pt x="0" y="3255162"/>
                  <a:pt x="0" y="3044952"/>
                </a:cubicBezTo>
                <a:cubicBezTo>
                  <a:pt x="0" y="1363271"/>
                  <a:pt x="1363271" y="0"/>
                  <a:pt x="3044952" y="0"/>
                </a:cubicBezTo>
                <a:close/>
              </a:path>
            </a:pathLst>
          </a:custGeom>
          <a:scene3d>
            <a:camera prst="orthographicFront"/>
            <a:lightRig rig="contrasting" dir="t">
              <a:rot lat="0" lon="0" rev="3000000"/>
            </a:lightRig>
          </a:scene3d>
          <a:sp3d contourW="7620">
            <a:bevelT w="95250" h="31750"/>
            <a:contourClr>
              <a:srgbClr val="333333"/>
            </a:contourClr>
          </a:sp3d>
        </p:spPr>
      </p:pic>
    </p:spTree>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395725" y="439896"/>
            <a:ext cx="3888740" cy="431165"/>
          </a:xfrm>
          <a:prstGeom prst="rect">
            <a:avLst/>
          </a:prstGeom>
        </p:spPr>
        <p:txBody>
          <a:bodyPr vert="horz" wrap="square" lIns="0" tIns="12700" rIns="0" bIns="0" rtlCol="0">
            <a:spAutoFit/>
          </a:bodyPr>
          <a:lstStyle/>
          <a:p>
            <a:pPr marL="12700" algn="ctr">
              <a:lnSpc>
                <a:spcPct val="100000"/>
              </a:lnSpc>
              <a:spcBef>
                <a:spcPts val="100"/>
              </a:spcBef>
            </a:pPr>
            <a:r>
              <a:rPr sz="1400" b="1" spc="-60" dirty="0">
                <a:latin typeface="Tahoma"/>
                <a:cs typeface="Tahoma"/>
              </a:rPr>
              <a:t>Early</a:t>
            </a:r>
            <a:r>
              <a:rPr sz="1400" b="1" spc="-20" dirty="0">
                <a:latin typeface="Tahoma"/>
                <a:cs typeface="Tahoma"/>
              </a:rPr>
              <a:t> </a:t>
            </a:r>
            <a:r>
              <a:rPr sz="1400" b="1" spc="-40" dirty="0">
                <a:latin typeface="Tahoma"/>
                <a:cs typeface="Tahoma"/>
              </a:rPr>
              <a:t>Years</a:t>
            </a:r>
            <a:r>
              <a:rPr sz="1400" b="1" spc="-20" dirty="0">
                <a:latin typeface="Tahoma"/>
                <a:cs typeface="Tahoma"/>
              </a:rPr>
              <a:t> </a:t>
            </a:r>
            <a:r>
              <a:rPr sz="1400" b="1" spc="-45" dirty="0">
                <a:latin typeface="Tahoma"/>
                <a:cs typeface="Tahoma"/>
              </a:rPr>
              <a:t>Expectations:</a:t>
            </a:r>
            <a:r>
              <a:rPr sz="1400" b="1" spc="-10" dirty="0">
                <a:latin typeface="Tahoma"/>
                <a:cs typeface="Tahoma"/>
              </a:rPr>
              <a:t> </a:t>
            </a:r>
            <a:r>
              <a:rPr sz="1400" b="1" spc="-70" dirty="0">
                <a:latin typeface="Tahoma"/>
                <a:cs typeface="Tahoma"/>
              </a:rPr>
              <a:t>Nursery</a:t>
            </a:r>
            <a:endParaRPr sz="1400" dirty="0">
              <a:latin typeface="Verdana"/>
              <a:cs typeface="Verdana"/>
            </a:endParaRPr>
          </a:p>
          <a:p>
            <a:pPr marL="12700" algn="ctr">
              <a:lnSpc>
                <a:spcPct val="100000"/>
              </a:lnSpc>
              <a:spcBef>
                <a:spcPts val="70"/>
              </a:spcBef>
            </a:pPr>
            <a:r>
              <a:rPr sz="1200" b="1" spc="-5" dirty="0">
                <a:solidFill>
                  <a:srgbClr val="FF0000"/>
                </a:solidFill>
                <a:latin typeface="Tahoma"/>
                <a:cs typeface="Tahoma"/>
              </a:rPr>
              <a:t>Communication</a:t>
            </a:r>
            <a:r>
              <a:rPr sz="1200" b="1" spc="-40" dirty="0">
                <a:solidFill>
                  <a:srgbClr val="FF0000"/>
                </a:solidFill>
                <a:latin typeface="Tahoma"/>
                <a:cs typeface="Tahoma"/>
              </a:rPr>
              <a:t> </a:t>
            </a:r>
            <a:r>
              <a:rPr sz="1200" b="1" spc="15" dirty="0">
                <a:solidFill>
                  <a:srgbClr val="FF0000"/>
                </a:solidFill>
                <a:latin typeface="Tahoma"/>
                <a:cs typeface="Tahoma"/>
              </a:rPr>
              <a:t>and</a:t>
            </a:r>
            <a:r>
              <a:rPr sz="1200" b="1" spc="-40" dirty="0">
                <a:solidFill>
                  <a:srgbClr val="FF0000"/>
                </a:solidFill>
                <a:latin typeface="Tahoma"/>
                <a:cs typeface="Tahoma"/>
              </a:rPr>
              <a:t> </a:t>
            </a:r>
            <a:r>
              <a:rPr sz="1200" b="1" dirty="0">
                <a:solidFill>
                  <a:srgbClr val="FF0000"/>
                </a:solidFill>
                <a:latin typeface="Tahoma"/>
                <a:cs typeface="Tahoma"/>
              </a:rPr>
              <a:t>Language</a:t>
            </a:r>
            <a:endParaRPr sz="1200" dirty="0">
              <a:latin typeface="Tahoma"/>
              <a:cs typeface="Tahoma"/>
            </a:endParaRPr>
          </a:p>
        </p:txBody>
      </p:sp>
      <p:graphicFrame>
        <p:nvGraphicFramePr>
          <p:cNvPr id="3" name="object 3"/>
          <p:cNvGraphicFramePr>
            <a:graphicFrameLocks noGrp="1"/>
          </p:cNvGraphicFramePr>
          <p:nvPr>
            <p:extLst>
              <p:ext uri="{D42A27DB-BD31-4B8C-83A1-F6EECF244321}">
                <p14:modId xmlns:p14="http://schemas.microsoft.com/office/powerpoint/2010/main" val="1207502911"/>
              </p:ext>
            </p:extLst>
          </p:nvPr>
        </p:nvGraphicFramePr>
        <p:xfrm>
          <a:off x="364235" y="1156969"/>
          <a:ext cx="9951720" cy="5577204"/>
        </p:xfrm>
        <a:graphic>
          <a:graphicData uri="http://schemas.openxmlformats.org/drawingml/2006/table">
            <a:tbl>
              <a:tblPr firstRow="1" bandRow="1">
                <a:tableStyleId>{2D5ABB26-0587-4C30-8999-92F81FD0307C}</a:tableStyleId>
              </a:tblPr>
              <a:tblGrid>
                <a:gridCol w="9951720">
                  <a:extLst>
                    <a:ext uri="{9D8B030D-6E8A-4147-A177-3AD203B41FA5}">
                      <a16:colId xmlns:a16="http://schemas.microsoft.com/office/drawing/2014/main" val="20000"/>
                    </a:ext>
                  </a:extLst>
                </a:gridCol>
              </a:tblGrid>
              <a:tr h="293370">
                <a:tc>
                  <a:txBody>
                    <a:bodyPr/>
                    <a:lstStyle/>
                    <a:p>
                      <a:pPr marL="68580">
                        <a:lnSpc>
                          <a:spcPct val="100000"/>
                        </a:lnSpc>
                        <a:spcBef>
                          <a:spcPts val="120"/>
                        </a:spcBef>
                      </a:pPr>
                      <a:r>
                        <a:rPr sz="1200" b="1" dirty="0">
                          <a:solidFill>
                            <a:srgbClr val="FFFFFF"/>
                          </a:solidFill>
                          <a:latin typeface="Tahoma"/>
                          <a:cs typeface="Tahoma"/>
                        </a:rPr>
                        <a:t>Area</a:t>
                      </a:r>
                      <a:r>
                        <a:rPr sz="1200" b="1" spc="-15" dirty="0">
                          <a:solidFill>
                            <a:srgbClr val="FFFFFF"/>
                          </a:solidFill>
                          <a:latin typeface="Tahoma"/>
                          <a:cs typeface="Tahoma"/>
                        </a:rPr>
                        <a:t> </a:t>
                      </a:r>
                      <a:r>
                        <a:rPr sz="1200" b="1" spc="-5" dirty="0">
                          <a:solidFill>
                            <a:srgbClr val="FFFFFF"/>
                          </a:solidFill>
                          <a:latin typeface="Tahoma"/>
                          <a:cs typeface="Tahoma"/>
                        </a:rPr>
                        <a:t>o</a:t>
                      </a:r>
                      <a:r>
                        <a:rPr sz="1200" b="1" dirty="0">
                          <a:solidFill>
                            <a:srgbClr val="FFFFFF"/>
                          </a:solidFill>
                          <a:latin typeface="Tahoma"/>
                          <a:cs typeface="Tahoma"/>
                        </a:rPr>
                        <a:t>f</a:t>
                      </a:r>
                      <a:r>
                        <a:rPr sz="1200" b="1" spc="-20" dirty="0">
                          <a:solidFill>
                            <a:srgbClr val="FFFFFF"/>
                          </a:solidFill>
                          <a:latin typeface="Tahoma"/>
                          <a:cs typeface="Tahoma"/>
                        </a:rPr>
                        <a:t> </a:t>
                      </a:r>
                      <a:r>
                        <a:rPr sz="1200" b="1" dirty="0">
                          <a:solidFill>
                            <a:srgbClr val="FFFFFF"/>
                          </a:solidFill>
                          <a:latin typeface="Tahoma"/>
                          <a:cs typeface="Tahoma"/>
                        </a:rPr>
                        <a:t>Learning</a:t>
                      </a:r>
                      <a:r>
                        <a:rPr sz="1200" b="1" spc="-20" dirty="0">
                          <a:solidFill>
                            <a:srgbClr val="FFFFFF"/>
                          </a:solidFill>
                          <a:latin typeface="Tahoma"/>
                          <a:cs typeface="Tahoma"/>
                        </a:rPr>
                        <a:t> </a:t>
                      </a:r>
                      <a:r>
                        <a:rPr sz="1200" b="1" dirty="0">
                          <a:solidFill>
                            <a:srgbClr val="FFFFFF"/>
                          </a:solidFill>
                          <a:latin typeface="Tahoma"/>
                          <a:cs typeface="Tahoma"/>
                        </a:rPr>
                        <a:t>:</a:t>
                      </a:r>
                      <a:r>
                        <a:rPr sz="1200" b="1" spc="-20" dirty="0">
                          <a:solidFill>
                            <a:srgbClr val="FFFFFF"/>
                          </a:solidFill>
                          <a:latin typeface="Tahoma"/>
                          <a:cs typeface="Tahoma"/>
                        </a:rPr>
                        <a:t> </a:t>
                      </a:r>
                      <a:r>
                        <a:rPr sz="1200" b="1" dirty="0">
                          <a:solidFill>
                            <a:srgbClr val="FFFFFF"/>
                          </a:solidFill>
                          <a:latin typeface="Tahoma"/>
                          <a:cs typeface="Tahoma"/>
                        </a:rPr>
                        <a:t>Communication</a:t>
                      </a:r>
                      <a:r>
                        <a:rPr sz="1200" b="1" spc="-15" dirty="0">
                          <a:solidFill>
                            <a:srgbClr val="FFFFFF"/>
                          </a:solidFill>
                          <a:latin typeface="Tahoma"/>
                          <a:cs typeface="Tahoma"/>
                        </a:rPr>
                        <a:t> </a:t>
                      </a:r>
                      <a:r>
                        <a:rPr sz="1200" b="1" spc="-5" dirty="0">
                          <a:solidFill>
                            <a:srgbClr val="FFFFFF"/>
                          </a:solidFill>
                          <a:latin typeface="Tahoma"/>
                          <a:cs typeface="Tahoma"/>
                        </a:rPr>
                        <a:t>an</a:t>
                      </a:r>
                      <a:r>
                        <a:rPr sz="1200" b="1" dirty="0">
                          <a:solidFill>
                            <a:srgbClr val="FFFFFF"/>
                          </a:solidFill>
                          <a:latin typeface="Tahoma"/>
                          <a:cs typeface="Tahoma"/>
                        </a:rPr>
                        <a:t>d</a:t>
                      </a:r>
                      <a:r>
                        <a:rPr sz="1200" b="1" spc="-20" dirty="0">
                          <a:solidFill>
                            <a:srgbClr val="FFFFFF"/>
                          </a:solidFill>
                          <a:latin typeface="Tahoma"/>
                          <a:cs typeface="Tahoma"/>
                        </a:rPr>
                        <a:t> </a:t>
                      </a:r>
                      <a:r>
                        <a:rPr sz="1200" b="1" dirty="0">
                          <a:solidFill>
                            <a:srgbClr val="FFFFFF"/>
                          </a:solidFill>
                          <a:latin typeface="Tahoma"/>
                          <a:cs typeface="Tahoma"/>
                        </a:rPr>
                        <a:t>Language</a:t>
                      </a:r>
                      <a:endParaRPr sz="1200">
                        <a:latin typeface="Tahoma"/>
                        <a:cs typeface="Tahoma"/>
                      </a:endParaRPr>
                    </a:p>
                  </a:txBody>
                  <a:tcPr marL="0" marR="0" marT="15240" marB="0">
                    <a:solidFill>
                      <a:srgbClr val="FF0000"/>
                    </a:solidFill>
                  </a:tcPr>
                </a:tc>
                <a:extLst>
                  <a:ext uri="{0D108BD9-81ED-4DB2-BD59-A6C34878D82A}">
                    <a16:rowId xmlns:a16="http://schemas.microsoft.com/office/drawing/2014/main" val="10000"/>
                  </a:ext>
                </a:extLst>
              </a:tr>
              <a:tr h="372110">
                <a:tc>
                  <a:txBody>
                    <a:bodyPr/>
                    <a:lstStyle/>
                    <a:p>
                      <a:pPr marL="68580">
                        <a:lnSpc>
                          <a:spcPct val="100000"/>
                        </a:lnSpc>
                        <a:spcBef>
                          <a:spcPts val="735"/>
                        </a:spcBef>
                      </a:pPr>
                      <a:r>
                        <a:rPr sz="900" b="1" dirty="0">
                          <a:solidFill>
                            <a:srgbClr val="FFFFFF"/>
                          </a:solidFill>
                          <a:latin typeface="Tahoma"/>
                          <a:cs typeface="Tahoma"/>
                        </a:rPr>
                        <a:t>Su</a:t>
                      </a:r>
                      <a:r>
                        <a:rPr sz="900" b="1" spc="5" dirty="0">
                          <a:solidFill>
                            <a:srgbClr val="FFFFFF"/>
                          </a:solidFill>
                          <a:latin typeface="Tahoma"/>
                          <a:cs typeface="Tahoma"/>
                        </a:rPr>
                        <a:t>mm</a:t>
                      </a:r>
                      <a:r>
                        <a:rPr sz="900" b="1" spc="-5" dirty="0">
                          <a:solidFill>
                            <a:srgbClr val="FFFFFF"/>
                          </a:solidFill>
                          <a:latin typeface="Tahoma"/>
                          <a:cs typeface="Tahoma"/>
                        </a:rPr>
                        <a:t>e</a:t>
                      </a:r>
                      <a:r>
                        <a:rPr sz="900" b="1" dirty="0">
                          <a:solidFill>
                            <a:srgbClr val="FFFFFF"/>
                          </a:solidFill>
                          <a:latin typeface="Tahoma"/>
                          <a:cs typeface="Tahoma"/>
                        </a:rPr>
                        <a:t>r</a:t>
                      </a:r>
                      <a:r>
                        <a:rPr sz="900" b="1" spc="-15" dirty="0">
                          <a:solidFill>
                            <a:srgbClr val="FFFFFF"/>
                          </a:solidFill>
                          <a:latin typeface="Tahoma"/>
                          <a:cs typeface="Tahoma"/>
                        </a:rPr>
                        <a:t> </a:t>
                      </a:r>
                      <a:r>
                        <a:rPr sz="900" b="1" spc="5" dirty="0">
                          <a:solidFill>
                            <a:srgbClr val="FFFFFF"/>
                          </a:solidFill>
                          <a:latin typeface="Tahoma"/>
                          <a:cs typeface="Tahoma"/>
                        </a:rPr>
                        <a:t>T</a:t>
                      </a:r>
                      <a:r>
                        <a:rPr sz="900" b="1" spc="-5" dirty="0">
                          <a:solidFill>
                            <a:srgbClr val="FFFFFF"/>
                          </a:solidFill>
                          <a:latin typeface="Tahoma"/>
                          <a:cs typeface="Tahoma"/>
                        </a:rPr>
                        <a:t>e</a:t>
                      </a:r>
                      <a:r>
                        <a:rPr sz="900" b="1" spc="-15" dirty="0">
                          <a:solidFill>
                            <a:srgbClr val="FFFFFF"/>
                          </a:solidFill>
                          <a:latin typeface="Tahoma"/>
                          <a:cs typeface="Tahoma"/>
                        </a:rPr>
                        <a:t>r</a:t>
                      </a:r>
                      <a:r>
                        <a:rPr sz="900" b="1" dirty="0">
                          <a:solidFill>
                            <a:srgbClr val="FFFFFF"/>
                          </a:solidFill>
                          <a:latin typeface="Tahoma"/>
                          <a:cs typeface="Tahoma"/>
                        </a:rPr>
                        <a:t>m</a:t>
                      </a:r>
                      <a:r>
                        <a:rPr sz="900" b="1" spc="-10" dirty="0">
                          <a:solidFill>
                            <a:srgbClr val="FFFFFF"/>
                          </a:solidFill>
                          <a:latin typeface="Tahoma"/>
                          <a:cs typeface="Tahoma"/>
                        </a:rPr>
                        <a:t> N</a:t>
                      </a:r>
                      <a:r>
                        <a:rPr sz="900" b="1" dirty="0">
                          <a:solidFill>
                            <a:srgbClr val="FFFFFF"/>
                          </a:solidFill>
                          <a:latin typeface="Tahoma"/>
                          <a:cs typeface="Tahoma"/>
                        </a:rPr>
                        <a:t>2</a:t>
                      </a:r>
                      <a:r>
                        <a:rPr sz="900" b="1" spc="-10" dirty="0">
                          <a:solidFill>
                            <a:srgbClr val="FFFFFF"/>
                          </a:solidFill>
                          <a:latin typeface="Tahoma"/>
                          <a:cs typeface="Tahoma"/>
                        </a:rPr>
                        <a:t> (N</a:t>
                      </a:r>
                      <a:r>
                        <a:rPr sz="900" b="1" spc="-5" dirty="0">
                          <a:solidFill>
                            <a:srgbClr val="FFFFFF"/>
                          </a:solidFill>
                          <a:latin typeface="Tahoma"/>
                          <a:cs typeface="Tahoma"/>
                        </a:rPr>
                        <a:t>2+)</a:t>
                      </a:r>
                      <a:endParaRPr sz="900" dirty="0">
                        <a:latin typeface="Tahoma"/>
                        <a:cs typeface="Tahoma"/>
                      </a:endParaRPr>
                    </a:p>
                    <a:p>
                      <a:pPr marL="68580">
                        <a:lnSpc>
                          <a:spcPts val="990"/>
                        </a:lnSpc>
                        <a:spcBef>
                          <a:spcPts val="20"/>
                        </a:spcBef>
                      </a:pPr>
                      <a:r>
                        <a:rPr sz="900" b="1" spc="-45" dirty="0">
                          <a:latin typeface="Tahoma"/>
                          <a:cs typeface="Tahoma"/>
                        </a:rPr>
                        <a:t>By</a:t>
                      </a:r>
                      <a:r>
                        <a:rPr sz="900" b="1" spc="-10" dirty="0">
                          <a:latin typeface="Tahoma"/>
                          <a:cs typeface="Tahoma"/>
                        </a:rPr>
                        <a:t> </a:t>
                      </a:r>
                      <a:r>
                        <a:rPr sz="900" b="1" spc="-40" dirty="0">
                          <a:latin typeface="Tahoma"/>
                          <a:cs typeface="Tahoma"/>
                        </a:rPr>
                        <a:t>the</a:t>
                      </a:r>
                      <a:r>
                        <a:rPr sz="900" b="1" spc="-15" dirty="0">
                          <a:latin typeface="Tahoma"/>
                          <a:cs typeface="Tahoma"/>
                        </a:rPr>
                        <a:t> </a:t>
                      </a:r>
                      <a:r>
                        <a:rPr sz="900" b="1" spc="5" dirty="0">
                          <a:latin typeface="Tahoma"/>
                          <a:cs typeface="Tahoma"/>
                        </a:rPr>
                        <a:t>end</a:t>
                      </a:r>
                      <a:r>
                        <a:rPr sz="900" b="1" spc="-10" dirty="0">
                          <a:latin typeface="Tahoma"/>
                          <a:cs typeface="Tahoma"/>
                        </a:rPr>
                        <a:t> </a:t>
                      </a:r>
                      <a:r>
                        <a:rPr sz="900" b="1" spc="-40" dirty="0">
                          <a:latin typeface="Tahoma"/>
                          <a:cs typeface="Tahoma"/>
                        </a:rPr>
                        <a:t>of</a:t>
                      </a:r>
                      <a:r>
                        <a:rPr sz="900" b="1" spc="-15" dirty="0">
                          <a:latin typeface="Tahoma"/>
                          <a:cs typeface="Tahoma"/>
                        </a:rPr>
                        <a:t> </a:t>
                      </a:r>
                      <a:r>
                        <a:rPr sz="900" b="1" spc="-40" dirty="0">
                          <a:latin typeface="Tahoma"/>
                          <a:cs typeface="Tahoma"/>
                        </a:rPr>
                        <a:t>the</a:t>
                      </a:r>
                      <a:r>
                        <a:rPr sz="900" b="1" spc="-15" dirty="0">
                          <a:latin typeface="Tahoma"/>
                          <a:cs typeface="Tahoma"/>
                        </a:rPr>
                        <a:t> </a:t>
                      </a:r>
                      <a:r>
                        <a:rPr sz="900" b="1" spc="-40" dirty="0">
                          <a:latin typeface="Tahoma"/>
                          <a:cs typeface="Tahoma"/>
                        </a:rPr>
                        <a:t>Summer</a:t>
                      </a:r>
                      <a:r>
                        <a:rPr sz="900" b="1" spc="-15" dirty="0">
                          <a:latin typeface="Tahoma"/>
                          <a:cs typeface="Tahoma"/>
                        </a:rPr>
                        <a:t> </a:t>
                      </a:r>
                      <a:r>
                        <a:rPr sz="900" b="1" spc="-55" dirty="0">
                          <a:latin typeface="Tahoma"/>
                          <a:cs typeface="Tahoma"/>
                        </a:rPr>
                        <a:t>term</a:t>
                      </a:r>
                      <a:r>
                        <a:rPr sz="900" b="1" spc="5" dirty="0">
                          <a:latin typeface="Tahoma"/>
                          <a:cs typeface="Tahoma"/>
                        </a:rPr>
                        <a:t> </a:t>
                      </a:r>
                      <a:r>
                        <a:rPr sz="900" b="1" spc="-55" dirty="0">
                          <a:latin typeface="Tahoma"/>
                          <a:cs typeface="Tahoma"/>
                        </a:rPr>
                        <a:t>N2</a:t>
                      </a:r>
                      <a:r>
                        <a:rPr sz="900" b="1" spc="-15" dirty="0">
                          <a:latin typeface="Tahoma"/>
                          <a:cs typeface="Tahoma"/>
                        </a:rPr>
                        <a:t> </a:t>
                      </a:r>
                      <a:r>
                        <a:rPr sz="900" b="1" spc="-20" dirty="0">
                          <a:latin typeface="Tahoma"/>
                          <a:cs typeface="Tahoma"/>
                        </a:rPr>
                        <a:t>children</a:t>
                      </a:r>
                      <a:r>
                        <a:rPr sz="900" b="1" spc="-15" dirty="0">
                          <a:latin typeface="Tahoma"/>
                          <a:cs typeface="Tahoma"/>
                        </a:rPr>
                        <a:t> </a:t>
                      </a:r>
                      <a:r>
                        <a:rPr sz="900" b="1" spc="-25" dirty="0">
                          <a:latin typeface="Tahoma"/>
                          <a:cs typeface="Tahoma"/>
                        </a:rPr>
                        <a:t>should</a:t>
                      </a:r>
                      <a:r>
                        <a:rPr sz="900" b="1" spc="-20" dirty="0">
                          <a:latin typeface="Tahoma"/>
                          <a:cs typeface="Tahoma"/>
                        </a:rPr>
                        <a:t> </a:t>
                      </a:r>
                      <a:r>
                        <a:rPr sz="900" b="1" spc="35" dirty="0">
                          <a:latin typeface="Tahoma"/>
                          <a:cs typeface="Tahoma"/>
                        </a:rPr>
                        <a:t>be</a:t>
                      </a:r>
                      <a:r>
                        <a:rPr sz="900" b="1" spc="-15" dirty="0">
                          <a:latin typeface="Tahoma"/>
                          <a:cs typeface="Tahoma"/>
                        </a:rPr>
                        <a:t> </a:t>
                      </a:r>
                      <a:r>
                        <a:rPr sz="900" b="1" spc="15" dirty="0">
                          <a:latin typeface="Tahoma"/>
                          <a:cs typeface="Tahoma"/>
                        </a:rPr>
                        <a:t>able</a:t>
                      </a:r>
                      <a:r>
                        <a:rPr sz="900" b="1" spc="-15" dirty="0">
                          <a:latin typeface="Tahoma"/>
                          <a:cs typeface="Tahoma"/>
                        </a:rPr>
                        <a:t> </a:t>
                      </a:r>
                      <a:r>
                        <a:rPr sz="900" b="1" spc="-35" dirty="0">
                          <a:latin typeface="Tahoma"/>
                          <a:cs typeface="Tahoma"/>
                        </a:rPr>
                        <a:t>to…</a:t>
                      </a:r>
                      <a:endParaRPr sz="900" dirty="0">
                        <a:latin typeface="Tahoma"/>
                        <a:cs typeface="Tahoma"/>
                      </a:endParaRPr>
                    </a:p>
                  </a:txBody>
                  <a:tcPr marL="0" marR="0" marT="93345" marB="0">
                    <a:solidFill>
                      <a:srgbClr val="FF0000"/>
                    </a:solidFill>
                  </a:tcPr>
                </a:tc>
                <a:extLst>
                  <a:ext uri="{0D108BD9-81ED-4DB2-BD59-A6C34878D82A}">
                    <a16:rowId xmlns:a16="http://schemas.microsoft.com/office/drawing/2014/main" val="10001"/>
                  </a:ext>
                </a:extLst>
              </a:tr>
              <a:tr h="3503929">
                <a:tc>
                  <a:txBody>
                    <a:bodyPr/>
                    <a:lstStyle/>
                    <a:p>
                      <a:pPr marL="297180">
                        <a:lnSpc>
                          <a:spcPct val="100000"/>
                        </a:lnSpc>
                        <a:spcBef>
                          <a:spcPts val="10"/>
                        </a:spcBef>
                        <a:tabLst>
                          <a:tab pos="525145" algn="l"/>
                        </a:tabLst>
                      </a:pPr>
                      <a:r>
                        <a:rPr sz="900" dirty="0">
                          <a:latin typeface="Symbol"/>
                          <a:cs typeface="Symbol"/>
                        </a:rPr>
                        <a:t></a:t>
                      </a:r>
                      <a:r>
                        <a:rPr sz="900" dirty="0">
                          <a:latin typeface="Times New Roman"/>
                          <a:cs typeface="Times New Roman"/>
                        </a:rPr>
                        <a:t>	</a:t>
                      </a:r>
                      <a:r>
                        <a:rPr sz="900" spc="-50" dirty="0">
                          <a:latin typeface="Verdana"/>
                          <a:cs typeface="Verdana"/>
                        </a:rPr>
                        <a:t>Enjoy</a:t>
                      </a:r>
                      <a:r>
                        <a:rPr sz="900" spc="-70" dirty="0">
                          <a:latin typeface="Verdana"/>
                          <a:cs typeface="Verdana"/>
                        </a:rPr>
                        <a:t> </a:t>
                      </a:r>
                      <a:r>
                        <a:rPr sz="900" spc="-40" dirty="0">
                          <a:latin typeface="Verdana"/>
                          <a:cs typeface="Verdana"/>
                        </a:rPr>
                        <a:t>listening</a:t>
                      </a:r>
                      <a:r>
                        <a:rPr sz="900" spc="-70" dirty="0">
                          <a:latin typeface="Verdana"/>
                          <a:cs typeface="Verdana"/>
                        </a:rPr>
                        <a:t> </a:t>
                      </a:r>
                      <a:r>
                        <a:rPr sz="900" spc="-5" dirty="0">
                          <a:latin typeface="Verdana"/>
                          <a:cs typeface="Verdana"/>
                        </a:rPr>
                        <a:t>to</a:t>
                      </a:r>
                      <a:r>
                        <a:rPr sz="900" spc="-70" dirty="0">
                          <a:latin typeface="Verdana"/>
                          <a:cs typeface="Verdana"/>
                        </a:rPr>
                        <a:t> </a:t>
                      </a:r>
                      <a:r>
                        <a:rPr sz="900" spc="-15" dirty="0">
                          <a:latin typeface="Verdana"/>
                          <a:cs typeface="Verdana"/>
                        </a:rPr>
                        <a:t>longer</a:t>
                      </a:r>
                      <a:r>
                        <a:rPr sz="900" spc="-60" dirty="0">
                          <a:latin typeface="Verdana"/>
                          <a:cs typeface="Verdana"/>
                        </a:rPr>
                        <a:t> stories</a:t>
                      </a:r>
                      <a:r>
                        <a:rPr sz="900" spc="-65" dirty="0">
                          <a:latin typeface="Verdana"/>
                          <a:cs typeface="Verdana"/>
                        </a:rPr>
                        <a:t> </a:t>
                      </a:r>
                      <a:r>
                        <a:rPr sz="900" spc="30" dirty="0">
                          <a:latin typeface="Verdana"/>
                          <a:cs typeface="Verdana"/>
                        </a:rPr>
                        <a:t>and</a:t>
                      </a:r>
                      <a:r>
                        <a:rPr sz="900" spc="-60" dirty="0">
                          <a:latin typeface="Verdana"/>
                          <a:cs typeface="Verdana"/>
                        </a:rPr>
                        <a:t> </a:t>
                      </a:r>
                      <a:r>
                        <a:rPr sz="900" spc="55" dirty="0">
                          <a:latin typeface="Verdana"/>
                          <a:cs typeface="Verdana"/>
                        </a:rPr>
                        <a:t>can</a:t>
                      </a:r>
                      <a:r>
                        <a:rPr sz="900" spc="-65" dirty="0">
                          <a:latin typeface="Verdana"/>
                          <a:cs typeface="Verdana"/>
                        </a:rPr>
                        <a:t> </a:t>
                      </a:r>
                      <a:r>
                        <a:rPr sz="900" spc="-20" dirty="0">
                          <a:latin typeface="Verdana"/>
                          <a:cs typeface="Verdana"/>
                        </a:rPr>
                        <a:t>remember</a:t>
                      </a:r>
                      <a:r>
                        <a:rPr sz="900" spc="-60" dirty="0">
                          <a:latin typeface="Verdana"/>
                          <a:cs typeface="Verdana"/>
                        </a:rPr>
                        <a:t> </a:t>
                      </a:r>
                      <a:r>
                        <a:rPr sz="900" spc="5" dirty="0">
                          <a:latin typeface="Verdana"/>
                          <a:cs typeface="Verdana"/>
                        </a:rPr>
                        <a:t>much</a:t>
                      </a:r>
                      <a:r>
                        <a:rPr sz="900" spc="-65" dirty="0">
                          <a:latin typeface="Verdana"/>
                          <a:cs typeface="Verdana"/>
                        </a:rPr>
                        <a:t> </a:t>
                      </a:r>
                      <a:r>
                        <a:rPr sz="900" dirty="0">
                          <a:latin typeface="Verdana"/>
                          <a:cs typeface="Verdana"/>
                        </a:rPr>
                        <a:t>of</a:t>
                      </a:r>
                      <a:r>
                        <a:rPr sz="900" spc="-60" dirty="0">
                          <a:latin typeface="Verdana"/>
                          <a:cs typeface="Verdana"/>
                        </a:rPr>
                        <a:t> </a:t>
                      </a:r>
                      <a:r>
                        <a:rPr sz="900" dirty="0">
                          <a:latin typeface="Verdana"/>
                          <a:cs typeface="Verdana"/>
                        </a:rPr>
                        <a:t>what</a:t>
                      </a:r>
                      <a:r>
                        <a:rPr sz="900" spc="-65" dirty="0">
                          <a:latin typeface="Verdana"/>
                          <a:cs typeface="Verdana"/>
                        </a:rPr>
                        <a:t> </a:t>
                      </a:r>
                      <a:r>
                        <a:rPr sz="900" spc="5" dirty="0">
                          <a:latin typeface="Verdana"/>
                          <a:cs typeface="Verdana"/>
                        </a:rPr>
                        <a:t>happens</a:t>
                      </a:r>
                      <a:endParaRPr sz="900" dirty="0">
                        <a:latin typeface="Verdana"/>
                        <a:cs typeface="Verdana"/>
                      </a:endParaRPr>
                    </a:p>
                    <a:p>
                      <a:pPr marL="525780" marR="3005455" indent="-228600">
                        <a:lnSpc>
                          <a:spcPct val="102200"/>
                        </a:lnSpc>
                        <a:tabLst>
                          <a:tab pos="525145" algn="l"/>
                        </a:tabLst>
                      </a:pPr>
                      <a:r>
                        <a:rPr sz="900" dirty="0">
                          <a:latin typeface="Symbol"/>
                          <a:cs typeface="Symbol"/>
                        </a:rPr>
                        <a:t></a:t>
                      </a:r>
                      <a:r>
                        <a:rPr sz="900" dirty="0">
                          <a:latin typeface="Times New Roman"/>
                          <a:cs typeface="Times New Roman"/>
                        </a:rPr>
                        <a:t>	</a:t>
                      </a:r>
                      <a:r>
                        <a:rPr sz="900" spc="-30" dirty="0">
                          <a:latin typeface="Verdana"/>
                          <a:cs typeface="Verdana"/>
                        </a:rPr>
                        <a:t>Be</a:t>
                      </a:r>
                      <a:r>
                        <a:rPr sz="900" spc="-60" dirty="0">
                          <a:latin typeface="Verdana"/>
                          <a:cs typeface="Verdana"/>
                        </a:rPr>
                        <a:t> </a:t>
                      </a:r>
                      <a:r>
                        <a:rPr sz="900" spc="20" dirty="0">
                          <a:latin typeface="Verdana"/>
                          <a:cs typeface="Verdana"/>
                        </a:rPr>
                        <a:t>able</a:t>
                      </a:r>
                      <a:r>
                        <a:rPr sz="900" spc="-60" dirty="0">
                          <a:latin typeface="Verdana"/>
                          <a:cs typeface="Verdana"/>
                        </a:rPr>
                        <a:t> </a:t>
                      </a:r>
                      <a:r>
                        <a:rPr sz="900" spc="-10" dirty="0">
                          <a:latin typeface="Verdana"/>
                          <a:cs typeface="Verdana"/>
                        </a:rPr>
                        <a:t>to</a:t>
                      </a:r>
                      <a:r>
                        <a:rPr sz="900" spc="-65" dirty="0">
                          <a:latin typeface="Verdana"/>
                          <a:cs typeface="Verdana"/>
                        </a:rPr>
                        <a:t> </a:t>
                      </a:r>
                      <a:r>
                        <a:rPr sz="900" spc="-40" dirty="0">
                          <a:latin typeface="Verdana"/>
                          <a:cs typeface="Verdana"/>
                        </a:rPr>
                        <a:t>sing</a:t>
                      </a:r>
                      <a:r>
                        <a:rPr sz="900" spc="-70" dirty="0">
                          <a:latin typeface="Verdana"/>
                          <a:cs typeface="Verdana"/>
                        </a:rPr>
                        <a:t> </a:t>
                      </a:r>
                      <a:r>
                        <a:rPr sz="900" spc="70" dirty="0">
                          <a:latin typeface="Verdana"/>
                          <a:cs typeface="Verdana"/>
                        </a:rPr>
                        <a:t>a</a:t>
                      </a:r>
                      <a:r>
                        <a:rPr lang="en-GB" sz="900" spc="70" dirty="0">
                          <a:latin typeface="Verdana"/>
                          <a:cs typeface="Verdana"/>
                        </a:rPr>
                        <a:t> selection of</a:t>
                      </a:r>
                      <a:r>
                        <a:rPr sz="900" spc="-65" dirty="0">
                          <a:latin typeface="Verdana"/>
                          <a:cs typeface="Verdana"/>
                        </a:rPr>
                        <a:t> </a:t>
                      </a:r>
                      <a:r>
                        <a:rPr sz="900" spc="-40" dirty="0">
                          <a:latin typeface="Verdana"/>
                          <a:cs typeface="Verdana"/>
                        </a:rPr>
                        <a:t>simple</a:t>
                      </a:r>
                      <a:r>
                        <a:rPr sz="900" spc="-60" dirty="0">
                          <a:latin typeface="Verdana"/>
                          <a:cs typeface="Verdana"/>
                        </a:rPr>
                        <a:t> nursery</a:t>
                      </a:r>
                      <a:r>
                        <a:rPr sz="900" spc="-65" dirty="0">
                          <a:latin typeface="Verdana"/>
                          <a:cs typeface="Verdana"/>
                        </a:rPr>
                        <a:t> </a:t>
                      </a:r>
                      <a:r>
                        <a:rPr sz="900" spc="-40" dirty="0">
                          <a:latin typeface="Verdana"/>
                          <a:cs typeface="Verdana"/>
                        </a:rPr>
                        <a:t>rhyme</a:t>
                      </a:r>
                      <a:r>
                        <a:rPr lang="en-GB" sz="900" spc="-40" dirty="0">
                          <a:latin typeface="Verdana"/>
                          <a:cs typeface="Verdana"/>
                        </a:rPr>
                        <a:t>s</a:t>
                      </a:r>
                      <a:r>
                        <a:rPr sz="900" spc="-65" dirty="0">
                          <a:latin typeface="Verdana"/>
                          <a:cs typeface="Verdana"/>
                        </a:rPr>
                        <a:t> </a:t>
                      </a:r>
                      <a:r>
                        <a:rPr sz="900" spc="-25" dirty="0">
                          <a:latin typeface="Verdana"/>
                          <a:cs typeface="Verdana"/>
                        </a:rPr>
                        <a:t>all</a:t>
                      </a:r>
                      <a:r>
                        <a:rPr sz="900" spc="-65" dirty="0">
                          <a:latin typeface="Verdana"/>
                          <a:cs typeface="Verdana"/>
                        </a:rPr>
                        <a:t> </a:t>
                      </a:r>
                      <a:r>
                        <a:rPr sz="900" spc="-15" dirty="0">
                          <a:latin typeface="Verdana"/>
                          <a:cs typeface="Verdana"/>
                        </a:rPr>
                        <a:t>the</a:t>
                      </a:r>
                      <a:r>
                        <a:rPr sz="900" spc="-65" dirty="0">
                          <a:latin typeface="Verdana"/>
                          <a:cs typeface="Verdana"/>
                        </a:rPr>
                        <a:t> </a:t>
                      </a:r>
                      <a:r>
                        <a:rPr sz="900" spc="10" dirty="0">
                          <a:latin typeface="Verdana"/>
                          <a:cs typeface="Verdana"/>
                        </a:rPr>
                        <a:t>way</a:t>
                      </a:r>
                      <a:r>
                        <a:rPr sz="900" spc="-65" dirty="0">
                          <a:latin typeface="Verdana"/>
                          <a:cs typeface="Verdana"/>
                        </a:rPr>
                        <a:t> </a:t>
                      </a:r>
                      <a:r>
                        <a:rPr sz="900" spc="-25" dirty="0">
                          <a:latin typeface="Verdana"/>
                          <a:cs typeface="Verdana"/>
                        </a:rPr>
                        <a:t>through</a:t>
                      </a:r>
                      <a:r>
                        <a:rPr sz="900" spc="-60" dirty="0">
                          <a:latin typeface="Verdana"/>
                          <a:cs typeface="Verdana"/>
                        </a:rPr>
                        <a:t> </a:t>
                      </a:r>
                      <a:r>
                        <a:rPr sz="900" spc="-35" dirty="0">
                          <a:latin typeface="Verdana"/>
                          <a:cs typeface="Verdana"/>
                        </a:rPr>
                        <a:t>e.g.,</a:t>
                      </a:r>
                      <a:r>
                        <a:rPr sz="900" spc="-60" dirty="0">
                          <a:latin typeface="Verdana"/>
                          <a:cs typeface="Verdana"/>
                        </a:rPr>
                        <a:t> </a:t>
                      </a:r>
                      <a:r>
                        <a:rPr sz="900" spc="-55" dirty="0">
                          <a:latin typeface="Verdana"/>
                          <a:cs typeface="Verdana"/>
                        </a:rPr>
                        <a:t>Twinkle,</a:t>
                      </a:r>
                      <a:r>
                        <a:rPr sz="900" spc="-75" dirty="0">
                          <a:latin typeface="Verdana"/>
                          <a:cs typeface="Verdana"/>
                        </a:rPr>
                        <a:t> </a:t>
                      </a:r>
                      <a:r>
                        <a:rPr sz="900" spc="-55" dirty="0">
                          <a:latin typeface="Verdana"/>
                          <a:cs typeface="Verdana"/>
                        </a:rPr>
                        <a:t>Twinkle</a:t>
                      </a:r>
                      <a:r>
                        <a:rPr sz="900" spc="-75" dirty="0">
                          <a:latin typeface="Verdana"/>
                          <a:cs typeface="Verdana"/>
                        </a:rPr>
                        <a:t> </a:t>
                      </a:r>
                      <a:r>
                        <a:rPr sz="900" spc="-50" dirty="0">
                          <a:latin typeface="Verdana"/>
                          <a:cs typeface="Verdana"/>
                        </a:rPr>
                        <a:t>Little</a:t>
                      </a:r>
                      <a:r>
                        <a:rPr sz="900" spc="-65" dirty="0">
                          <a:latin typeface="Verdana"/>
                          <a:cs typeface="Verdana"/>
                        </a:rPr>
                        <a:t> </a:t>
                      </a:r>
                      <a:r>
                        <a:rPr sz="900" spc="-70" dirty="0">
                          <a:latin typeface="Verdana"/>
                          <a:cs typeface="Verdana"/>
                        </a:rPr>
                        <a:t>Star,</a:t>
                      </a:r>
                      <a:r>
                        <a:rPr sz="900" spc="-75" dirty="0">
                          <a:latin typeface="Verdana"/>
                          <a:cs typeface="Verdana"/>
                        </a:rPr>
                        <a:t> </a:t>
                      </a:r>
                      <a:r>
                        <a:rPr sz="900" spc="-30" dirty="0">
                          <a:latin typeface="Verdana"/>
                          <a:cs typeface="Verdana"/>
                        </a:rPr>
                        <a:t>Humpty</a:t>
                      </a:r>
                      <a:r>
                        <a:rPr sz="900" spc="-65" dirty="0">
                          <a:latin typeface="Verdana"/>
                          <a:cs typeface="Verdana"/>
                        </a:rPr>
                        <a:t> </a:t>
                      </a:r>
                      <a:r>
                        <a:rPr sz="900" spc="-35" dirty="0">
                          <a:latin typeface="Verdana"/>
                          <a:cs typeface="Verdana"/>
                        </a:rPr>
                        <a:t>Dumpty,</a:t>
                      </a:r>
                      <a:r>
                        <a:rPr sz="900" spc="-75" dirty="0">
                          <a:latin typeface="Verdana"/>
                          <a:cs typeface="Verdana"/>
                        </a:rPr>
                        <a:t> </a:t>
                      </a:r>
                      <a:r>
                        <a:rPr sz="900" spc="-10" dirty="0">
                          <a:latin typeface="Verdana"/>
                          <a:cs typeface="Verdana"/>
                        </a:rPr>
                        <a:t>Baa,</a:t>
                      </a:r>
                      <a:r>
                        <a:rPr sz="900" spc="-75" dirty="0">
                          <a:latin typeface="Verdana"/>
                          <a:cs typeface="Verdana"/>
                        </a:rPr>
                        <a:t> </a:t>
                      </a:r>
                      <a:r>
                        <a:rPr sz="900" spc="10" dirty="0">
                          <a:latin typeface="Verdana"/>
                          <a:cs typeface="Verdana"/>
                        </a:rPr>
                        <a:t>Baa </a:t>
                      </a:r>
                      <a:r>
                        <a:rPr sz="900" spc="15" dirty="0">
                          <a:latin typeface="Verdana"/>
                          <a:cs typeface="Verdana"/>
                        </a:rPr>
                        <a:t> </a:t>
                      </a:r>
                      <a:r>
                        <a:rPr sz="900" spc="-15" dirty="0">
                          <a:latin typeface="Verdana"/>
                          <a:cs typeface="Verdana"/>
                        </a:rPr>
                        <a:t>Black</a:t>
                      </a:r>
                      <a:r>
                        <a:rPr sz="900" spc="-70" dirty="0">
                          <a:latin typeface="Verdana"/>
                          <a:cs typeface="Verdana"/>
                        </a:rPr>
                        <a:t> </a:t>
                      </a:r>
                      <a:r>
                        <a:rPr sz="900" spc="-20" dirty="0">
                          <a:latin typeface="Verdana"/>
                          <a:cs typeface="Verdana"/>
                        </a:rPr>
                        <a:t>Sheep,</a:t>
                      </a:r>
                      <a:r>
                        <a:rPr sz="900" spc="-85" dirty="0">
                          <a:latin typeface="Verdana"/>
                          <a:cs typeface="Verdana"/>
                        </a:rPr>
                        <a:t> </a:t>
                      </a:r>
                      <a:r>
                        <a:rPr sz="900" spc="-35" dirty="0">
                          <a:latin typeface="Verdana"/>
                          <a:cs typeface="Verdana"/>
                        </a:rPr>
                        <a:t>Incy</a:t>
                      </a:r>
                      <a:r>
                        <a:rPr sz="900" spc="-60" dirty="0">
                          <a:latin typeface="Verdana"/>
                          <a:cs typeface="Verdana"/>
                        </a:rPr>
                        <a:t> </a:t>
                      </a:r>
                      <a:r>
                        <a:rPr sz="900" spc="-20" dirty="0">
                          <a:latin typeface="Verdana"/>
                          <a:cs typeface="Verdana"/>
                        </a:rPr>
                        <a:t>Wincy</a:t>
                      </a:r>
                      <a:r>
                        <a:rPr sz="900" spc="-70" dirty="0">
                          <a:latin typeface="Verdana"/>
                          <a:cs typeface="Verdana"/>
                        </a:rPr>
                        <a:t> </a:t>
                      </a:r>
                      <a:r>
                        <a:rPr sz="900" spc="-40" dirty="0">
                          <a:latin typeface="Verdana"/>
                          <a:cs typeface="Verdana"/>
                        </a:rPr>
                        <a:t>Spider</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50" dirty="0">
                          <a:latin typeface="Verdana"/>
                          <a:cs typeface="Verdana"/>
                        </a:rPr>
                        <a:t>Foster</a:t>
                      </a:r>
                      <a:r>
                        <a:rPr sz="900" spc="-65" dirty="0">
                          <a:latin typeface="Verdana"/>
                          <a:cs typeface="Verdana"/>
                        </a:rPr>
                        <a:t> </a:t>
                      </a:r>
                      <a:r>
                        <a:rPr sz="900" spc="70" dirty="0">
                          <a:latin typeface="Verdana"/>
                          <a:cs typeface="Verdana"/>
                        </a:rPr>
                        <a:t>a</a:t>
                      </a:r>
                      <a:r>
                        <a:rPr sz="900" spc="-70" dirty="0">
                          <a:latin typeface="Verdana"/>
                          <a:cs typeface="Verdana"/>
                        </a:rPr>
                        <a:t> </a:t>
                      </a:r>
                      <a:r>
                        <a:rPr sz="900" spc="-10" dirty="0">
                          <a:latin typeface="Verdana"/>
                          <a:cs typeface="Verdana"/>
                        </a:rPr>
                        <a:t>love</a:t>
                      </a:r>
                      <a:r>
                        <a:rPr sz="900" spc="-70" dirty="0">
                          <a:latin typeface="Verdana"/>
                          <a:cs typeface="Verdana"/>
                        </a:rPr>
                        <a:t> </a:t>
                      </a:r>
                      <a:r>
                        <a:rPr sz="900" dirty="0">
                          <a:latin typeface="Verdana"/>
                          <a:cs typeface="Verdana"/>
                        </a:rPr>
                        <a:t>of</a:t>
                      </a:r>
                      <a:r>
                        <a:rPr sz="900" spc="-65" dirty="0">
                          <a:latin typeface="Verdana"/>
                          <a:cs typeface="Verdana"/>
                        </a:rPr>
                        <a:t> </a:t>
                      </a:r>
                      <a:r>
                        <a:rPr sz="900" spc="70" dirty="0">
                          <a:latin typeface="Verdana"/>
                          <a:cs typeface="Verdana"/>
                        </a:rPr>
                        <a:t>a</a:t>
                      </a:r>
                      <a:r>
                        <a:rPr sz="900" spc="-65" dirty="0">
                          <a:latin typeface="Verdana"/>
                          <a:cs typeface="Verdana"/>
                        </a:rPr>
                        <a:t> </a:t>
                      </a:r>
                      <a:r>
                        <a:rPr sz="900" spc="-30" dirty="0">
                          <a:latin typeface="Verdana"/>
                          <a:cs typeface="Verdana"/>
                        </a:rPr>
                        <a:t>variety</a:t>
                      </a:r>
                      <a:r>
                        <a:rPr sz="900" spc="-70" dirty="0">
                          <a:latin typeface="Verdana"/>
                          <a:cs typeface="Verdana"/>
                        </a:rPr>
                        <a:t> </a:t>
                      </a:r>
                      <a:r>
                        <a:rPr sz="900" dirty="0">
                          <a:latin typeface="Verdana"/>
                          <a:cs typeface="Verdana"/>
                        </a:rPr>
                        <a:t>of</a:t>
                      </a:r>
                      <a:r>
                        <a:rPr sz="900" spc="-75" dirty="0">
                          <a:latin typeface="Verdana"/>
                          <a:cs typeface="Verdana"/>
                        </a:rPr>
                        <a:t> </a:t>
                      </a:r>
                      <a:r>
                        <a:rPr sz="900" spc="-60" dirty="0">
                          <a:latin typeface="Verdana"/>
                          <a:cs typeface="Verdana"/>
                        </a:rPr>
                        <a:t>stories,</a:t>
                      </a:r>
                      <a:r>
                        <a:rPr sz="900" spc="-80" dirty="0">
                          <a:latin typeface="Verdana"/>
                          <a:cs typeface="Verdana"/>
                        </a:rPr>
                        <a:t> </a:t>
                      </a:r>
                      <a:r>
                        <a:rPr sz="900" spc="-20" dirty="0">
                          <a:latin typeface="Verdana"/>
                          <a:cs typeface="Verdana"/>
                        </a:rPr>
                        <a:t>poems,</a:t>
                      </a:r>
                      <a:r>
                        <a:rPr sz="900" spc="-80" dirty="0">
                          <a:latin typeface="Verdana"/>
                          <a:cs typeface="Verdana"/>
                        </a:rPr>
                        <a:t> </a:t>
                      </a:r>
                      <a:r>
                        <a:rPr sz="900" spc="-40" dirty="0">
                          <a:latin typeface="Verdana"/>
                          <a:cs typeface="Verdana"/>
                        </a:rPr>
                        <a:t>songs</a:t>
                      </a:r>
                      <a:r>
                        <a:rPr sz="900" spc="-65" dirty="0">
                          <a:latin typeface="Verdana"/>
                          <a:cs typeface="Verdana"/>
                        </a:rPr>
                        <a:t> </a:t>
                      </a:r>
                      <a:r>
                        <a:rPr sz="900" spc="30" dirty="0">
                          <a:latin typeface="Verdana"/>
                          <a:cs typeface="Verdana"/>
                        </a:rPr>
                        <a:t>and</a:t>
                      </a:r>
                      <a:r>
                        <a:rPr sz="900" spc="-70" dirty="0">
                          <a:latin typeface="Verdana"/>
                          <a:cs typeface="Verdana"/>
                        </a:rPr>
                        <a:t> </a:t>
                      </a:r>
                      <a:r>
                        <a:rPr sz="900" spc="-50" dirty="0">
                          <a:latin typeface="Verdana"/>
                          <a:cs typeface="Verdana"/>
                        </a:rPr>
                        <a:t>rhymes</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dirty="0">
                          <a:latin typeface="Verdana"/>
                          <a:cs typeface="Verdana"/>
                        </a:rPr>
                        <a:t>Attend</a:t>
                      </a:r>
                      <a:r>
                        <a:rPr sz="900" spc="-65" dirty="0">
                          <a:latin typeface="Verdana"/>
                          <a:cs typeface="Verdana"/>
                        </a:rPr>
                        <a:t> </a:t>
                      </a:r>
                      <a:r>
                        <a:rPr sz="900" spc="-30" dirty="0">
                          <a:latin typeface="Verdana"/>
                          <a:cs typeface="Verdana"/>
                        </a:rPr>
                        <a:t>to,</a:t>
                      </a:r>
                      <a:r>
                        <a:rPr sz="900" spc="-70" dirty="0">
                          <a:latin typeface="Verdana"/>
                          <a:cs typeface="Verdana"/>
                        </a:rPr>
                        <a:t> </a:t>
                      </a:r>
                      <a:r>
                        <a:rPr sz="900" spc="-50" dirty="0">
                          <a:latin typeface="Verdana"/>
                          <a:cs typeface="Verdana"/>
                        </a:rPr>
                        <a:t>listen</a:t>
                      </a:r>
                      <a:r>
                        <a:rPr sz="900" spc="-55" dirty="0">
                          <a:latin typeface="Verdana"/>
                          <a:cs typeface="Verdana"/>
                        </a:rPr>
                        <a:t> </a:t>
                      </a:r>
                      <a:r>
                        <a:rPr sz="900" spc="30" dirty="0">
                          <a:latin typeface="Verdana"/>
                          <a:cs typeface="Verdana"/>
                        </a:rPr>
                        <a:t>and</a:t>
                      </a:r>
                      <a:r>
                        <a:rPr sz="900" spc="-65" dirty="0">
                          <a:latin typeface="Verdana"/>
                          <a:cs typeface="Verdana"/>
                        </a:rPr>
                        <a:t> </a:t>
                      </a:r>
                      <a:r>
                        <a:rPr sz="900" spc="-15" dirty="0">
                          <a:latin typeface="Verdana"/>
                          <a:cs typeface="Verdana"/>
                        </a:rPr>
                        <a:t>respond</a:t>
                      </a:r>
                      <a:r>
                        <a:rPr sz="900" spc="-60" dirty="0">
                          <a:latin typeface="Verdana"/>
                          <a:cs typeface="Verdana"/>
                        </a:rPr>
                        <a:t> </a:t>
                      </a:r>
                      <a:r>
                        <a:rPr sz="900" spc="-10" dirty="0">
                          <a:latin typeface="Verdana"/>
                          <a:cs typeface="Verdana"/>
                        </a:rPr>
                        <a:t>appropriately</a:t>
                      </a:r>
                      <a:r>
                        <a:rPr sz="900" spc="-60" dirty="0">
                          <a:latin typeface="Verdana"/>
                          <a:cs typeface="Verdana"/>
                        </a:rPr>
                        <a:t> </a:t>
                      </a:r>
                      <a:r>
                        <a:rPr sz="900" spc="-50" dirty="0">
                          <a:latin typeface="Verdana"/>
                          <a:cs typeface="Verdana"/>
                        </a:rPr>
                        <a:t>in </a:t>
                      </a:r>
                      <a:r>
                        <a:rPr sz="900" spc="70" dirty="0">
                          <a:latin typeface="Verdana"/>
                          <a:cs typeface="Verdana"/>
                        </a:rPr>
                        <a:t>a</a:t>
                      </a:r>
                      <a:r>
                        <a:rPr sz="900" spc="-60" dirty="0">
                          <a:latin typeface="Verdana"/>
                          <a:cs typeface="Verdana"/>
                        </a:rPr>
                        <a:t> </a:t>
                      </a:r>
                      <a:r>
                        <a:rPr sz="900" dirty="0">
                          <a:latin typeface="Verdana"/>
                          <a:cs typeface="Verdana"/>
                        </a:rPr>
                        <a:t>range</a:t>
                      </a:r>
                      <a:r>
                        <a:rPr sz="900" spc="-60" dirty="0">
                          <a:latin typeface="Verdana"/>
                          <a:cs typeface="Verdana"/>
                        </a:rPr>
                        <a:t> </a:t>
                      </a:r>
                      <a:r>
                        <a:rPr sz="900" dirty="0">
                          <a:latin typeface="Verdana"/>
                          <a:cs typeface="Verdana"/>
                        </a:rPr>
                        <a:t>of</a:t>
                      </a:r>
                      <a:r>
                        <a:rPr sz="900" spc="-55" dirty="0">
                          <a:latin typeface="Verdana"/>
                          <a:cs typeface="Verdana"/>
                        </a:rPr>
                        <a:t> </a:t>
                      </a:r>
                      <a:r>
                        <a:rPr sz="900" spc="-45" dirty="0">
                          <a:latin typeface="Verdana"/>
                          <a:cs typeface="Verdana"/>
                        </a:rPr>
                        <a:t>situations</a:t>
                      </a:r>
                      <a:r>
                        <a:rPr sz="900" spc="-40" dirty="0">
                          <a:latin typeface="Verdana"/>
                          <a:cs typeface="Verdana"/>
                        </a:rPr>
                        <a:t> </a:t>
                      </a:r>
                      <a:r>
                        <a:rPr sz="900" spc="-15" dirty="0">
                          <a:latin typeface="Verdana"/>
                          <a:cs typeface="Verdana"/>
                        </a:rPr>
                        <a:t>(one</a:t>
                      </a:r>
                      <a:r>
                        <a:rPr sz="900" spc="-50" dirty="0">
                          <a:latin typeface="Verdana"/>
                          <a:cs typeface="Verdana"/>
                        </a:rPr>
                        <a:t> </a:t>
                      </a:r>
                      <a:r>
                        <a:rPr sz="900" spc="-5" dirty="0">
                          <a:latin typeface="Verdana"/>
                          <a:cs typeface="Verdana"/>
                        </a:rPr>
                        <a:t>to</a:t>
                      </a:r>
                      <a:r>
                        <a:rPr sz="900" spc="-65" dirty="0">
                          <a:latin typeface="Verdana"/>
                          <a:cs typeface="Verdana"/>
                        </a:rPr>
                        <a:t> </a:t>
                      </a:r>
                      <a:r>
                        <a:rPr sz="900" spc="-5" dirty="0">
                          <a:latin typeface="Verdana"/>
                          <a:cs typeface="Verdana"/>
                        </a:rPr>
                        <a:t>one,</a:t>
                      </a:r>
                      <a:r>
                        <a:rPr sz="900" spc="-65" dirty="0">
                          <a:latin typeface="Verdana"/>
                          <a:cs typeface="Verdana"/>
                        </a:rPr>
                        <a:t> </a:t>
                      </a:r>
                      <a:r>
                        <a:rPr sz="900" spc="-45" dirty="0">
                          <a:latin typeface="Verdana"/>
                          <a:cs typeface="Verdana"/>
                        </a:rPr>
                        <a:t>small</a:t>
                      </a:r>
                      <a:r>
                        <a:rPr sz="900" spc="-60" dirty="0">
                          <a:latin typeface="Verdana"/>
                          <a:cs typeface="Verdana"/>
                        </a:rPr>
                        <a:t> </a:t>
                      </a:r>
                      <a:r>
                        <a:rPr sz="900" dirty="0">
                          <a:latin typeface="Verdana"/>
                          <a:cs typeface="Verdana"/>
                        </a:rPr>
                        <a:t>group</a:t>
                      </a:r>
                      <a:r>
                        <a:rPr sz="900" spc="-55" dirty="0">
                          <a:latin typeface="Verdana"/>
                          <a:cs typeface="Verdana"/>
                        </a:rPr>
                        <a:t> </a:t>
                      </a:r>
                      <a:r>
                        <a:rPr sz="900" spc="-40" dirty="0">
                          <a:latin typeface="Verdana"/>
                          <a:cs typeface="Verdana"/>
                        </a:rPr>
                        <a:t>or</a:t>
                      </a:r>
                      <a:r>
                        <a:rPr sz="900" spc="-55" dirty="0">
                          <a:latin typeface="Verdana"/>
                          <a:cs typeface="Verdana"/>
                        </a:rPr>
                        <a:t> </a:t>
                      </a:r>
                      <a:r>
                        <a:rPr sz="900" dirty="0">
                          <a:latin typeface="Verdana"/>
                          <a:cs typeface="Verdana"/>
                        </a:rPr>
                        <a:t>whole</a:t>
                      </a:r>
                      <a:r>
                        <a:rPr sz="900" spc="-60" dirty="0">
                          <a:latin typeface="Verdana"/>
                          <a:cs typeface="Verdana"/>
                        </a:rPr>
                        <a:t> </a:t>
                      </a:r>
                      <a:r>
                        <a:rPr sz="900" spc="-40" dirty="0">
                          <a:latin typeface="Verdana"/>
                          <a:cs typeface="Verdana"/>
                        </a:rPr>
                        <a:t>class)</a:t>
                      </a:r>
                      <a:r>
                        <a:rPr sz="900" spc="-70" dirty="0">
                          <a:latin typeface="Verdana"/>
                          <a:cs typeface="Verdana"/>
                        </a:rPr>
                        <a:t> </a:t>
                      </a:r>
                      <a:r>
                        <a:rPr sz="900" spc="-35" dirty="0">
                          <a:latin typeface="Verdana"/>
                          <a:cs typeface="Verdana"/>
                        </a:rPr>
                        <a:t>with</a:t>
                      </a:r>
                      <a:r>
                        <a:rPr sz="900" spc="-55" dirty="0">
                          <a:latin typeface="Verdana"/>
                          <a:cs typeface="Verdana"/>
                        </a:rPr>
                        <a:t> </a:t>
                      </a:r>
                      <a:r>
                        <a:rPr sz="900" spc="-30" dirty="0">
                          <a:latin typeface="Verdana"/>
                          <a:cs typeface="Verdana"/>
                        </a:rPr>
                        <a:t>adults</a:t>
                      </a:r>
                      <a:r>
                        <a:rPr sz="900" spc="-60" dirty="0">
                          <a:latin typeface="Verdana"/>
                          <a:cs typeface="Verdana"/>
                        </a:rPr>
                        <a:t> </a:t>
                      </a:r>
                      <a:r>
                        <a:rPr sz="900" spc="5" dirty="0">
                          <a:latin typeface="Verdana"/>
                          <a:cs typeface="Verdana"/>
                        </a:rPr>
                        <a:t>and/or</a:t>
                      </a:r>
                      <a:r>
                        <a:rPr sz="900" spc="-50" dirty="0">
                          <a:latin typeface="Verdana"/>
                          <a:cs typeface="Verdana"/>
                        </a:rPr>
                        <a:t> </a:t>
                      </a:r>
                      <a:r>
                        <a:rPr sz="900" spc="-45" dirty="0">
                          <a:latin typeface="Verdana"/>
                          <a:cs typeface="Verdana"/>
                        </a:rPr>
                        <a:t>their</a:t>
                      </a:r>
                      <a:r>
                        <a:rPr sz="900" spc="-55" dirty="0">
                          <a:latin typeface="Verdana"/>
                          <a:cs typeface="Verdana"/>
                        </a:rPr>
                        <a:t> </a:t>
                      </a:r>
                      <a:r>
                        <a:rPr sz="900" spc="-35" dirty="0">
                          <a:latin typeface="Verdana"/>
                          <a:cs typeface="Verdana"/>
                        </a:rPr>
                        <a:t>peers.</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75" dirty="0">
                          <a:latin typeface="Verdana"/>
                          <a:cs typeface="Verdana"/>
                        </a:rPr>
                        <a:t>To</a:t>
                      </a:r>
                      <a:r>
                        <a:rPr sz="900" spc="-65" dirty="0">
                          <a:latin typeface="Verdana"/>
                          <a:cs typeface="Verdana"/>
                        </a:rPr>
                        <a:t> </a:t>
                      </a:r>
                      <a:r>
                        <a:rPr sz="900" spc="45" dirty="0">
                          <a:latin typeface="Verdana"/>
                          <a:cs typeface="Verdana"/>
                        </a:rPr>
                        <a:t>be</a:t>
                      </a:r>
                      <a:r>
                        <a:rPr sz="900" spc="-60" dirty="0">
                          <a:latin typeface="Verdana"/>
                          <a:cs typeface="Verdana"/>
                        </a:rPr>
                        <a:t> </a:t>
                      </a:r>
                      <a:r>
                        <a:rPr sz="900" spc="20" dirty="0">
                          <a:latin typeface="Verdana"/>
                          <a:cs typeface="Verdana"/>
                        </a:rPr>
                        <a:t>able</a:t>
                      </a:r>
                      <a:r>
                        <a:rPr sz="900" spc="-55" dirty="0">
                          <a:latin typeface="Verdana"/>
                          <a:cs typeface="Verdana"/>
                        </a:rPr>
                        <a:t> </a:t>
                      </a:r>
                      <a:r>
                        <a:rPr sz="900" spc="-10" dirty="0">
                          <a:latin typeface="Verdana"/>
                          <a:cs typeface="Verdana"/>
                        </a:rPr>
                        <a:t>to</a:t>
                      </a:r>
                      <a:r>
                        <a:rPr sz="900" spc="-65" dirty="0">
                          <a:latin typeface="Verdana"/>
                          <a:cs typeface="Verdana"/>
                        </a:rPr>
                        <a:t> </a:t>
                      </a:r>
                      <a:r>
                        <a:rPr sz="900" spc="-15" dirty="0">
                          <a:latin typeface="Verdana"/>
                          <a:cs typeface="Verdana"/>
                        </a:rPr>
                        <a:t>understand</a:t>
                      </a:r>
                      <a:r>
                        <a:rPr sz="900" spc="-50" dirty="0">
                          <a:latin typeface="Verdana"/>
                          <a:cs typeface="Verdana"/>
                        </a:rPr>
                        <a:t> </a:t>
                      </a:r>
                      <a:r>
                        <a:rPr sz="900" spc="35" dirty="0">
                          <a:latin typeface="Verdana"/>
                          <a:cs typeface="Verdana"/>
                        </a:rPr>
                        <a:t>and</a:t>
                      </a:r>
                      <a:r>
                        <a:rPr sz="900" spc="-70" dirty="0">
                          <a:latin typeface="Verdana"/>
                          <a:cs typeface="Verdana"/>
                        </a:rPr>
                        <a:t> </a:t>
                      </a:r>
                      <a:r>
                        <a:rPr sz="900" spc="-15" dirty="0">
                          <a:latin typeface="Verdana"/>
                          <a:cs typeface="Verdana"/>
                        </a:rPr>
                        <a:t>follow</a:t>
                      </a:r>
                      <a:r>
                        <a:rPr sz="900" spc="-65" dirty="0">
                          <a:latin typeface="Verdana"/>
                          <a:cs typeface="Verdana"/>
                        </a:rPr>
                        <a:t> </a:t>
                      </a:r>
                      <a:r>
                        <a:rPr sz="900" spc="-5" dirty="0">
                          <a:latin typeface="Verdana"/>
                          <a:cs typeface="Verdana"/>
                        </a:rPr>
                        <a:t>adult</a:t>
                      </a:r>
                      <a:r>
                        <a:rPr sz="900" spc="-70" dirty="0">
                          <a:latin typeface="Verdana"/>
                          <a:cs typeface="Verdana"/>
                        </a:rPr>
                        <a:t> </a:t>
                      </a:r>
                      <a:r>
                        <a:rPr sz="900" spc="-20" dirty="0">
                          <a:latin typeface="Verdana"/>
                          <a:cs typeface="Verdana"/>
                        </a:rPr>
                        <a:t>directions</a:t>
                      </a:r>
                      <a:r>
                        <a:rPr sz="900" spc="-70" dirty="0">
                          <a:latin typeface="Verdana"/>
                          <a:cs typeface="Verdana"/>
                        </a:rPr>
                        <a:t> </a:t>
                      </a:r>
                      <a:r>
                        <a:rPr sz="900" spc="-50" dirty="0">
                          <a:latin typeface="Verdana"/>
                          <a:cs typeface="Verdana"/>
                        </a:rPr>
                        <a:t>in</a:t>
                      </a:r>
                      <a:r>
                        <a:rPr sz="900" spc="-70" dirty="0">
                          <a:latin typeface="Verdana"/>
                          <a:cs typeface="Verdana"/>
                        </a:rPr>
                        <a:t> </a:t>
                      </a:r>
                      <a:r>
                        <a:rPr sz="900" spc="70" dirty="0">
                          <a:latin typeface="Verdana"/>
                          <a:cs typeface="Verdana"/>
                        </a:rPr>
                        <a:t>a</a:t>
                      </a:r>
                      <a:r>
                        <a:rPr sz="900" spc="-60" dirty="0">
                          <a:latin typeface="Verdana"/>
                          <a:cs typeface="Verdana"/>
                        </a:rPr>
                        <a:t> </a:t>
                      </a:r>
                      <a:r>
                        <a:rPr sz="900" dirty="0">
                          <a:latin typeface="Verdana"/>
                          <a:cs typeface="Verdana"/>
                        </a:rPr>
                        <a:t>range</a:t>
                      </a:r>
                      <a:r>
                        <a:rPr sz="900" spc="-65" dirty="0">
                          <a:latin typeface="Verdana"/>
                          <a:cs typeface="Verdana"/>
                        </a:rPr>
                        <a:t> </a:t>
                      </a:r>
                      <a:r>
                        <a:rPr sz="900" dirty="0">
                          <a:latin typeface="Verdana"/>
                          <a:cs typeface="Verdana"/>
                        </a:rPr>
                        <a:t>of</a:t>
                      </a:r>
                      <a:r>
                        <a:rPr sz="900" spc="-70" dirty="0">
                          <a:latin typeface="Verdana"/>
                          <a:cs typeface="Verdana"/>
                        </a:rPr>
                        <a:t> </a:t>
                      </a:r>
                      <a:r>
                        <a:rPr sz="900" spc="-30" dirty="0">
                          <a:latin typeface="Verdana"/>
                          <a:cs typeface="Verdana"/>
                        </a:rPr>
                        <a:t>contexts,</a:t>
                      </a:r>
                      <a:r>
                        <a:rPr sz="900" spc="-70" dirty="0">
                          <a:latin typeface="Verdana"/>
                          <a:cs typeface="Verdana"/>
                        </a:rPr>
                        <a:t> </a:t>
                      </a:r>
                      <a:r>
                        <a:rPr sz="900" spc="-20" dirty="0">
                          <a:latin typeface="Verdana"/>
                          <a:cs typeface="Verdana"/>
                        </a:rPr>
                        <a:t>e.g.</a:t>
                      </a:r>
                      <a:r>
                        <a:rPr sz="900" spc="-75" dirty="0">
                          <a:latin typeface="Verdana"/>
                          <a:cs typeface="Verdana"/>
                        </a:rPr>
                        <a:t> </a:t>
                      </a:r>
                      <a:r>
                        <a:rPr sz="900" spc="20" dirty="0">
                          <a:latin typeface="Verdana"/>
                          <a:cs typeface="Verdana"/>
                        </a:rPr>
                        <a:t>‘Give</a:t>
                      </a:r>
                      <a:r>
                        <a:rPr sz="900" spc="-60" dirty="0">
                          <a:latin typeface="Verdana"/>
                          <a:cs typeface="Verdana"/>
                        </a:rPr>
                        <a:t> </a:t>
                      </a:r>
                      <a:r>
                        <a:rPr sz="900" dirty="0">
                          <a:latin typeface="Verdana"/>
                          <a:cs typeface="Verdana"/>
                        </a:rPr>
                        <a:t>me</a:t>
                      </a:r>
                      <a:r>
                        <a:rPr sz="900" spc="-65" dirty="0">
                          <a:latin typeface="Verdana"/>
                          <a:cs typeface="Verdana"/>
                        </a:rPr>
                        <a:t> </a:t>
                      </a:r>
                      <a:r>
                        <a:rPr sz="900" spc="-40" dirty="0">
                          <a:latin typeface="Verdana"/>
                          <a:cs typeface="Verdana"/>
                        </a:rPr>
                        <a:t>your</a:t>
                      </a:r>
                      <a:r>
                        <a:rPr sz="900" spc="-55" dirty="0">
                          <a:latin typeface="Verdana"/>
                          <a:cs typeface="Verdana"/>
                        </a:rPr>
                        <a:t> </a:t>
                      </a:r>
                      <a:r>
                        <a:rPr sz="900" spc="-15" dirty="0">
                          <a:latin typeface="Verdana"/>
                          <a:cs typeface="Verdana"/>
                        </a:rPr>
                        <a:t>attention</a:t>
                      </a:r>
                      <a:r>
                        <a:rPr sz="900" spc="-60" dirty="0">
                          <a:latin typeface="Verdana"/>
                          <a:cs typeface="Verdana"/>
                        </a:rPr>
                        <a:t> </a:t>
                      </a:r>
                      <a:r>
                        <a:rPr sz="900" spc="-10" dirty="0">
                          <a:latin typeface="Verdana"/>
                          <a:cs typeface="Verdana"/>
                        </a:rPr>
                        <a:t>please.</a:t>
                      </a:r>
                      <a:r>
                        <a:rPr sz="900" spc="-80" dirty="0">
                          <a:latin typeface="Verdana"/>
                          <a:cs typeface="Verdana"/>
                        </a:rPr>
                        <a:t> </a:t>
                      </a:r>
                      <a:r>
                        <a:rPr sz="900" spc="-70" dirty="0">
                          <a:latin typeface="Verdana"/>
                          <a:cs typeface="Verdana"/>
                        </a:rPr>
                        <a:t>It’s</a:t>
                      </a:r>
                      <a:r>
                        <a:rPr sz="900" spc="-60" dirty="0">
                          <a:latin typeface="Verdana"/>
                          <a:cs typeface="Verdana"/>
                        </a:rPr>
                        <a:t> </a:t>
                      </a:r>
                      <a:r>
                        <a:rPr sz="900" spc="-30" dirty="0">
                          <a:latin typeface="Verdana"/>
                          <a:cs typeface="Verdana"/>
                        </a:rPr>
                        <a:t>time</a:t>
                      </a:r>
                      <a:r>
                        <a:rPr sz="900" spc="-65" dirty="0">
                          <a:latin typeface="Verdana"/>
                          <a:cs typeface="Verdana"/>
                        </a:rPr>
                        <a:t> </a:t>
                      </a:r>
                      <a:r>
                        <a:rPr sz="900" spc="-5" dirty="0">
                          <a:latin typeface="Verdana"/>
                          <a:cs typeface="Verdana"/>
                        </a:rPr>
                        <a:t>to</a:t>
                      </a:r>
                      <a:r>
                        <a:rPr sz="900" spc="-65" dirty="0">
                          <a:latin typeface="Verdana"/>
                          <a:cs typeface="Verdana"/>
                        </a:rPr>
                        <a:t> </a:t>
                      </a:r>
                      <a:r>
                        <a:rPr sz="900" spc="-25" dirty="0">
                          <a:latin typeface="Verdana"/>
                          <a:cs typeface="Verdana"/>
                        </a:rPr>
                        <a:t>stop</a:t>
                      </a:r>
                      <a:r>
                        <a:rPr sz="900" spc="-70" dirty="0">
                          <a:latin typeface="Verdana"/>
                          <a:cs typeface="Verdana"/>
                        </a:rPr>
                        <a:t> </a:t>
                      </a:r>
                      <a:r>
                        <a:rPr sz="900" spc="30" dirty="0">
                          <a:latin typeface="Verdana"/>
                          <a:cs typeface="Verdana"/>
                        </a:rPr>
                        <a:t>and</a:t>
                      </a:r>
                      <a:r>
                        <a:rPr sz="900" spc="-50" dirty="0">
                          <a:latin typeface="Verdana"/>
                          <a:cs typeface="Verdana"/>
                        </a:rPr>
                        <a:t> </a:t>
                      </a:r>
                      <a:r>
                        <a:rPr sz="900" spc="-30" dirty="0">
                          <a:latin typeface="Verdana"/>
                          <a:cs typeface="Verdana"/>
                        </a:rPr>
                        <a:t>tidy</a:t>
                      </a:r>
                      <a:r>
                        <a:rPr sz="900" spc="-65" dirty="0">
                          <a:latin typeface="Verdana"/>
                          <a:cs typeface="Verdana"/>
                        </a:rPr>
                        <a:t> </a:t>
                      </a:r>
                      <a:r>
                        <a:rPr sz="900" spc="30" dirty="0">
                          <a:latin typeface="Verdana"/>
                          <a:cs typeface="Verdana"/>
                        </a:rPr>
                        <a:t>up’</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50" dirty="0">
                          <a:latin typeface="Verdana"/>
                          <a:cs typeface="Verdana"/>
                        </a:rPr>
                        <a:t>Use</a:t>
                      </a:r>
                      <a:r>
                        <a:rPr sz="900" spc="-65" dirty="0">
                          <a:latin typeface="Verdana"/>
                          <a:cs typeface="Verdana"/>
                        </a:rPr>
                        <a:t> </a:t>
                      </a:r>
                      <a:r>
                        <a:rPr sz="900" spc="70" dirty="0">
                          <a:latin typeface="Verdana"/>
                          <a:cs typeface="Verdana"/>
                        </a:rPr>
                        <a:t>a</a:t>
                      </a:r>
                      <a:r>
                        <a:rPr sz="900" spc="-60" dirty="0">
                          <a:latin typeface="Verdana"/>
                          <a:cs typeface="Verdana"/>
                        </a:rPr>
                        <a:t> </a:t>
                      </a:r>
                      <a:r>
                        <a:rPr sz="900" spc="-15" dirty="0">
                          <a:latin typeface="Verdana"/>
                          <a:cs typeface="Verdana"/>
                        </a:rPr>
                        <a:t>wider</a:t>
                      </a:r>
                      <a:r>
                        <a:rPr sz="900" spc="-65" dirty="0">
                          <a:latin typeface="Verdana"/>
                          <a:cs typeface="Verdana"/>
                        </a:rPr>
                        <a:t> </a:t>
                      </a:r>
                      <a:r>
                        <a:rPr sz="900" dirty="0">
                          <a:latin typeface="Verdana"/>
                          <a:cs typeface="Verdana"/>
                        </a:rPr>
                        <a:t>range</a:t>
                      </a:r>
                      <a:r>
                        <a:rPr sz="900" spc="-60" dirty="0">
                          <a:latin typeface="Verdana"/>
                          <a:cs typeface="Verdana"/>
                        </a:rPr>
                        <a:t> </a:t>
                      </a:r>
                      <a:r>
                        <a:rPr sz="900" dirty="0">
                          <a:latin typeface="Verdana"/>
                          <a:cs typeface="Verdana"/>
                        </a:rPr>
                        <a:t>of</a:t>
                      </a:r>
                      <a:r>
                        <a:rPr sz="900" spc="-65" dirty="0">
                          <a:latin typeface="Verdana"/>
                          <a:cs typeface="Verdana"/>
                        </a:rPr>
                        <a:t> </a:t>
                      </a:r>
                      <a:r>
                        <a:rPr sz="900" dirty="0">
                          <a:latin typeface="Verdana"/>
                          <a:cs typeface="Verdana"/>
                        </a:rPr>
                        <a:t>vocabulary</a:t>
                      </a:r>
                      <a:r>
                        <a:rPr sz="900" spc="-60" dirty="0">
                          <a:latin typeface="Verdana"/>
                          <a:cs typeface="Verdana"/>
                        </a:rPr>
                        <a:t> </a:t>
                      </a:r>
                      <a:r>
                        <a:rPr sz="900" spc="-25" dirty="0">
                          <a:latin typeface="Verdana"/>
                          <a:cs typeface="Verdana"/>
                        </a:rPr>
                        <a:t>linked</a:t>
                      </a:r>
                      <a:r>
                        <a:rPr sz="900" spc="-65" dirty="0">
                          <a:latin typeface="Verdana"/>
                          <a:cs typeface="Verdana"/>
                        </a:rPr>
                        <a:t> </a:t>
                      </a:r>
                      <a:r>
                        <a:rPr sz="900" spc="-5" dirty="0">
                          <a:latin typeface="Verdana"/>
                          <a:cs typeface="Verdana"/>
                        </a:rPr>
                        <a:t>to</a:t>
                      </a:r>
                      <a:r>
                        <a:rPr sz="900" spc="-65" dirty="0">
                          <a:latin typeface="Verdana"/>
                          <a:cs typeface="Verdana"/>
                        </a:rPr>
                        <a:t> </a:t>
                      </a:r>
                      <a:r>
                        <a:rPr sz="900" spc="-30" dirty="0">
                          <a:latin typeface="Verdana"/>
                          <a:cs typeface="Verdana"/>
                        </a:rPr>
                        <a:t>curriculum</a:t>
                      </a:r>
                      <a:r>
                        <a:rPr sz="900" spc="-80" dirty="0">
                          <a:latin typeface="Verdana"/>
                          <a:cs typeface="Verdana"/>
                        </a:rPr>
                        <a:t> </a:t>
                      </a:r>
                      <a:r>
                        <a:rPr sz="900" spc="30" dirty="0">
                          <a:latin typeface="Verdana"/>
                          <a:cs typeface="Verdana"/>
                        </a:rPr>
                        <a:t>and</a:t>
                      </a:r>
                      <a:r>
                        <a:rPr sz="900" spc="-65" dirty="0">
                          <a:latin typeface="Verdana"/>
                          <a:cs typeface="Verdana"/>
                        </a:rPr>
                        <a:t> </a:t>
                      </a:r>
                      <a:r>
                        <a:rPr sz="900" spc="-10" dirty="0">
                          <a:latin typeface="Verdana"/>
                          <a:cs typeface="Verdana"/>
                        </a:rPr>
                        <a:t>experiences</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35" dirty="0">
                          <a:latin typeface="Verdana"/>
                          <a:cs typeface="Verdana"/>
                        </a:rPr>
                        <a:t>Show</a:t>
                      </a:r>
                      <a:r>
                        <a:rPr sz="900" spc="-70" dirty="0">
                          <a:latin typeface="Verdana"/>
                          <a:cs typeface="Verdana"/>
                        </a:rPr>
                        <a:t> </a:t>
                      </a:r>
                      <a:r>
                        <a:rPr sz="900" spc="20" dirty="0">
                          <a:latin typeface="Verdana"/>
                          <a:cs typeface="Verdana"/>
                        </a:rPr>
                        <a:t>an</a:t>
                      </a:r>
                      <a:r>
                        <a:rPr sz="900" spc="-60" dirty="0">
                          <a:latin typeface="Verdana"/>
                          <a:cs typeface="Verdana"/>
                        </a:rPr>
                        <a:t> </a:t>
                      </a:r>
                      <a:r>
                        <a:rPr sz="900" spc="-30" dirty="0">
                          <a:latin typeface="Verdana"/>
                          <a:cs typeface="Verdana"/>
                        </a:rPr>
                        <a:t>ability</a:t>
                      </a:r>
                      <a:r>
                        <a:rPr sz="900" spc="-60" dirty="0">
                          <a:latin typeface="Verdana"/>
                          <a:cs typeface="Verdana"/>
                        </a:rPr>
                        <a:t> </a:t>
                      </a:r>
                      <a:r>
                        <a:rPr sz="900" spc="-10" dirty="0">
                          <a:latin typeface="Verdana"/>
                          <a:cs typeface="Verdana"/>
                        </a:rPr>
                        <a:t>to</a:t>
                      </a:r>
                      <a:r>
                        <a:rPr sz="900" spc="-55" dirty="0">
                          <a:latin typeface="Verdana"/>
                          <a:cs typeface="Verdana"/>
                        </a:rPr>
                        <a:t> </a:t>
                      </a:r>
                      <a:r>
                        <a:rPr sz="900" spc="-15" dirty="0">
                          <a:latin typeface="Verdana"/>
                          <a:cs typeface="Verdana"/>
                        </a:rPr>
                        <a:t>follow</a:t>
                      </a:r>
                      <a:r>
                        <a:rPr sz="900" spc="-75" dirty="0">
                          <a:latin typeface="Verdana"/>
                          <a:cs typeface="Verdana"/>
                        </a:rPr>
                        <a:t> </a:t>
                      </a:r>
                      <a:r>
                        <a:rPr sz="900" spc="-50" dirty="0">
                          <a:latin typeface="Verdana"/>
                          <a:cs typeface="Verdana"/>
                        </a:rPr>
                        <a:t>instructions,</a:t>
                      </a:r>
                      <a:r>
                        <a:rPr sz="900" spc="-70" dirty="0">
                          <a:latin typeface="Verdana"/>
                          <a:cs typeface="Verdana"/>
                        </a:rPr>
                        <a:t> </a:t>
                      </a:r>
                      <a:r>
                        <a:rPr sz="900" spc="5" dirty="0">
                          <a:latin typeface="Verdana"/>
                          <a:cs typeface="Verdana"/>
                        </a:rPr>
                        <a:t>concentrate,</a:t>
                      </a:r>
                      <a:r>
                        <a:rPr sz="900" spc="-70" dirty="0">
                          <a:latin typeface="Verdana"/>
                          <a:cs typeface="Verdana"/>
                        </a:rPr>
                        <a:t> </a:t>
                      </a:r>
                      <a:r>
                        <a:rPr sz="900" spc="-50" dirty="0">
                          <a:latin typeface="Verdana"/>
                          <a:cs typeface="Verdana"/>
                        </a:rPr>
                        <a:t>think</a:t>
                      </a:r>
                      <a:r>
                        <a:rPr sz="900" spc="-65" dirty="0">
                          <a:latin typeface="Verdana"/>
                          <a:cs typeface="Verdana"/>
                        </a:rPr>
                        <a:t> </a:t>
                      </a:r>
                      <a:r>
                        <a:rPr sz="900" spc="30" dirty="0">
                          <a:latin typeface="Verdana"/>
                          <a:cs typeface="Verdana"/>
                        </a:rPr>
                        <a:t>and</a:t>
                      </a:r>
                      <a:r>
                        <a:rPr sz="900" spc="-65" dirty="0">
                          <a:latin typeface="Verdana"/>
                          <a:cs typeface="Verdana"/>
                        </a:rPr>
                        <a:t> </a:t>
                      </a:r>
                      <a:r>
                        <a:rPr sz="900" spc="-5" dirty="0">
                          <a:latin typeface="Verdana"/>
                          <a:cs typeface="Verdana"/>
                        </a:rPr>
                        <a:t>extend</a:t>
                      </a:r>
                      <a:r>
                        <a:rPr sz="900" spc="-65" dirty="0">
                          <a:latin typeface="Verdana"/>
                          <a:cs typeface="Verdana"/>
                        </a:rPr>
                        <a:t> </a:t>
                      </a:r>
                      <a:r>
                        <a:rPr sz="900" spc="-5" dirty="0">
                          <a:latin typeface="Verdana"/>
                          <a:cs typeface="Verdana"/>
                        </a:rPr>
                        <a:t>ideas</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35" dirty="0">
                          <a:latin typeface="Verdana"/>
                          <a:cs typeface="Verdana"/>
                        </a:rPr>
                        <a:t>Show</a:t>
                      </a:r>
                      <a:r>
                        <a:rPr sz="900" spc="-70" dirty="0">
                          <a:latin typeface="Verdana"/>
                          <a:cs typeface="Verdana"/>
                        </a:rPr>
                        <a:t> </a:t>
                      </a:r>
                      <a:r>
                        <a:rPr sz="900" spc="20" dirty="0">
                          <a:latin typeface="Verdana"/>
                          <a:cs typeface="Verdana"/>
                        </a:rPr>
                        <a:t>an</a:t>
                      </a:r>
                      <a:r>
                        <a:rPr sz="900" spc="-60" dirty="0">
                          <a:latin typeface="Verdana"/>
                          <a:cs typeface="Verdana"/>
                        </a:rPr>
                        <a:t> </a:t>
                      </a:r>
                      <a:r>
                        <a:rPr sz="900" spc="-15" dirty="0">
                          <a:latin typeface="Verdana"/>
                          <a:cs typeface="Verdana"/>
                        </a:rPr>
                        <a:t>understanding</a:t>
                      </a:r>
                      <a:r>
                        <a:rPr sz="900" spc="-70" dirty="0">
                          <a:latin typeface="Verdana"/>
                          <a:cs typeface="Verdana"/>
                        </a:rPr>
                        <a:t> </a:t>
                      </a:r>
                      <a:r>
                        <a:rPr sz="900" dirty="0">
                          <a:latin typeface="Verdana"/>
                          <a:cs typeface="Verdana"/>
                        </a:rPr>
                        <a:t>of</a:t>
                      </a:r>
                      <a:r>
                        <a:rPr sz="900" spc="-75" dirty="0">
                          <a:latin typeface="Verdana"/>
                          <a:cs typeface="Verdana"/>
                        </a:rPr>
                        <a:t> </a:t>
                      </a:r>
                      <a:r>
                        <a:rPr sz="900" spc="-35" dirty="0">
                          <a:latin typeface="Verdana"/>
                          <a:cs typeface="Verdana"/>
                        </a:rPr>
                        <a:t>prepositions,</a:t>
                      </a:r>
                      <a:r>
                        <a:rPr sz="900" spc="-70" dirty="0">
                          <a:latin typeface="Verdana"/>
                          <a:cs typeface="Verdana"/>
                        </a:rPr>
                        <a:t> </a:t>
                      </a:r>
                      <a:r>
                        <a:rPr sz="900" spc="-15" dirty="0">
                          <a:latin typeface="Verdana"/>
                          <a:cs typeface="Verdana"/>
                        </a:rPr>
                        <a:t>such</a:t>
                      </a:r>
                      <a:r>
                        <a:rPr sz="900" spc="-65" dirty="0">
                          <a:latin typeface="Verdana"/>
                          <a:cs typeface="Verdana"/>
                        </a:rPr>
                        <a:t> </a:t>
                      </a:r>
                      <a:r>
                        <a:rPr sz="900" spc="-30" dirty="0">
                          <a:latin typeface="Verdana"/>
                          <a:cs typeface="Verdana"/>
                        </a:rPr>
                        <a:t>as</a:t>
                      </a:r>
                      <a:r>
                        <a:rPr sz="900" spc="-70" dirty="0">
                          <a:latin typeface="Verdana"/>
                          <a:cs typeface="Verdana"/>
                        </a:rPr>
                        <a:t> </a:t>
                      </a:r>
                      <a:r>
                        <a:rPr sz="900" spc="-25" dirty="0">
                          <a:latin typeface="Verdana"/>
                          <a:cs typeface="Verdana"/>
                        </a:rPr>
                        <a:t>under,</a:t>
                      </a:r>
                      <a:r>
                        <a:rPr sz="900" spc="-80" dirty="0">
                          <a:latin typeface="Verdana"/>
                          <a:cs typeface="Verdana"/>
                        </a:rPr>
                        <a:t> </a:t>
                      </a:r>
                      <a:r>
                        <a:rPr sz="900" spc="10" dirty="0">
                          <a:latin typeface="Verdana"/>
                          <a:cs typeface="Verdana"/>
                        </a:rPr>
                        <a:t>on</a:t>
                      </a:r>
                      <a:r>
                        <a:rPr sz="900" spc="-55" dirty="0">
                          <a:latin typeface="Verdana"/>
                          <a:cs typeface="Verdana"/>
                        </a:rPr>
                        <a:t> </a:t>
                      </a:r>
                      <a:r>
                        <a:rPr sz="900" spc="-15" dirty="0">
                          <a:latin typeface="Verdana"/>
                          <a:cs typeface="Verdana"/>
                        </a:rPr>
                        <a:t>top,</a:t>
                      </a:r>
                      <a:r>
                        <a:rPr sz="900" spc="-70" dirty="0">
                          <a:latin typeface="Verdana"/>
                          <a:cs typeface="Verdana"/>
                        </a:rPr>
                        <a:t> </a:t>
                      </a:r>
                      <a:r>
                        <a:rPr sz="900" spc="5" dirty="0">
                          <a:latin typeface="Verdana"/>
                          <a:cs typeface="Verdana"/>
                        </a:rPr>
                        <a:t>behind</a:t>
                      </a:r>
                      <a:r>
                        <a:rPr sz="900" spc="-70" dirty="0">
                          <a:latin typeface="Verdana"/>
                          <a:cs typeface="Verdana"/>
                        </a:rPr>
                        <a:t> </a:t>
                      </a:r>
                      <a:r>
                        <a:rPr sz="900" spc="-5" dirty="0">
                          <a:latin typeface="Verdana"/>
                          <a:cs typeface="Verdana"/>
                        </a:rPr>
                        <a:t>by</a:t>
                      </a:r>
                      <a:r>
                        <a:rPr sz="900" spc="-60" dirty="0">
                          <a:latin typeface="Verdana"/>
                          <a:cs typeface="Verdana"/>
                        </a:rPr>
                        <a:t> </a:t>
                      </a:r>
                      <a:r>
                        <a:rPr sz="900" spc="-20" dirty="0">
                          <a:latin typeface="Verdana"/>
                          <a:cs typeface="Verdana"/>
                        </a:rPr>
                        <a:t>carrying</a:t>
                      </a:r>
                      <a:r>
                        <a:rPr sz="900" spc="-65" dirty="0">
                          <a:latin typeface="Verdana"/>
                          <a:cs typeface="Verdana"/>
                        </a:rPr>
                        <a:t> </a:t>
                      </a:r>
                      <a:r>
                        <a:rPr sz="900" spc="-10" dirty="0">
                          <a:latin typeface="Verdana"/>
                          <a:cs typeface="Verdana"/>
                        </a:rPr>
                        <a:t>out</a:t>
                      </a:r>
                      <a:r>
                        <a:rPr sz="900" spc="-70" dirty="0">
                          <a:latin typeface="Verdana"/>
                          <a:cs typeface="Verdana"/>
                        </a:rPr>
                        <a:t> </a:t>
                      </a:r>
                      <a:r>
                        <a:rPr sz="900" spc="20" dirty="0">
                          <a:latin typeface="Verdana"/>
                          <a:cs typeface="Verdana"/>
                        </a:rPr>
                        <a:t>an</a:t>
                      </a:r>
                      <a:r>
                        <a:rPr sz="900" spc="-60" dirty="0">
                          <a:latin typeface="Verdana"/>
                          <a:cs typeface="Verdana"/>
                        </a:rPr>
                        <a:t> </a:t>
                      </a:r>
                      <a:r>
                        <a:rPr sz="900" spc="10" dirty="0">
                          <a:latin typeface="Verdana"/>
                          <a:cs typeface="Verdana"/>
                        </a:rPr>
                        <a:t>action</a:t>
                      </a:r>
                      <a:r>
                        <a:rPr sz="900" spc="-75" dirty="0">
                          <a:latin typeface="Verdana"/>
                          <a:cs typeface="Verdana"/>
                        </a:rPr>
                        <a:t> </a:t>
                      </a:r>
                      <a:r>
                        <a:rPr sz="900" spc="-40" dirty="0">
                          <a:latin typeface="Verdana"/>
                          <a:cs typeface="Verdana"/>
                        </a:rPr>
                        <a:t>or</a:t>
                      </a:r>
                      <a:r>
                        <a:rPr sz="900" spc="-55" dirty="0">
                          <a:latin typeface="Verdana"/>
                          <a:cs typeface="Verdana"/>
                        </a:rPr>
                        <a:t> </a:t>
                      </a:r>
                      <a:r>
                        <a:rPr sz="900" spc="-15" dirty="0">
                          <a:latin typeface="Verdana"/>
                          <a:cs typeface="Verdana"/>
                        </a:rPr>
                        <a:t>selecting</a:t>
                      </a:r>
                      <a:r>
                        <a:rPr sz="900" spc="-65" dirty="0">
                          <a:latin typeface="Verdana"/>
                          <a:cs typeface="Verdana"/>
                        </a:rPr>
                        <a:t> </a:t>
                      </a:r>
                      <a:r>
                        <a:rPr sz="900" spc="5" dirty="0">
                          <a:latin typeface="Verdana"/>
                          <a:cs typeface="Verdana"/>
                        </a:rPr>
                        <a:t>correct</a:t>
                      </a:r>
                      <a:r>
                        <a:rPr sz="900" spc="-70" dirty="0">
                          <a:latin typeface="Verdana"/>
                          <a:cs typeface="Verdana"/>
                        </a:rPr>
                        <a:t> </a:t>
                      </a:r>
                      <a:r>
                        <a:rPr sz="900" spc="-10" dirty="0">
                          <a:latin typeface="Verdana"/>
                          <a:cs typeface="Verdana"/>
                        </a:rPr>
                        <a:t>picture</a:t>
                      </a:r>
                      <a:endParaRPr sz="900" dirty="0">
                        <a:latin typeface="Verdana"/>
                        <a:cs typeface="Verdana"/>
                      </a:endParaRPr>
                    </a:p>
                    <a:p>
                      <a:pPr marL="297180">
                        <a:lnSpc>
                          <a:spcPct val="100000"/>
                        </a:lnSpc>
                        <a:spcBef>
                          <a:spcPts val="20"/>
                        </a:spcBef>
                        <a:tabLst>
                          <a:tab pos="525145" algn="l"/>
                        </a:tabLst>
                      </a:pPr>
                      <a:r>
                        <a:rPr sz="900" dirty="0">
                          <a:latin typeface="Symbol"/>
                          <a:cs typeface="Symbol"/>
                        </a:rPr>
                        <a:t></a:t>
                      </a:r>
                      <a:r>
                        <a:rPr sz="900" dirty="0">
                          <a:latin typeface="Times New Roman"/>
                          <a:cs typeface="Times New Roman"/>
                        </a:rPr>
                        <a:t>	</a:t>
                      </a:r>
                      <a:r>
                        <a:rPr sz="900" spc="-20" dirty="0">
                          <a:latin typeface="Verdana"/>
                          <a:cs typeface="Verdana"/>
                        </a:rPr>
                        <a:t>Understand</a:t>
                      </a:r>
                      <a:r>
                        <a:rPr sz="900" spc="-75" dirty="0">
                          <a:latin typeface="Verdana"/>
                          <a:cs typeface="Verdana"/>
                        </a:rPr>
                        <a:t> </a:t>
                      </a:r>
                      <a:r>
                        <a:rPr sz="900" spc="15" dirty="0">
                          <a:latin typeface="Verdana"/>
                          <a:cs typeface="Verdana"/>
                        </a:rPr>
                        <a:t>‘who’,</a:t>
                      </a:r>
                      <a:r>
                        <a:rPr sz="900" spc="-75" dirty="0">
                          <a:latin typeface="Verdana"/>
                          <a:cs typeface="Verdana"/>
                        </a:rPr>
                        <a:t> </a:t>
                      </a:r>
                      <a:r>
                        <a:rPr sz="900" spc="30" dirty="0">
                          <a:latin typeface="Verdana"/>
                          <a:cs typeface="Verdana"/>
                        </a:rPr>
                        <a:t>‘how’</a:t>
                      </a:r>
                      <a:r>
                        <a:rPr sz="900" spc="-70" dirty="0">
                          <a:latin typeface="Verdana"/>
                          <a:cs typeface="Verdana"/>
                        </a:rPr>
                        <a:t> </a:t>
                      </a:r>
                      <a:r>
                        <a:rPr sz="900" spc="35" dirty="0">
                          <a:latin typeface="Verdana"/>
                          <a:cs typeface="Verdana"/>
                        </a:rPr>
                        <a:t>and</a:t>
                      </a:r>
                      <a:r>
                        <a:rPr sz="900" spc="-70" dirty="0">
                          <a:latin typeface="Verdana"/>
                          <a:cs typeface="Verdana"/>
                        </a:rPr>
                        <a:t> </a:t>
                      </a:r>
                      <a:r>
                        <a:rPr sz="900" spc="10" dirty="0">
                          <a:latin typeface="Verdana"/>
                          <a:cs typeface="Verdana"/>
                        </a:rPr>
                        <a:t>‘why’</a:t>
                      </a:r>
                      <a:r>
                        <a:rPr sz="900" spc="-70" dirty="0">
                          <a:latin typeface="Verdana"/>
                          <a:cs typeface="Verdana"/>
                        </a:rPr>
                        <a:t> </a:t>
                      </a:r>
                      <a:r>
                        <a:rPr sz="900" spc="-35" dirty="0">
                          <a:latin typeface="Verdana"/>
                          <a:cs typeface="Verdana"/>
                        </a:rPr>
                        <a:t>questions,</a:t>
                      </a:r>
                      <a:r>
                        <a:rPr sz="900" spc="-75" dirty="0">
                          <a:latin typeface="Verdana"/>
                          <a:cs typeface="Verdana"/>
                        </a:rPr>
                        <a:t> </a:t>
                      </a:r>
                      <a:r>
                        <a:rPr sz="900" spc="-15" dirty="0">
                          <a:latin typeface="Verdana"/>
                          <a:cs typeface="Verdana"/>
                        </a:rPr>
                        <a:t>such</a:t>
                      </a:r>
                      <a:r>
                        <a:rPr sz="900" spc="-65" dirty="0">
                          <a:latin typeface="Verdana"/>
                          <a:cs typeface="Verdana"/>
                        </a:rPr>
                        <a:t> </a:t>
                      </a:r>
                      <a:r>
                        <a:rPr sz="900" spc="-30" dirty="0">
                          <a:latin typeface="Verdana"/>
                          <a:cs typeface="Verdana"/>
                        </a:rPr>
                        <a:t>as</a:t>
                      </a:r>
                      <a:r>
                        <a:rPr sz="900" spc="-65" dirty="0">
                          <a:latin typeface="Verdana"/>
                          <a:cs typeface="Verdana"/>
                        </a:rPr>
                        <a:t> </a:t>
                      </a:r>
                      <a:r>
                        <a:rPr sz="900" spc="-15" dirty="0">
                          <a:latin typeface="Verdana"/>
                          <a:cs typeface="Verdana"/>
                        </a:rPr>
                        <a:t>‘Why</a:t>
                      </a:r>
                      <a:r>
                        <a:rPr sz="900" spc="-65" dirty="0">
                          <a:latin typeface="Verdana"/>
                          <a:cs typeface="Verdana"/>
                        </a:rPr>
                        <a:t> </a:t>
                      </a:r>
                      <a:r>
                        <a:rPr sz="900" spc="45" dirty="0">
                          <a:latin typeface="Verdana"/>
                          <a:cs typeface="Verdana"/>
                        </a:rPr>
                        <a:t>do</a:t>
                      </a:r>
                      <a:r>
                        <a:rPr sz="900" spc="-65" dirty="0">
                          <a:latin typeface="Verdana"/>
                          <a:cs typeface="Verdana"/>
                        </a:rPr>
                        <a:t> </a:t>
                      </a:r>
                      <a:r>
                        <a:rPr sz="900" spc="-15" dirty="0">
                          <a:latin typeface="Verdana"/>
                          <a:cs typeface="Verdana"/>
                        </a:rPr>
                        <a:t>you</a:t>
                      </a:r>
                      <a:r>
                        <a:rPr sz="900" spc="-60" dirty="0">
                          <a:latin typeface="Verdana"/>
                          <a:cs typeface="Verdana"/>
                        </a:rPr>
                        <a:t> </a:t>
                      </a:r>
                      <a:r>
                        <a:rPr sz="900" spc="-50" dirty="0">
                          <a:latin typeface="Verdana"/>
                          <a:cs typeface="Verdana"/>
                        </a:rPr>
                        <a:t>think</a:t>
                      </a:r>
                      <a:r>
                        <a:rPr sz="900" spc="-60" dirty="0">
                          <a:latin typeface="Verdana"/>
                          <a:cs typeface="Verdana"/>
                        </a:rPr>
                        <a:t> </a:t>
                      </a:r>
                      <a:r>
                        <a:rPr sz="900" spc="-10" dirty="0">
                          <a:latin typeface="Verdana"/>
                          <a:cs typeface="Verdana"/>
                        </a:rPr>
                        <a:t>the</a:t>
                      </a:r>
                      <a:r>
                        <a:rPr sz="900" spc="-75" dirty="0">
                          <a:latin typeface="Verdana"/>
                          <a:cs typeface="Verdana"/>
                        </a:rPr>
                        <a:t> </a:t>
                      </a:r>
                      <a:r>
                        <a:rPr sz="900" spc="-15" dirty="0">
                          <a:latin typeface="Verdana"/>
                          <a:cs typeface="Verdana"/>
                        </a:rPr>
                        <a:t>caterpillar</a:t>
                      </a:r>
                      <a:r>
                        <a:rPr sz="900" spc="-60" dirty="0">
                          <a:latin typeface="Verdana"/>
                          <a:cs typeface="Verdana"/>
                        </a:rPr>
                        <a:t> </a:t>
                      </a:r>
                      <a:r>
                        <a:rPr sz="900" spc="10" dirty="0">
                          <a:latin typeface="Verdana"/>
                          <a:cs typeface="Verdana"/>
                        </a:rPr>
                        <a:t>got</a:t>
                      </a:r>
                      <a:r>
                        <a:rPr sz="900" spc="-70" dirty="0">
                          <a:latin typeface="Verdana"/>
                          <a:cs typeface="Verdana"/>
                        </a:rPr>
                        <a:t> </a:t>
                      </a:r>
                      <a:r>
                        <a:rPr sz="900" spc="-45" dirty="0">
                          <a:latin typeface="Verdana"/>
                          <a:cs typeface="Verdana"/>
                        </a:rPr>
                        <a:t>so</a:t>
                      </a:r>
                      <a:r>
                        <a:rPr sz="900" spc="-65" dirty="0">
                          <a:latin typeface="Verdana"/>
                          <a:cs typeface="Verdana"/>
                        </a:rPr>
                        <a:t> </a:t>
                      </a:r>
                      <a:r>
                        <a:rPr sz="900" dirty="0">
                          <a:latin typeface="Verdana"/>
                          <a:cs typeface="Verdana"/>
                        </a:rPr>
                        <a:t>fat?’,</a:t>
                      </a:r>
                      <a:r>
                        <a:rPr sz="900" spc="-75" dirty="0">
                          <a:latin typeface="Verdana"/>
                          <a:cs typeface="Verdana"/>
                        </a:rPr>
                        <a:t> </a:t>
                      </a:r>
                      <a:r>
                        <a:rPr sz="900" spc="30" dirty="0">
                          <a:latin typeface="Verdana"/>
                          <a:cs typeface="Verdana"/>
                        </a:rPr>
                        <a:t>and</a:t>
                      </a:r>
                      <a:r>
                        <a:rPr sz="900" spc="-55" dirty="0">
                          <a:latin typeface="Verdana"/>
                          <a:cs typeface="Verdana"/>
                        </a:rPr>
                        <a:t> </a:t>
                      </a:r>
                      <a:r>
                        <a:rPr sz="900" spc="-5" dirty="0">
                          <a:latin typeface="Verdana"/>
                          <a:cs typeface="Verdana"/>
                        </a:rPr>
                        <a:t>give</a:t>
                      </a:r>
                      <a:r>
                        <a:rPr sz="900" spc="-65" dirty="0">
                          <a:latin typeface="Verdana"/>
                          <a:cs typeface="Verdana"/>
                        </a:rPr>
                        <a:t> </a:t>
                      </a:r>
                      <a:r>
                        <a:rPr sz="900" spc="20" dirty="0">
                          <a:latin typeface="Verdana"/>
                          <a:cs typeface="Verdana"/>
                        </a:rPr>
                        <a:t>an</a:t>
                      </a:r>
                      <a:r>
                        <a:rPr sz="900" spc="-65" dirty="0">
                          <a:latin typeface="Verdana"/>
                          <a:cs typeface="Verdana"/>
                        </a:rPr>
                        <a:t> </a:t>
                      </a:r>
                      <a:r>
                        <a:rPr sz="900" dirty="0">
                          <a:latin typeface="Verdana"/>
                          <a:cs typeface="Verdana"/>
                        </a:rPr>
                        <a:t>explanation</a:t>
                      </a:r>
                    </a:p>
                    <a:p>
                      <a:pPr marL="297180">
                        <a:lnSpc>
                          <a:spcPct val="100000"/>
                        </a:lnSpc>
                        <a:spcBef>
                          <a:spcPts val="15"/>
                        </a:spcBef>
                        <a:tabLst>
                          <a:tab pos="525145" algn="l"/>
                        </a:tabLst>
                      </a:pPr>
                      <a:r>
                        <a:rPr sz="900" dirty="0">
                          <a:latin typeface="Symbol"/>
                          <a:cs typeface="Symbol"/>
                        </a:rPr>
                        <a:t></a:t>
                      </a:r>
                      <a:r>
                        <a:rPr sz="900" dirty="0">
                          <a:latin typeface="Times New Roman"/>
                          <a:cs typeface="Times New Roman"/>
                        </a:rPr>
                        <a:t>	</a:t>
                      </a:r>
                      <a:r>
                        <a:rPr sz="900" spc="5" dirty="0">
                          <a:latin typeface="Verdana"/>
                          <a:cs typeface="Verdana"/>
                        </a:rPr>
                        <a:t>Develop</a:t>
                      </a:r>
                      <a:r>
                        <a:rPr sz="900" spc="-75" dirty="0">
                          <a:latin typeface="Verdana"/>
                          <a:cs typeface="Verdana"/>
                        </a:rPr>
                        <a:t> </a:t>
                      </a:r>
                      <a:r>
                        <a:rPr sz="900" spc="-45" dirty="0">
                          <a:latin typeface="Verdana"/>
                          <a:cs typeface="Verdana"/>
                        </a:rPr>
                        <a:t>their</a:t>
                      </a:r>
                      <a:r>
                        <a:rPr sz="900" spc="-60" dirty="0">
                          <a:latin typeface="Verdana"/>
                          <a:cs typeface="Verdana"/>
                        </a:rPr>
                        <a:t> </a:t>
                      </a:r>
                      <a:r>
                        <a:rPr sz="900" spc="-10" dirty="0">
                          <a:latin typeface="Verdana"/>
                          <a:cs typeface="Verdana"/>
                        </a:rPr>
                        <a:t>pronunciation</a:t>
                      </a:r>
                      <a:r>
                        <a:rPr sz="900" spc="-80" dirty="0">
                          <a:latin typeface="Verdana"/>
                          <a:cs typeface="Verdana"/>
                        </a:rPr>
                        <a:t> </a:t>
                      </a:r>
                      <a:r>
                        <a:rPr sz="900" spc="-10" dirty="0">
                          <a:latin typeface="Verdana"/>
                          <a:cs typeface="Verdana"/>
                        </a:rPr>
                        <a:t>but</a:t>
                      </a:r>
                      <a:r>
                        <a:rPr sz="900" spc="-70" dirty="0">
                          <a:latin typeface="Verdana"/>
                          <a:cs typeface="Verdana"/>
                        </a:rPr>
                        <a:t> </a:t>
                      </a:r>
                      <a:r>
                        <a:rPr sz="900" spc="-10" dirty="0">
                          <a:latin typeface="Verdana"/>
                          <a:cs typeface="Verdana"/>
                        </a:rPr>
                        <a:t>may</a:t>
                      </a:r>
                      <a:r>
                        <a:rPr sz="900" spc="-65" dirty="0">
                          <a:latin typeface="Verdana"/>
                          <a:cs typeface="Verdana"/>
                        </a:rPr>
                        <a:t> </a:t>
                      </a:r>
                      <a:r>
                        <a:rPr sz="900" spc="10" dirty="0">
                          <a:latin typeface="Verdana"/>
                          <a:cs typeface="Verdana"/>
                        </a:rPr>
                        <a:t>have</a:t>
                      </a:r>
                      <a:r>
                        <a:rPr sz="900" spc="-70" dirty="0">
                          <a:latin typeface="Verdana"/>
                          <a:cs typeface="Verdana"/>
                        </a:rPr>
                        <a:t> </a:t>
                      </a:r>
                      <a:r>
                        <a:rPr sz="900" spc="-20" dirty="0">
                          <a:latin typeface="Verdana"/>
                          <a:cs typeface="Verdana"/>
                        </a:rPr>
                        <a:t>problems</a:t>
                      </a:r>
                      <a:r>
                        <a:rPr sz="900" spc="-65" dirty="0">
                          <a:latin typeface="Verdana"/>
                          <a:cs typeface="Verdana"/>
                        </a:rPr>
                        <a:t> </a:t>
                      </a:r>
                      <a:r>
                        <a:rPr sz="900" spc="-45" dirty="0">
                          <a:latin typeface="Verdana"/>
                          <a:cs typeface="Verdana"/>
                        </a:rPr>
                        <a:t>saying:</a:t>
                      </a:r>
                      <a:endParaRPr sz="900" dirty="0">
                        <a:latin typeface="Verdana"/>
                        <a:cs typeface="Verdana"/>
                      </a:endParaRPr>
                    </a:p>
                    <a:p>
                      <a:pPr marL="525780">
                        <a:lnSpc>
                          <a:spcPct val="100000"/>
                        </a:lnSpc>
                        <a:spcBef>
                          <a:spcPts val="25"/>
                        </a:spcBef>
                        <a:tabLst>
                          <a:tab pos="753745" algn="l"/>
                        </a:tabLst>
                      </a:pPr>
                      <a:r>
                        <a:rPr sz="900" dirty="0">
                          <a:latin typeface="Verdana"/>
                          <a:cs typeface="Verdana"/>
                        </a:rPr>
                        <a:t>-	</a:t>
                      </a:r>
                      <a:r>
                        <a:rPr sz="900" spc="-5" dirty="0">
                          <a:latin typeface="Verdana"/>
                          <a:cs typeface="Verdana"/>
                        </a:rPr>
                        <a:t>so</a:t>
                      </a:r>
                      <a:r>
                        <a:rPr sz="900" dirty="0">
                          <a:latin typeface="Verdana"/>
                          <a:cs typeface="Verdana"/>
                        </a:rPr>
                        <a:t>un</a:t>
                      </a:r>
                      <a:r>
                        <a:rPr sz="900" spc="-5" dirty="0">
                          <a:latin typeface="Verdana"/>
                          <a:cs typeface="Verdana"/>
                        </a:rPr>
                        <a:t>ds</a:t>
                      </a:r>
                      <a:r>
                        <a:rPr sz="900" dirty="0">
                          <a:latin typeface="Verdana"/>
                          <a:cs typeface="Verdana"/>
                        </a:rPr>
                        <a:t>:</a:t>
                      </a:r>
                      <a:r>
                        <a:rPr sz="900" spc="-80" dirty="0">
                          <a:latin typeface="Verdana"/>
                          <a:cs typeface="Verdana"/>
                        </a:rPr>
                        <a:t> </a:t>
                      </a:r>
                      <a:r>
                        <a:rPr sz="900" spc="5" dirty="0">
                          <a:latin typeface="Verdana"/>
                          <a:cs typeface="Verdana"/>
                        </a:rPr>
                        <a:t>r</a:t>
                      </a:r>
                      <a:r>
                        <a:rPr sz="900" spc="-10" dirty="0">
                          <a:latin typeface="Verdana"/>
                          <a:cs typeface="Verdana"/>
                        </a:rPr>
                        <a:t>,</a:t>
                      </a:r>
                      <a:r>
                        <a:rPr sz="900" spc="5" dirty="0">
                          <a:latin typeface="Verdana"/>
                          <a:cs typeface="Verdana"/>
                        </a:rPr>
                        <a:t>j</a:t>
                      </a:r>
                      <a:r>
                        <a:rPr sz="900" spc="-10" dirty="0">
                          <a:latin typeface="Verdana"/>
                          <a:cs typeface="Verdana"/>
                        </a:rPr>
                        <a:t>,t</a:t>
                      </a:r>
                      <a:r>
                        <a:rPr sz="900" spc="10" dirty="0">
                          <a:latin typeface="Verdana"/>
                          <a:cs typeface="Verdana"/>
                        </a:rPr>
                        <a:t>h</a:t>
                      </a:r>
                      <a:r>
                        <a:rPr sz="900" spc="-10" dirty="0">
                          <a:latin typeface="Verdana"/>
                          <a:cs typeface="Verdana"/>
                        </a:rPr>
                        <a:t>,</a:t>
                      </a:r>
                      <a:r>
                        <a:rPr sz="900" dirty="0">
                          <a:latin typeface="Verdana"/>
                          <a:cs typeface="Verdana"/>
                        </a:rPr>
                        <a:t>ch</a:t>
                      </a:r>
                      <a:r>
                        <a:rPr sz="900" spc="-70" dirty="0">
                          <a:latin typeface="Verdana"/>
                          <a:cs typeface="Verdana"/>
                        </a:rPr>
                        <a:t> </a:t>
                      </a:r>
                      <a:r>
                        <a:rPr sz="900" spc="-5" dirty="0">
                          <a:latin typeface="Verdana"/>
                          <a:cs typeface="Verdana"/>
                        </a:rPr>
                        <a:t>a</a:t>
                      </a:r>
                      <a:r>
                        <a:rPr sz="900" dirty="0">
                          <a:latin typeface="Verdana"/>
                          <a:cs typeface="Verdana"/>
                        </a:rPr>
                        <a:t>nd</a:t>
                      </a:r>
                      <a:r>
                        <a:rPr sz="900" spc="-75" dirty="0">
                          <a:latin typeface="Verdana"/>
                          <a:cs typeface="Verdana"/>
                        </a:rPr>
                        <a:t> </a:t>
                      </a:r>
                      <a:r>
                        <a:rPr sz="900" spc="-5" dirty="0" err="1">
                          <a:latin typeface="Verdana"/>
                          <a:cs typeface="Verdana"/>
                        </a:rPr>
                        <a:t>sh</a:t>
                      </a:r>
                      <a:endParaRPr lang="en-GB" sz="900" spc="-5" dirty="0">
                        <a:latin typeface="Verdana"/>
                        <a:cs typeface="Verdana"/>
                      </a:endParaRPr>
                    </a:p>
                    <a:p>
                      <a:pPr marL="525780" algn="l">
                        <a:lnSpc>
                          <a:spcPct val="100000"/>
                        </a:lnSpc>
                        <a:spcBef>
                          <a:spcPts val="25"/>
                        </a:spcBef>
                        <a:tabLst>
                          <a:tab pos="753745" algn="l"/>
                        </a:tabLst>
                      </a:pPr>
                      <a:r>
                        <a:rPr sz="900" dirty="0">
                          <a:latin typeface="Symbol"/>
                          <a:cs typeface="Symbol"/>
                        </a:rPr>
                        <a:t></a:t>
                      </a:r>
                      <a:r>
                        <a:rPr sz="900" dirty="0">
                          <a:latin typeface="Times New Roman"/>
                          <a:cs typeface="Times New Roman"/>
                        </a:rPr>
                        <a:t>	</a:t>
                      </a:r>
                      <a:r>
                        <a:rPr sz="900" spc="-20" dirty="0">
                          <a:latin typeface="Verdana"/>
                          <a:cs typeface="Verdana"/>
                        </a:rPr>
                        <a:t>Speak</a:t>
                      </a:r>
                      <a:r>
                        <a:rPr sz="900" spc="-65" dirty="0">
                          <a:latin typeface="Verdana"/>
                          <a:cs typeface="Verdana"/>
                        </a:rPr>
                        <a:t> </a:t>
                      </a:r>
                      <a:r>
                        <a:rPr sz="900" spc="-15" dirty="0">
                          <a:latin typeface="Verdana"/>
                          <a:cs typeface="Verdana"/>
                        </a:rPr>
                        <a:t>clearly</a:t>
                      </a:r>
                      <a:r>
                        <a:rPr sz="900" spc="-75" dirty="0">
                          <a:latin typeface="Verdana"/>
                          <a:cs typeface="Verdana"/>
                        </a:rPr>
                        <a:t> </a:t>
                      </a:r>
                      <a:r>
                        <a:rPr sz="900" spc="-40" dirty="0">
                          <a:latin typeface="Verdana"/>
                          <a:cs typeface="Verdana"/>
                        </a:rPr>
                        <a:t>in</a:t>
                      </a:r>
                      <a:r>
                        <a:rPr sz="900" spc="-65" dirty="0">
                          <a:latin typeface="Verdana"/>
                          <a:cs typeface="Verdana"/>
                        </a:rPr>
                        <a:t> </a:t>
                      </a:r>
                      <a:r>
                        <a:rPr sz="900" spc="70" dirty="0">
                          <a:latin typeface="Verdana"/>
                          <a:cs typeface="Verdana"/>
                        </a:rPr>
                        <a:t>a</a:t>
                      </a:r>
                      <a:r>
                        <a:rPr sz="900" spc="-65" dirty="0">
                          <a:latin typeface="Verdana"/>
                          <a:cs typeface="Verdana"/>
                        </a:rPr>
                        <a:t> </a:t>
                      </a:r>
                      <a:r>
                        <a:rPr sz="900" dirty="0">
                          <a:latin typeface="Verdana"/>
                          <a:cs typeface="Verdana"/>
                        </a:rPr>
                        <a:t>sentence</a:t>
                      </a:r>
                      <a:r>
                        <a:rPr sz="900" spc="-75" dirty="0">
                          <a:latin typeface="Verdana"/>
                          <a:cs typeface="Verdana"/>
                        </a:rPr>
                        <a:t> </a:t>
                      </a:r>
                      <a:r>
                        <a:rPr sz="900" spc="-40" dirty="0">
                          <a:latin typeface="Verdana"/>
                          <a:cs typeface="Verdana"/>
                        </a:rPr>
                        <a:t>using</a:t>
                      </a:r>
                      <a:r>
                        <a:rPr sz="900" spc="-70" dirty="0">
                          <a:latin typeface="Verdana"/>
                          <a:cs typeface="Verdana"/>
                        </a:rPr>
                        <a:t> </a:t>
                      </a:r>
                      <a:r>
                        <a:rPr sz="900" spc="-85" dirty="0">
                          <a:latin typeface="Verdana"/>
                          <a:cs typeface="Verdana"/>
                        </a:rPr>
                        <a:t>4-6</a:t>
                      </a:r>
                      <a:r>
                        <a:rPr sz="900" spc="-70" dirty="0">
                          <a:latin typeface="Verdana"/>
                          <a:cs typeface="Verdana"/>
                        </a:rPr>
                        <a:t> </a:t>
                      </a:r>
                      <a:r>
                        <a:rPr sz="900" spc="-30" dirty="0">
                          <a:latin typeface="Verdana"/>
                          <a:cs typeface="Verdana"/>
                        </a:rPr>
                        <a:t>words</a:t>
                      </a:r>
                      <a:r>
                        <a:rPr sz="900" spc="-65" dirty="0">
                          <a:latin typeface="Verdana"/>
                          <a:cs typeface="Verdana"/>
                        </a:rPr>
                        <a:t> </a:t>
                      </a:r>
                      <a:r>
                        <a:rPr sz="900" spc="-35" dirty="0">
                          <a:latin typeface="Verdana"/>
                          <a:cs typeface="Verdana"/>
                        </a:rPr>
                        <a:t>consistently</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30" dirty="0">
                          <a:latin typeface="Verdana"/>
                          <a:cs typeface="Verdana"/>
                        </a:rPr>
                        <a:t>Be</a:t>
                      </a:r>
                      <a:r>
                        <a:rPr sz="900" spc="-65" dirty="0">
                          <a:latin typeface="Verdana"/>
                          <a:cs typeface="Verdana"/>
                        </a:rPr>
                        <a:t> </a:t>
                      </a:r>
                      <a:r>
                        <a:rPr sz="900" spc="20" dirty="0">
                          <a:latin typeface="Verdana"/>
                          <a:cs typeface="Verdana"/>
                        </a:rPr>
                        <a:t>able</a:t>
                      </a:r>
                      <a:r>
                        <a:rPr sz="900" spc="-65" dirty="0">
                          <a:latin typeface="Verdana"/>
                          <a:cs typeface="Verdana"/>
                        </a:rPr>
                        <a:t> </a:t>
                      </a:r>
                      <a:r>
                        <a:rPr sz="900" spc="-10" dirty="0">
                          <a:latin typeface="Verdana"/>
                          <a:cs typeface="Verdana"/>
                        </a:rPr>
                        <a:t>to</a:t>
                      </a:r>
                      <a:r>
                        <a:rPr sz="900" spc="-70" dirty="0">
                          <a:latin typeface="Verdana"/>
                          <a:cs typeface="Verdana"/>
                        </a:rPr>
                        <a:t> </a:t>
                      </a:r>
                      <a:r>
                        <a:rPr sz="900" spc="-35" dirty="0">
                          <a:latin typeface="Verdana"/>
                          <a:cs typeface="Verdana"/>
                        </a:rPr>
                        <a:t>use</a:t>
                      </a:r>
                      <a:r>
                        <a:rPr sz="900" spc="-65" dirty="0">
                          <a:latin typeface="Verdana"/>
                          <a:cs typeface="Verdana"/>
                        </a:rPr>
                        <a:t> </a:t>
                      </a:r>
                      <a:r>
                        <a:rPr sz="900" spc="15" dirty="0">
                          <a:latin typeface="Verdana"/>
                          <a:cs typeface="Verdana"/>
                        </a:rPr>
                        <a:t>language</a:t>
                      </a:r>
                      <a:r>
                        <a:rPr sz="900" spc="-75" dirty="0">
                          <a:latin typeface="Verdana"/>
                          <a:cs typeface="Verdana"/>
                        </a:rPr>
                        <a:t> </a:t>
                      </a:r>
                      <a:r>
                        <a:rPr sz="900" spc="-40" dirty="0">
                          <a:latin typeface="Verdana"/>
                          <a:cs typeface="Verdana"/>
                        </a:rPr>
                        <a:t>in</a:t>
                      </a:r>
                      <a:r>
                        <a:rPr sz="900" spc="-70" dirty="0">
                          <a:latin typeface="Verdana"/>
                          <a:cs typeface="Verdana"/>
                        </a:rPr>
                        <a:t> </a:t>
                      </a:r>
                      <a:r>
                        <a:rPr sz="900" spc="-10" dirty="0">
                          <a:latin typeface="Verdana"/>
                          <a:cs typeface="Verdana"/>
                        </a:rPr>
                        <a:t>recalling</a:t>
                      </a:r>
                      <a:r>
                        <a:rPr sz="900" spc="-55" dirty="0">
                          <a:latin typeface="Verdana"/>
                          <a:cs typeface="Verdana"/>
                        </a:rPr>
                        <a:t> </a:t>
                      </a:r>
                      <a:r>
                        <a:rPr sz="900" spc="-15" dirty="0">
                          <a:latin typeface="Verdana"/>
                          <a:cs typeface="Verdana"/>
                        </a:rPr>
                        <a:t>past</a:t>
                      </a:r>
                      <a:r>
                        <a:rPr sz="900" spc="-75" dirty="0">
                          <a:latin typeface="Verdana"/>
                          <a:cs typeface="Verdana"/>
                        </a:rPr>
                        <a:t> </a:t>
                      </a:r>
                      <a:r>
                        <a:rPr sz="900" spc="-10" dirty="0">
                          <a:latin typeface="Verdana"/>
                          <a:cs typeface="Verdana"/>
                        </a:rPr>
                        <a:t>experiences</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55" dirty="0">
                          <a:latin typeface="Verdana"/>
                          <a:cs typeface="Verdana"/>
                        </a:rPr>
                        <a:t>Use</a:t>
                      </a:r>
                      <a:r>
                        <a:rPr sz="900" spc="-60" dirty="0">
                          <a:latin typeface="Verdana"/>
                          <a:cs typeface="Verdana"/>
                        </a:rPr>
                        <a:t> </a:t>
                      </a:r>
                      <a:r>
                        <a:rPr sz="900" spc="-40" dirty="0">
                          <a:latin typeface="Verdana"/>
                          <a:cs typeface="Verdana"/>
                        </a:rPr>
                        <a:t>talk</a:t>
                      </a:r>
                      <a:r>
                        <a:rPr sz="900" spc="-55" dirty="0">
                          <a:latin typeface="Verdana"/>
                          <a:cs typeface="Verdana"/>
                        </a:rPr>
                        <a:t> </a:t>
                      </a:r>
                      <a:r>
                        <a:rPr sz="900" spc="-5" dirty="0">
                          <a:latin typeface="Verdana"/>
                          <a:cs typeface="Verdana"/>
                        </a:rPr>
                        <a:t>to</a:t>
                      </a:r>
                      <a:r>
                        <a:rPr sz="900" spc="-55" dirty="0">
                          <a:latin typeface="Verdana"/>
                          <a:cs typeface="Verdana"/>
                        </a:rPr>
                        <a:t> </a:t>
                      </a:r>
                      <a:r>
                        <a:rPr sz="900" spc="-15" dirty="0">
                          <a:latin typeface="Verdana"/>
                          <a:cs typeface="Verdana"/>
                        </a:rPr>
                        <a:t>explain</a:t>
                      </a:r>
                      <a:r>
                        <a:rPr sz="900" spc="-60" dirty="0">
                          <a:latin typeface="Verdana"/>
                          <a:cs typeface="Verdana"/>
                        </a:rPr>
                        <a:t> </a:t>
                      </a:r>
                      <a:r>
                        <a:rPr sz="900" dirty="0">
                          <a:latin typeface="Verdana"/>
                          <a:cs typeface="Verdana"/>
                        </a:rPr>
                        <a:t>what</a:t>
                      </a:r>
                      <a:r>
                        <a:rPr sz="900" spc="-75" dirty="0">
                          <a:latin typeface="Verdana"/>
                          <a:cs typeface="Verdana"/>
                        </a:rPr>
                        <a:t> </a:t>
                      </a:r>
                      <a:r>
                        <a:rPr sz="900" spc="-90" dirty="0">
                          <a:latin typeface="Verdana"/>
                          <a:cs typeface="Verdana"/>
                        </a:rPr>
                        <a:t>is</a:t>
                      </a:r>
                      <a:r>
                        <a:rPr sz="900" spc="-60" dirty="0">
                          <a:latin typeface="Verdana"/>
                          <a:cs typeface="Verdana"/>
                        </a:rPr>
                        <a:t> </a:t>
                      </a:r>
                      <a:r>
                        <a:rPr sz="900" spc="10" dirty="0">
                          <a:latin typeface="Verdana"/>
                          <a:cs typeface="Verdana"/>
                        </a:rPr>
                        <a:t>happening</a:t>
                      </a:r>
                      <a:r>
                        <a:rPr sz="900" spc="-65" dirty="0">
                          <a:latin typeface="Verdana"/>
                          <a:cs typeface="Verdana"/>
                        </a:rPr>
                        <a:t> </a:t>
                      </a:r>
                      <a:r>
                        <a:rPr sz="900" spc="30" dirty="0">
                          <a:latin typeface="Verdana"/>
                          <a:cs typeface="Verdana"/>
                        </a:rPr>
                        <a:t>and</a:t>
                      </a:r>
                      <a:r>
                        <a:rPr sz="900" spc="-65" dirty="0">
                          <a:latin typeface="Verdana"/>
                          <a:cs typeface="Verdana"/>
                        </a:rPr>
                        <a:t> </a:t>
                      </a:r>
                      <a:r>
                        <a:rPr sz="900" spc="-20" dirty="0">
                          <a:latin typeface="Verdana"/>
                          <a:cs typeface="Verdana"/>
                        </a:rPr>
                        <a:t>organise</a:t>
                      </a:r>
                      <a:r>
                        <a:rPr sz="900" spc="-60" dirty="0">
                          <a:latin typeface="Verdana"/>
                          <a:cs typeface="Verdana"/>
                        </a:rPr>
                        <a:t> </a:t>
                      </a:r>
                      <a:r>
                        <a:rPr sz="900" spc="-35" dirty="0">
                          <a:latin typeface="Verdana"/>
                          <a:cs typeface="Verdana"/>
                        </a:rPr>
                        <a:t>themselves</a:t>
                      </a:r>
                      <a:r>
                        <a:rPr sz="900" spc="-60" dirty="0">
                          <a:latin typeface="Verdana"/>
                          <a:cs typeface="Verdana"/>
                        </a:rPr>
                        <a:t> </a:t>
                      </a:r>
                      <a:r>
                        <a:rPr sz="900" spc="-40" dirty="0">
                          <a:latin typeface="Verdana"/>
                          <a:cs typeface="Verdana"/>
                        </a:rPr>
                        <a:t>in</a:t>
                      </a:r>
                      <a:r>
                        <a:rPr sz="900" spc="-60" dirty="0">
                          <a:latin typeface="Verdana"/>
                          <a:cs typeface="Verdana"/>
                        </a:rPr>
                        <a:t> </a:t>
                      </a:r>
                      <a:r>
                        <a:rPr sz="900" spc="-45" dirty="0">
                          <a:latin typeface="Verdana"/>
                          <a:cs typeface="Verdana"/>
                        </a:rPr>
                        <a:t>their</a:t>
                      </a:r>
                      <a:r>
                        <a:rPr sz="900" spc="-55" dirty="0">
                          <a:latin typeface="Verdana"/>
                          <a:cs typeface="Verdana"/>
                        </a:rPr>
                        <a:t> </a:t>
                      </a:r>
                      <a:r>
                        <a:rPr sz="900" spc="-20" dirty="0">
                          <a:latin typeface="Verdana"/>
                          <a:cs typeface="Verdana"/>
                        </a:rPr>
                        <a:t>play,</a:t>
                      </a:r>
                      <a:r>
                        <a:rPr sz="900" spc="-70" dirty="0">
                          <a:latin typeface="Verdana"/>
                          <a:cs typeface="Verdana"/>
                        </a:rPr>
                        <a:t> </a:t>
                      </a:r>
                      <a:r>
                        <a:rPr sz="900" spc="-20" dirty="0">
                          <a:latin typeface="Verdana"/>
                          <a:cs typeface="Verdana"/>
                        </a:rPr>
                        <a:t>e.g.</a:t>
                      </a:r>
                      <a:r>
                        <a:rPr sz="900" spc="-70" dirty="0">
                          <a:latin typeface="Verdana"/>
                          <a:cs typeface="Verdana"/>
                        </a:rPr>
                        <a:t> </a:t>
                      </a:r>
                      <a:r>
                        <a:rPr sz="900" spc="-15" dirty="0">
                          <a:latin typeface="Verdana"/>
                          <a:cs typeface="Verdana"/>
                        </a:rPr>
                        <a:t>‘Let’s</a:t>
                      </a:r>
                      <a:r>
                        <a:rPr sz="900" spc="-60" dirty="0">
                          <a:latin typeface="Verdana"/>
                          <a:cs typeface="Verdana"/>
                        </a:rPr>
                        <a:t> </a:t>
                      </a:r>
                      <a:r>
                        <a:rPr sz="900" spc="40" dirty="0">
                          <a:latin typeface="Verdana"/>
                          <a:cs typeface="Verdana"/>
                        </a:rPr>
                        <a:t>go</a:t>
                      </a:r>
                      <a:r>
                        <a:rPr sz="900" spc="-60" dirty="0">
                          <a:latin typeface="Verdana"/>
                          <a:cs typeface="Verdana"/>
                        </a:rPr>
                        <a:t> </a:t>
                      </a:r>
                      <a:r>
                        <a:rPr sz="900" spc="10" dirty="0">
                          <a:latin typeface="Verdana"/>
                          <a:cs typeface="Verdana"/>
                        </a:rPr>
                        <a:t>on</a:t>
                      </a:r>
                      <a:r>
                        <a:rPr sz="900" spc="-60" dirty="0">
                          <a:latin typeface="Verdana"/>
                          <a:cs typeface="Verdana"/>
                        </a:rPr>
                        <a:t> </a:t>
                      </a:r>
                      <a:r>
                        <a:rPr sz="900" spc="70" dirty="0">
                          <a:latin typeface="Verdana"/>
                          <a:cs typeface="Verdana"/>
                        </a:rPr>
                        <a:t>a</a:t>
                      </a:r>
                      <a:r>
                        <a:rPr sz="900" spc="-60" dirty="0">
                          <a:latin typeface="Verdana"/>
                          <a:cs typeface="Verdana"/>
                        </a:rPr>
                        <a:t> </a:t>
                      </a:r>
                      <a:r>
                        <a:rPr sz="900" dirty="0">
                          <a:latin typeface="Verdana"/>
                          <a:cs typeface="Verdana"/>
                        </a:rPr>
                        <a:t>bus…you</a:t>
                      </a:r>
                      <a:r>
                        <a:rPr sz="900" spc="-55" dirty="0">
                          <a:latin typeface="Verdana"/>
                          <a:cs typeface="Verdana"/>
                        </a:rPr>
                        <a:t> </a:t>
                      </a:r>
                      <a:r>
                        <a:rPr sz="900" spc="45" dirty="0">
                          <a:latin typeface="Verdana"/>
                          <a:cs typeface="Verdana"/>
                        </a:rPr>
                        <a:t>be</a:t>
                      </a:r>
                      <a:r>
                        <a:rPr sz="900" spc="-55" dirty="0">
                          <a:latin typeface="Verdana"/>
                          <a:cs typeface="Verdana"/>
                        </a:rPr>
                        <a:t> </a:t>
                      </a:r>
                      <a:r>
                        <a:rPr sz="900" spc="-10" dirty="0">
                          <a:latin typeface="Verdana"/>
                          <a:cs typeface="Verdana"/>
                        </a:rPr>
                        <a:t>the</a:t>
                      </a:r>
                      <a:r>
                        <a:rPr sz="900" spc="-55" dirty="0">
                          <a:latin typeface="Verdana"/>
                          <a:cs typeface="Verdana"/>
                        </a:rPr>
                        <a:t> </a:t>
                      </a:r>
                      <a:r>
                        <a:rPr sz="900" spc="-30" dirty="0">
                          <a:latin typeface="Verdana"/>
                          <a:cs typeface="Verdana"/>
                        </a:rPr>
                        <a:t>driver…I’ll</a:t>
                      </a:r>
                      <a:r>
                        <a:rPr sz="900" spc="-70" dirty="0">
                          <a:latin typeface="Verdana"/>
                          <a:cs typeface="Verdana"/>
                        </a:rPr>
                        <a:t> </a:t>
                      </a:r>
                      <a:r>
                        <a:rPr sz="900" spc="-80" dirty="0">
                          <a:latin typeface="Verdana"/>
                          <a:cs typeface="Verdana"/>
                        </a:rPr>
                        <a:t>sit</a:t>
                      </a:r>
                      <a:r>
                        <a:rPr sz="900" spc="-75" dirty="0">
                          <a:latin typeface="Verdana"/>
                          <a:cs typeface="Verdana"/>
                        </a:rPr>
                        <a:t> </a:t>
                      </a:r>
                      <a:r>
                        <a:rPr sz="900" spc="5" dirty="0">
                          <a:latin typeface="Verdana"/>
                          <a:cs typeface="Verdana"/>
                        </a:rPr>
                        <a:t>here’</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20" dirty="0">
                          <a:latin typeface="Verdana"/>
                          <a:cs typeface="Verdana"/>
                        </a:rPr>
                        <a:t>Begin</a:t>
                      </a:r>
                      <a:r>
                        <a:rPr sz="900" spc="-55" dirty="0">
                          <a:latin typeface="Verdana"/>
                          <a:cs typeface="Verdana"/>
                        </a:rPr>
                        <a:t> </a:t>
                      </a:r>
                      <a:r>
                        <a:rPr sz="900" spc="-10" dirty="0">
                          <a:latin typeface="Verdana"/>
                          <a:cs typeface="Verdana"/>
                        </a:rPr>
                        <a:t>to</a:t>
                      </a:r>
                      <a:r>
                        <a:rPr sz="900" spc="-65" dirty="0">
                          <a:latin typeface="Verdana"/>
                          <a:cs typeface="Verdana"/>
                        </a:rPr>
                        <a:t> </a:t>
                      </a:r>
                      <a:r>
                        <a:rPr sz="900" spc="-35" dirty="0">
                          <a:latin typeface="Verdana"/>
                          <a:cs typeface="Verdana"/>
                        </a:rPr>
                        <a:t>use</a:t>
                      </a:r>
                      <a:r>
                        <a:rPr sz="900" spc="-75" dirty="0">
                          <a:latin typeface="Verdana"/>
                          <a:cs typeface="Verdana"/>
                        </a:rPr>
                        <a:t> </a:t>
                      </a:r>
                      <a:r>
                        <a:rPr sz="900" spc="70" dirty="0">
                          <a:latin typeface="Verdana"/>
                          <a:cs typeface="Verdana"/>
                        </a:rPr>
                        <a:t>a</a:t>
                      </a:r>
                      <a:r>
                        <a:rPr sz="900" spc="-65" dirty="0">
                          <a:latin typeface="Verdana"/>
                          <a:cs typeface="Verdana"/>
                        </a:rPr>
                        <a:t> </a:t>
                      </a:r>
                      <a:r>
                        <a:rPr sz="900" dirty="0">
                          <a:latin typeface="Verdana"/>
                          <a:cs typeface="Verdana"/>
                        </a:rPr>
                        <a:t>range</a:t>
                      </a:r>
                      <a:r>
                        <a:rPr sz="900" spc="-65" dirty="0">
                          <a:latin typeface="Verdana"/>
                          <a:cs typeface="Verdana"/>
                        </a:rPr>
                        <a:t> </a:t>
                      </a:r>
                      <a:r>
                        <a:rPr sz="900" dirty="0">
                          <a:latin typeface="Verdana"/>
                          <a:cs typeface="Verdana"/>
                        </a:rPr>
                        <a:t>of</a:t>
                      </a:r>
                      <a:r>
                        <a:rPr sz="900" spc="-70" dirty="0">
                          <a:latin typeface="Verdana"/>
                          <a:cs typeface="Verdana"/>
                        </a:rPr>
                        <a:t> </a:t>
                      </a:r>
                      <a:r>
                        <a:rPr sz="900" spc="-40" dirty="0">
                          <a:latin typeface="Verdana"/>
                          <a:cs typeface="Verdana"/>
                        </a:rPr>
                        <a:t>tenses</a:t>
                      </a:r>
                      <a:r>
                        <a:rPr sz="900" spc="-50" dirty="0">
                          <a:latin typeface="Verdana"/>
                          <a:cs typeface="Verdana"/>
                        </a:rPr>
                        <a:t> </a:t>
                      </a:r>
                      <a:r>
                        <a:rPr sz="900" spc="-35" dirty="0">
                          <a:latin typeface="Verdana"/>
                          <a:cs typeface="Verdana"/>
                        </a:rPr>
                        <a:t>(e.g.</a:t>
                      </a:r>
                      <a:r>
                        <a:rPr sz="900" spc="-75" dirty="0">
                          <a:latin typeface="Verdana"/>
                          <a:cs typeface="Verdana"/>
                        </a:rPr>
                        <a:t> </a:t>
                      </a:r>
                      <a:r>
                        <a:rPr sz="900" spc="-20" dirty="0">
                          <a:latin typeface="Verdana"/>
                          <a:cs typeface="Verdana"/>
                        </a:rPr>
                        <a:t>play,</a:t>
                      </a:r>
                      <a:r>
                        <a:rPr sz="900" spc="-75" dirty="0">
                          <a:latin typeface="Verdana"/>
                          <a:cs typeface="Verdana"/>
                        </a:rPr>
                        <a:t> </a:t>
                      </a:r>
                      <a:r>
                        <a:rPr sz="900" spc="-20" dirty="0">
                          <a:latin typeface="Verdana"/>
                          <a:cs typeface="Verdana"/>
                        </a:rPr>
                        <a:t>playing,</a:t>
                      </a:r>
                      <a:r>
                        <a:rPr sz="900" spc="-75" dirty="0">
                          <a:latin typeface="Verdana"/>
                          <a:cs typeface="Verdana"/>
                        </a:rPr>
                        <a:t> </a:t>
                      </a:r>
                      <a:r>
                        <a:rPr sz="900" spc="-50" dirty="0">
                          <a:latin typeface="Verdana"/>
                          <a:cs typeface="Verdana"/>
                        </a:rPr>
                        <a:t>will</a:t>
                      </a:r>
                      <a:r>
                        <a:rPr sz="900" spc="-65" dirty="0">
                          <a:latin typeface="Verdana"/>
                          <a:cs typeface="Verdana"/>
                        </a:rPr>
                        <a:t> </a:t>
                      </a:r>
                      <a:r>
                        <a:rPr sz="900" spc="-20" dirty="0">
                          <a:latin typeface="Verdana"/>
                          <a:cs typeface="Verdana"/>
                        </a:rPr>
                        <a:t>play,</a:t>
                      </a:r>
                      <a:r>
                        <a:rPr sz="900" spc="-75" dirty="0">
                          <a:latin typeface="Verdana"/>
                          <a:cs typeface="Verdana"/>
                        </a:rPr>
                        <a:t> </a:t>
                      </a:r>
                      <a:r>
                        <a:rPr sz="900" dirty="0">
                          <a:latin typeface="Verdana"/>
                          <a:cs typeface="Verdana"/>
                        </a:rPr>
                        <a:t>played)</a:t>
                      </a:r>
                    </a:p>
                    <a:p>
                      <a:pPr marL="525780" marR="123825" indent="-228600">
                        <a:lnSpc>
                          <a:spcPct val="102200"/>
                        </a:lnSpc>
                        <a:tabLst>
                          <a:tab pos="525145" algn="l"/>
                        </a:tabLst>
                      </a:pPr>
                      <a:r>
                        <a:rPr sz="900" dirty="0">
                          <a:latin typeface="Symbol"/>
                          <a:cs typeface="Symbol"/>
                        </a:rPr>
                        <a:t></a:t>
                      </a:r>
                      <a:r>
                        <a:rPr sz="900" dirty="0">
                          <a:latin typeface="Times New Roman"/>
                          <a:cs typeface="Times New Roman"/>
                        </a:rPr>
                        <a:t>	</a:t>
                      </a:r>
                      <a:r>
                        <a:rPr sz="900" spc="5" dirty="0">
                          <a:latin typeface="Verdana"/>
                          <a:cs typeface="Verdana"/>
                        </a:rPr>
                        <a:t>Develop</a:t>
                      </a:r>
                      <a:r>
                        <a:rPr sz="900" spc="-65" dirty="0">
                          <a:latin typeface="Verdana"/>
                          <a:cs typeface="Verdana"/>
                        </a:rPr>
                        <a:t> </a:t>
                      </a:r>
                      <a:r>
                        <a:rPr sz="900" spc="-45" dirty="0">
                          <a:latin typeface="Verdana"/>
                          <a:cs typeface="Verdana"/>
                        </a:rPr>
                        <a:t>their</a:t>
                      </a:r>
                      <a:r>
                        <a:rPr sz="900" spc="-55" dirty="0">
                          <a:latin typeface="Verdana"/>
                          <a:cs typeface="Verdana"/>
                        </a:rPr>
                        <a:t> </a:t>
                      </a:r>
                      <a:r>
                        <a:rPr sz="900" spc="-5" dirty="0">
                          <a:latin typeface="Verdana"/>
                          <a:cs typeface="Verdana"/>
                        </a:rPr>
                        <a:t>communication,</a:t>
                      </a:r>
                      <a:r>
                        <a:rPr sz="900" spc="-70" dirty="0">
                          <a:latin typeface="Verdana"/>
                          <a:cs typeface="Verdana"/>
                        </a:rPr>
                        <a:t> </a:t>
                      </a:r>
                      <a:r>
                        <a:rPr sz="900" spc="-15" dirty="0">
                          <a:latin typeface="Verdana"/>
                          <a:cs typeface="Verdana"/>
                        </a:rPr>
                        <a:t>recognising</a:t>
                      </a:r>
                      <a:r>
                        <a:rPr sz="900" spc="-60" dirty="0">
                          <a:latin typeface="Verdana"/>
                          <a:cs typeface="Verdana"/>
                        </a:rPr>
                        <a:t> </a:t>
                      </a:r>
                      <a:r>
                        <a:rPr sz="900" spc="-25" dirty="0">
                          <a:latin typeface="Verdana"/>
                          <a:cs typeface="Verdana"/>
                        </a:rPr>
                        <a:t>some</a:t>
                      </a:r>
                      <a:r>
                        <a:rPr sz="900" spc="-50" dirty="0">
                          <a:latin typeface="Verdana"/>
                          <a:cs typeface="Verdana"/>
                        </a:rPr>
                        <a:t> </a:t>
                      </a:r>
                      <a:r>
                        <a:rPr sz="900" spc="5" dirty="0">
                          <a:latin typeface="Verdana"/>
                          <a:cs typeface="Verdana"/>
                        </a:rPr>
                        <a:t>age-appropriate</a:t>
                      </a:r>
                      <a:r>
                        <a:rPr sz="900" spc="-50" dirty="0">
                          <a:latin typeface="Verdana"/>
                          <a:cs typeface="Verdana"/>
                        </a:rPr>
                        <a:t> </a:t>
                      </a:r>
                      <a:r>
                        <a:rPr sz="900" spc="-70" dirty="0">
                          <a:latin typeface="Verdana"/>
                          <a:cs typeface="Verdana"/>
                        </a:rPr>
                        <a:t>errors </a:t>
                      </a:r>
                      <a:r>
                        <a:rPr sz="900" spc="-40" dirty="0">
                          <a:latin typeface="Verdana"/>
                          <a:cs typeface="Verdana"/>
                        </a:rPr>
                        <a:t>in</a:t>
                      </a:r>
                      <a:r>
                        <a:rPr sz="900" spc="-60" dirty="0">
                          <a:latin typeface="Verdana"/>
                          <a:cs typeface="Verdana"/>
                        </a:rPr>
                        <a:t> </a:t>
                      </a:r>
                      <a:r>
                        <a:rPr sz="900" spc="15" dirty="0">
                          <a:latin typeface="Verdana"/>
                          <a:cs typeface="Verdana"/>
                        </a:rPr>
                        <a:t>language</a:t>
                      </a:r>
                      <a:r>
                        <a:rPr sz="900" spc="-40" dirty="0">
                          <a:latin typeface="Verdana"/>
                          <a:cs typeface="Verdana"/>
                        </a:rPr>
                        <a:t> </a:t>
                      </a:r>
                      <a:r>
                        <a:rPr sz="900" spc="-35" dirty="0">
                          <a:latin typeface="Verdana"/>
                          <a:cs typeface="Verdana"/>
                        </a:rPr>
                        <a:t>(e.g.</a:t>
                      </a:r>
                      <a:r>
                        <a:rPr sz="900" spc="-55" dirty="0">
                          <a:latin typeface="Verdana"/>
                          <a:cs typeface="Verdana"/>
                        </a:rPr>
                        <a:t> </a:t>
                      </a:r>
                      <a:r>
                        <a:rPr sz="900" i="1" spc="-30" dirty="0">
                          <a:latin typeface="Verdana"/>
                          <a:cs typeface="Verdana"/>
                        </a:rPr>
                        <a:t>swimmed</a:t>
                      </a:r>
                      <a:r>
                        <a:rPr sz="900" spc="-30" dirty="0">
                          <a:latin typeface="Verdana"/>
                          <a:cs typeface="Verdana"/>
                        </a:rPr>
                        <a:t>,</a:t>
                      </a:r>
                      <a:r>
                        <a:rPr sz="900" spc="-65" dirty="0">
                          <a:latin typeface="Verdana"/>
                          <a:cs typeface="Verdana"/>
                        </a:rPr>
                        <a:t> </a:t>
                      </a:r>
                      <a:r>
                        <a:rPr sz="900" i="1" spc="-25" dirty="0">
                          <a:latin typeface="Verdana"/>
                          <a:cs typeface="Verdana"/>
                        </a:rPr>
                        <a:t>runned</a:t>
                      </a:r>
                      <a:r>
                        <a:rPr sz="900" spc="-25" dirty="0">
                          <a:latin typeface="Verdana"/>
                          <a:cs typeface="Verdana"/>
                        </a:rPr>
                        <a:t>)</a:t>
                      </a:r>
                      <a:r>
                        <a:rPr sz="900" spc="-70" dirty="0">
                          <a:latin typeface="Verdana"/>
                          <a:cs typeface="Verdana"/>
                        </a:rPr>
                        <a:t> </a:t>
                      </a:r>
                      <a:r>
                        <a:rPr sz="900" spc="30" dirty="0">
                          <a:latin typeface="Verdana"/>
                          <a:cs typeface="Verdana"/>
                        </a:rPr>
                        <a:t>and</a:t>
                      </a:r>
                      <a:r>
                        <a:rPr sz="900" spc="-65" dirty="0">
                          <a:latin typeface="Verdana"/>
                          <a:cs typeface="Verdana"/>
                        </a:rPr>
                        <a:t> </a:t>
                      </a:r>
                      <a:r>
                        <a:rPr sz="900" spc="-50" dirty="0">
                          <a:latin typeface="Verdana"/>
                          <a:cs typeface="Verdana"/>
                        </a:rPr>
                        <a:t>will</a:t>
                      </a:r>
                      <a:r>
                        <a:rPr sz="900" spc="-60" dirty="0">
                          <a:latin typeface="Verdana"/>
                          <a:cs typeface="Verdana"/>
                        </a:rPr>
                        <a:t> </a:t>
                      </a:r>
                      <a:r>
                        <a:rPr sz="900" spc="-5" dirty="0">
                          <a:latin typeface="Verdana"/>
                          <a:cs typeface="Verdana"/>
                        </a:rPr>
                        <a:t>absorb</a:t>
                      </a:r>
                      <a:r>
                        <a:rPr sz="900" spc="-60" dirty="0">
                          <a:latin typeface="Verdana"/>
                          <a:cs typeface="Verdana"/>
                        </a:rPr>
                        <a:t> </a:t>
                      </a:r>
                      <a:r>
                        <a:rPr sz="900" spc="30" dirty="0">
                          <a:latin typeface="Verdana"/>
                          <a:cs typeface="Verdana"/>
                        </a:rPr>
                        <a:t>and</a:t>
                      </a:r>
                      <a:r>
                        <a:rPr sz="900" spc="-65" dirty="0">
                          <a:latin typeface="Verdana"/>
                          <a:cs typeface="Verdana"/>
                        </a:rPr>
                        <a:t> </a:t>
                      </a:r>
                      <a:r>
                        <a:rPr sz="900" spc="-35" dirty="0">
                          <a:latin typeface="Verdana"/>
                          <a:cs typeface="Verdana"/>
                        </a:rPr>
                        <a:t>use</a:t>
                      </a:r>
                      <a:r>
                        <a:rPr sz="900" spc="-55" dirty="0">
                          <a:latin typeface="Verdana"/>
                          <a:cs typeface="Verdana"/>
                        </a:rPr>
                        <a:t> </a:t>
                      </a:r>
                      <a:r>
                        <a:rPr sz="900" spc="15" dirty="0">
                          <a:latin typeface="Verdana"/>
                          <a:cs typeface="Verdana"/>
                        </a:rPr>
                        <a:t>language</a:t>
                      </a:r>
                      <a:r>
                        <a:rPr sz="900" spc="-60" dirty="0">
                          <a:latin typeface="Verdana"/>
                          <a:cs typeface="Verdana"/>
                        </a:rPr>
                        <a:t> </a:t>
                      </a:r>
                      <a:r>
                        <a:rPr sz="900" spc="-20" dirty="0">
                          <a:latin typeface="Verdana"/>
                          <a:cs typeface="Verdana"/>
                        </a:rPr>
                        <a:t>they</a:t>
                      </a:r>
                      <a:r>
                        <a:rPr sz="900" spc="-60" dirty="0">
                          <a:latin typeface="Verdana"/>
                          <a:cs typeface="Verdana"/>
                        </a:rPr>
                        <a:t> </a:t>
                      </a:r>
                      <a:r>
                        <a:rPr sz="900" spc="-5" dirty="0">
                          <a:latin typeface="Verdana"/>
                          <a:cs typeface="Verdana"/>
                        </a:rPr>
                        <a:t>hear</a:t>
                      </a:r>
                      <a:r>
                        <a:rPr sz="900" spc="-55" dirty="0">
                          <a:latin typeface="Verdana"/>
                          <a:cs typeface="Verdana"/>
                        </a:rPr>
                        <a:t> </a:t>
                      </a:r>
                      <a:r>
                        <a:rPr sz="900" spc="-5" dirty="0">
                          <a:latin typeface="Verdana"/>
                          <a:cs typeface="Verdana"/>
                        </a:rPr>
                        <a:t>around</a:t>
                      </a:r>
                      <a:r>
                        <a:rPr sz="900" spc="-60" dirty="0">
                          <a:latin typeface="Verdana"/>
                          <a:cs typeface="Verdana"/>
                        </a:rPr>
                        <a:t> </a:t>
                      </a:r>
                      <a:r>
                        <a:rPr sz="900" spc="-20" dirty="0">
                          <a:latin typeface="Verdana"/>
                          <a:cs typeface="Verdana"/>
                        </a:rPr>
                        <a:t>them </a:t>
                      </a:r>
                      <a:r>
                        <a:rPr sz="900" spc="-15" dirty="0">
                          <a:latin typeface="Verdana"/>
                          <a:cs typeface="Verdana"/>
                        </a:rPr>
                        <a:t> </a:t>
                      </a:r>
                      <a:r>
                        <a:rPr sz="900" spc="-40" dirty="0">
                          <a:latin typeface="Verdana"/>
                          <a:cs typeface="Verdana"/>
                        </a:rPr>
                        <a:t>in</a:t>
                      </a:r>
                      <a:r>
                        <a:rPr sz="900" spc="-75" dirty="0">
                          <a:latin typeface="Verdana"/>
                          <a:cs typeface="Verdana"/>
                        </a:rPr>
                        <a:t> </a:t>
                      </a:r>
                      <a:r>
                        <a:rPr sz="900" spc="-45" dirty="0">
                          <a:latin typeface="Verdana"/>
                          <a:cs typeface="Verdana"/>
                        </a:rPr>
                        <a:t>their</a:t>
                      </a:r>
                      <a:r>
                        <a:rPr sz="900" spc="-75" dirty="0">
                          <a:latin typeface="Verdana"/>
                          <a:cs typeface="Verdana"/>
                        </a:rPr>
                        <a:t> </a:t>
                      </a:r>
                      <a:r>
                        <a:rPr sz="900" spc="-20" dirty="0">
                          <a:latin typeface="Verdana"/>
                          <a:cs typeface="Verdana"/>
                        </a:rPr>
                        <a:t>community</a:t>
                      </a:r>
                      <a:r>
                        <a:rPr sz="900" spc="-70" dirty="0">
                          <a:latin typeface="Verdana"/>
                          <a:cs typeface="Verdana"/>
                        </a:rPr>
                        <a:t> </a:t>
                      </a:r>
                      <a:r>
                        <a:rPr sz="900" spc="30" dirty="0">
                          <a:latin typeface="Verdana"/>
                          <a:cs typeface="Verdana"/>
                        </a:rPr>
                        <a:t>and</a:t>
                      </a:r>
                      <a:r>
                        <a:rPr sz="900" spc="-75" dirty="0">
                          <a:latin typeface="Verdana"/>
                          <a:cs typeface="Verdana"/>
                        </a:rPr>
                        <a:t> </a:t>
                      </a:r>
                      <a:r>
                        <a:rPr sz="900" spc="-20" dirty="0">
                          <a:latin typeface="Verdana"/>
                          <a:cs typeface="Verdana"/>
                        </a:rPr>
                        <a:t>culture</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30" dirty="0">
                          <a:latin typeface="Verdana"/>
                          <a:cs typeface="Verdana"/>
                        </a:rPr>
                        <a:t>Be</a:t>
                      </a:r>
                      <a:r>
                        <a:rPr sz="900" spc="-60" dirty="0">
                          <a:latin typeface="Verdana"/>
                          <a:cs typeface="Verdana"/>
                        </a:rPr>
                        <a:t> </a:t>
                      </a:r>
                      <a:r>
                        <a:rPr sz="900" spc="20" dirty="0">
                          <a:latin typeface="Verdana"/>
                          <a:cs typeface="Verdana"/>
                        </a:rPr>
                        <a:t>able</a:t>
                      </a:r>
                      <a:r>
                        <a:rPr sz="900" spc="-55" dirty="0">
                          <a:latin typeface="Verdana"/>
                          <a:cs typeface="Verdana"/>
                        </a:rPr>
                        <a:t> </a:t>
                      </a:r>
                      <a:r>
                        <a:rPr sz="900" spc="-10" dirty="0">
                          <a:latin typeface="Verdana"/>
                          <a:cs typeface="Verdana"/>
                        </a:rPr>
                        <a:t>to</a:t>
                      </a:r>
                      <a:r>
                        <a:rPr sz="900" spc="-65" dirty="0">
                          <a:latin typeface="Verdana"/>
                          <a:cs typeface="Verdana"/>
                        </a:rPr>
                        <a:t> </a:t>
                      </a:r>
                      <a:r>
                        <a:rPr sz="900" spc="-45" dirty="0">
                          <a:latin typeface="Verdana"/>
                          <a:cs typeface="Verdana"/>
                        </a:rPr>
                        <a:t>express</a:t>
                      </a:r>
                      <a:r>
                        <a:rPr sz="900" spc="-60" dirty="0">
                          <a:latin typeface="Verdana"/>
                          <a:cs typeface="Verdana"/>
                        </a:rPr>
                        <a:t> </a:t>
                      </a:r>
                      <a:r>
                        <a:rPr sz="900" spc="70" dirty="0">
                          <a:latin typeface="Verdana"/>
                          <a:cs typeface="Verdana"/>
                        </a:rPr>
                        <a:t>a</a:t>
                      </a:r>
                      <a:r>
                        <a:rPr sz="900" spc="-60" dirty="0">
                          <a:latin typeface="Verdana"/>
                          <a:cs typeface="Verdana"/>
                        </a:rPr>
                        <a:t> </a:t>
                      </a:r>
                      <a:r>
                        <a:rPr sz="900" spc="-15" dirty="0">
                          <a:latin typeface="Verdana"/>
                          <a:cs typeface="Verdana"/>
                        </a:rPr>
                        <a:t>point</a:t>
                      </a:r>
                      <a:r>
                        <a:rPr sz="900" spc="-70" dirty="0">
                          <a:latin typeface="Verdana"/>
                          <a:cs typeface="Verdana"/>
                        </a:rPr>
                        <a:t> </a:t>
                      </a:r>
                      <a:r>
                        <a:rPr sz="900" spc="-5" dirty="0">
                          <a:latin typeface="Verdana"/>
                          <a:cs typeface="Verdana"/>
                        </a:rPr>
                        <a:t>of</a:t>
                      </a:r>
                      <a:r>
                        <a:rPr sz="900" spc="-55" dirty="0">
                          <a:latin typeface="Verdana"/>
                          <a:cs typeface="Verdana"/>
                        </a:rPr>
                        <a:t> </a:t>
                      </a:r>
                      <a:r>
                        <a:rPr sz="900" spc="-10" dirty="0">
                          <a:latin typeface="Verdana"/>
                          <a:cs typeface="Verdana"/>
                        </a:rPr>
                        <a:t>view</a:t>
                      </a:r>
                      <a:r>
                        <a:rPr sz="900" spc="-70" dirty="0">
                          <a:latin typeface="Verdana"/>
                          <a:cs typeface="Verdana"/>
                        </a:rPr>
                        <a:t> </a:t>
                      </a:r>
                      <a:r>
                        <a:rPr sz="900" spc="30" dirty="0">
                          <a:latin typeface="Verdana"/>
                          <a:cs typeface="Verdana"/>
                        </a:rPr>
                        <a:t>and</a:t>
                      </a:r>
                      <a:r>
                        <a:rPr sz="900" spc="-65" dirty="0">
                          <a:latin typeface="Verdana"/>
                          <a:cs typeface="Verdana"/>
                        </a:rPr>
                        <a:t> </a:t>
                      </a:r>
                      <a:r>
                        <a:rPr sz="900" spc="-5" dirty="0">
                          <a:latin typeface="Verdana"/>
                          <a:cs typeface="Verdana"/>
                        </a:rPr>
                        <a:t>to</a:t>
                      </a:r>
                      <a:r>
                        <a:rPr sz="900" spc="-65" dirty="0">
                          <a:latin typeface="Verdana"/>
                          <a:cs typeface="Verdana"/>
                        </a:rPr>
                        <a:t> </a:t>
                      </a:r>
                      <a:r>
                        <a:rPr sz="900" spc="30" dirty="0">
                          <a:latin typeface="Verdana"/>
                          <a:cs typeface="Verdana"/>
                        </a:rPr>
                        <a:t>debate</a:t>
                      </a:r>
                      <a:r>
                        <a:rPr sz="900" spc="-65" dirty="0">
                          <a:latin typeface="Verdana"/>
                          <a:cs typeface="Verdana"/>
                        </a:rPr>
                        <a:t> </a:t>
                      </a:r>
                      <a:r>
                        <a:rPr sz="900" dirty="0">
                          <a:latin typeface="Verdana"/>
                          <a:cs typeface="Verdana"/>
                        </a:rPr>
                        <a:t>when</a:t>
                      </a:r>
                      <a:r>
                        <a:rPr sz="900" spc="-65" dirty="0">
                          <a:latin typeface="Verdana"/>
                          <a:cs typeface="Verdana"/>
                        </a:rPr>
                        <a:t> </a:t>
                      </a:r>
                      <a:r>
                        <a:rPr sz="900" spc="-25" dirty="0">
                          <a:latin typeface="Verdana"/>
                          <a:cs typeface="Verdana"/>
                        </a:rPr>
                        <a:t>they</a:t>
                      </a:r>
                      <a:r>
                        <a:rPr sz="900" spc="-65" dirty="0">
                          <a:latin typeface="Verdana"/>
                          <a:cs typeface="Verdana"/>
                        </a:rPr>
                        <a:t> </a:t>
                      </a:r>
                      <a:r>
                        <a:rPr sz="900" spc="-10" dirty="0">
                          <a:latin typeface="Verdana"/>
                          <a:cs typeface="Verdana"/>
                        </a:rPr>
                        <a:t>disagree</a:t>
                      </a:r>
                      <a:r>
                        <a:rPr sz="900" spc="-60" dirty="0">
                          <a:latin typeface="Verdana"/>
                          <a:cs typeface="Verdana"/>
                        </a:rPr>
                        <a:t> </a:t>
                      </a:r>
                      <a:r>
                        <a:rPr sz="900" spc="-40" dirty="0">
                          <a:latin typeface="Verdana"/>
                          <a:cs typeface="Verdana"/>
                        </a:rPr>
                        <a:t>with</a:t>
                      </a:r>
                      <a:r>
                        <a:rPr sz="900" spc="-60" dirty="0">
                          <a:latin typeface="Verdana"/>
                          <a:cs typeface="Verdana"/>
                        </a:rPr>
                        <a:t> </a:t>
                      </a:r>
                      <a:r>
                        <a:rPr sz="900" spc="20" dirty="0">
                          <a:latin typeface="Verdana"/>
                          <a:cs typeface="Verdana"/>
                        </a:rPr>
                        <a:t>an</a:t>
                      </a:r>
                      <a:r>
                        <a:rPr sz="900" spc="-65" dirty="0">
                          <a:latin typeface="Verdana"/>
                          <a:cs typeface="Verdana"/>
                        </a:rPr>
                        <a:t> </a:t>
                      </a:r>
                      <a:r>
                        <a:rPr sz="900" spc="-5" dirty="0">
                          <a:latin typeface="Verdana"/>
                          <a:cs typeface="Verdana"/>
                        </a:rPr>
                        <a:t>adult</a:t>
                      </a:r>
                      <a:r>
                        <a:rPr sz="900" spc="-75" dirty="0">
                          <a:latin typeface="Verdana"/>
                          <a:cs typeface="Verdana"/>
                        </a:rPr>
                        <a:t> </a:t>
                      </a:r>
                      <a:r>
                        <a:rPr sz="900" spc="-20" dirty="0">
                          <a:latin typeface="Verdana"/>
                          <a:cs typeface="Verdana"/>
                        </a:rPr>
                        <a:t>/</a:t>
                      </a:r>
                      <a:r>
                        <a:rPr sz="900" spc="-60" dirty="0">
                          <a:latin typeface="Verdana"/>
                          <a:cs typeface="Verdana"/>
                        </a:rPr>
                        <a:t> </a:t>
                      </a:r>
                      <a:r>
                        <a:rPr sz="900" spc="-35" dirty="0">
                          <a:latin typeface="Verdana"/>
                          <a:cs typeface="Verdana"/>
                        </a:rPr>
                        <a:t>friend,</a:t>
                      </a:r>
                      <a:r>
                        <a:rPr sz="900" spc="-70" dirty="0">
                          <a:latin typeface="Verdana"/>
                          <a:cs typeface="Verdana"/>
                        </a:rPr>
                        <a:t> </a:t>
                      </a:r>
                      <a:r>
                        <a:rPr sz="900" spc="-40" dirty="0">
                          <a:latin typeface="Verdana"/>
                          <a:cs typeface="Verdana"/>
                        </a:rPr>
                        <a:t>using</a:t>
                      </a:r>
                      <a:r>
                        <a:rPr sz="900" spc="-20" dirty="0">
                          <a:latin typeface="Verdana"/>
                          <a:cs typeface="Verdana"/>
                        </a:rPr>
                        <a:t> </a:t>
                      </a:r>
                      <a:r>
                        <a:rPr sz="900" spc="-30" dirty="0">
                          <a:latin typeface="Verdana"/>
                          <a:cs typeface="Verdana"/>
                        </a:rPr>
                        <a:t>words</a:t>
                      </a:r>
                      <a:r>
                        <a:rPr sz="900" spc="-60" dirty="0">
                          <a:latin typeface="Verdana"/>
                          <a:cs typeface="Verdana"/>
                        </a:rPr>
                        <a:t> </a:t>
                      </a:r>
                      <a:r>
                        <a:rPr sz="900" spc="-30" dirty="0">
                          <a:latin typeface="Verdana"/>
                          <a:cs typeface="Verdana"/>
                        </a:rPr>
                        <a:t>as</a:t>
                      </a:r>
                      <a:r>
                        <a:rPr sz="900" spc="-65" dirty="0">
                          <a:latin typeface="Verdana"/>
                          <a:cs typeface="Verdana"/>
                        </a:rPr>
                        <a:t> </a:t>
                      </a:r>
                      <a:r>
                        <a:rPr sz="900" spc="-25" dirty="0">
                          <a:latin typeface="Verdana"/>
                          <a:cs typeface="Verdana"/>
                        </a:rPr>
                        <a:t>well</a:t>
                      </a:r>
                      <a:r>
                        <a:rPr sz="900" spc="-70" dirty="0">
                          <a:latin typeface="Verdana"/>
                          <a:cs typeface="Verdana"/>
                        </a:rPr>
                        <a:t> </a:t>
                      </a:r>
                      <a:r>
                        <a:rPr sz="900" spc="-30" dirty="0">
                          <a:latin typeface="Verdana"/>
                          <a:cs typeface="Verdana"/>
                        </a:rPr>
                        <a:t>as</a:t>
                      </a:r>
                      <a:r>
                        <a:rPr sz="900" spc="-65" dirty="0">
                          <a:latin typeface="Verdana"/>
                          <a:cs typeface="Verdana"/>
                        </a:rPr>
                        <a:t> </a:t>
                      </a:r>
                      <a:r>
                        <a:rPr sz="900" spc="-5" dirty="0">
                          <a:latin typeface="Verdana"/>
                          <a:cs typeface="Verdana"/>
                        </a:rPr>
                        <a:t>actions</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70" dirty="0">
                          <a:latin typeface="Verdana"/>
                          <a:cs typeface="Verdana"/>
                        </a:rPr>
                        <a:t>Start </a:t>
                      </a:r>
                      <a:r>
                        <a:rPr sz="900" spc="70" dirty="0">
                          <a:latin typeface="Verdana"/>
                          <a:cs typeface="Verdana"/>
                        </a:rPr>
                        <a:t>a</a:t>
                      </a:r>
                      <a:r>
                        <a:rPr sz="900" spc="-65" dirty="0">
                          <a:latin typeface="Verdana"/>
                          <a:cs typeface="Verdana"/>
                        </a:rPr>
                        <a:t> </a:t>
                      </a:r>
                      <a:r>
                        <a:rPr sz="900" spc="-15" dirty="0">
                          <a:latin typeface="Verdana"/>
                          <a:cs typeface="Verdana"/>
                        </a:rPr>
                        <a:t>conversation</a:t>
                      </a:r>
                      <a:r>
                        <a:rPr sz="900" spc="-55" dirty="0">
                          <a:latin typeface="Verdana"/>
                          <a:cs typeface="Verdana"/>
                        </a:rPr>
                        <a:t> </a:t>
                      </a:r>
                      <a:r>
                        <a:rPr sz="900" spc="-35" dirty="0">
                          <a:latin typeface="Verdana"/>
                          <a:cs typeface="Verdana"/>
                        </a:rPr>
                        <a:t>with</a:t>
                      </a:r>
                      <a:r>
                        <a:rPr sz="900" spc="-65" dirty="0">
                          <a:latin typeface="Verdana"/>
                          <a:cs typeface="Verdana"/>
                        </a:rPr>
                        <a:t> </a:t>
                      </a:r>
                      <a:r>
                        <a:rPr sz="900" spc="20" dirty="0">
                          <a:latin typeface="Verdana"/>
                          <a:cs typeface="Verdana"/>
                        </a:rPr>
                        <a:t>an</a:t>
                      </a:r>
                      <a:r>
                        <a:rPr sz="900" spc="-70" dirty="0">
                          <a:latin typeface="Verdana"/>
                          <a:cs typeface="Verdana"/>
                        </a:rPr>
                        <a:t> </a:t>
                      </a:r>
                      <a:r>
                        <a:rPr sz="900" spc="-5" dirty="0">
                          <a:latin typeface="Verdana"/>
                          <a:cs typeface="Verdana"/>
                        </a:rPr>
                        <a:t>adult</a:t>
                      </a:r>
                      <a:r>
                        <a:rPr sz="900" spc="-70" dirty="0">
                          <a:latin typeface="Verdana"/>
                          <a:cs typeface="Verdana"/>
                        </a:rPr>
                        <a:t> </a:t>
                      </a:r>
                      <a:r>
                        <a:rPr sz="900" spc="-20" dirty="0">
                          <a:latin typeface="Verdana"/>
                          <a:cs typeface="Verdana"/>
                        </a:rPr>
                        <a:t>/</a:t>
                      </a:r>
                      <a:r>
                        <a:rPr sz="900" spc="-60" dirty="0">
                          <a:latin typeface="Verdana"/>
                          <a:cs typeface="Verdana"/>
                        </a:rPr>
                        <a:t> </a:t>
                      </a:r>
                      <a:r>
                        <a:rPr sz="900" spc="-25" dirty="0">
                          <a:latin typeface="Verdana"/>
                          <a:cs typeface="Verdana"/>
                        </a:rPr>
                        <a:t>friend</a:t>
                      </a:r>
                      <a:r>
                        <a:rPr sz="900" spc="-65" dirty="0">
                          <a:latin typeface="Verdana"/>
                          <a:cs typeface="Verdana"/>
                        </a:rPr>
                        <a:t> </a:t>
                      </a:r>
                      <a:r>
                        <a:rPr sz="900" spc="30" dirty="0">
                          <a:latin typeface="Verdana"/>
                          <a:cs typeface="Verdana"/>
                        </a:rPr>
                        <a:t>and</a:t>
                      </a:r>
                      <a:r>
                        <a:rPr sz="900" spc="-70" dirty="0">
                          <a:latin typeface="Verdana"/>
                          <a:cs typeface="Verdana"/>
                        </a:rPr>
                        <a:t> </a:t>
                      </a:r>
                      <a:r>
                        <a:rPr sz="900" dirty="0">
                          <a:latin typeface="Verdana"/>
                          <a:cs typeface="Verdana"/>
                        </a:rPr>
                        <a:t>continue</a:t>
                      </a:r>
                      <a:r>
                        <a:rPr sz="900" spc="-70" dirty="0">
                          <a:latin typeface="Verdana"/>
                          <a:cs typeface="Verdana"/>
                        </a:rPr>
                        <a:t> </a:t>
                      </a:r>
                      <a:r>
                        <a:rPr sz="900" spc="-55" dirty="0">
                          <a:latin typeface="Verdana"/>
                          <a:cs typeface="Verdana"/>
                        </a:rPr>
                        <a:t>it</a:t>
                      </a:r>
                      <a:r>
                        <a:rPr sz="900" spc="-70" dirty="0">
                          <a:latin typeface="Verdana"/>
                          <a:cs typeface="Verdana"/>
                        </a:rPr>
                        <a:t> </a:t>
                      </a:r>
                      <a:r>
                        <a:rPr sz="900" spc="-40" dirty="0">
                          <a:latin typeface="Verdana"/>
                          <a:cs typeface="Verdana"/>
                        </a:rPr>
                        <a:t>for</a:t>
                      </a:r>
                      <a:r>
                        <a:rPr sz="900" spc="-55" dirty="0">
                          <a:latin typeface="Verdana"/>
                          <a:cs typeface="Verdana"/>
                        </a:rPr>
                        <a:t> </a:t>
                      </a:r>
                      <a:r>
                        <a:rPr sz="900" spc="-15" dirty="0">
                          <a:latin typeface="Verdana"/>
                          <a:cs typeface="Verdana"/>
                        </a:rPr>
                        <a:t>many</a:t>
                      </a:r>
                      <a:r>
                        <a:rPr sz="900" spc="-65" dirty="0">
                          <a:latin typeface="Verdana"/>
                          <a:cs typeface="Verdana"/>
                        </a:rPr>
                        <a:t> </a:t>
                      </a:r>
                      <a:r>
                        <a:rPr sz="900" spc="-70" dirty="0">
                          <a:latin typeface="Verdana"/>
                          <a:cs typeface="Verdana"/>
                        </a:rPr>
                        <a:t>turns</a:t>
                      </a:r>
                      <a:endParaRPr sz="900" dirty="0">
                        <a:latin typeface="Verdana"/>
                        <a:cs typeface="Verdana"/>
                      </a:endParaRPr>
                    </a:p>
                    <a:p>
                      <a:pPr marL="297180">
                        <a:lnSpc>
                          <a:spcPct val="100000"/>
                        </a:lnSpc>
                        <a:spcBef>
                          <a:spcPts val="20"/>
                        </a:spcBef>
                        <a:tabLst>
                          <a:tab pos="525145" algn="l"/>
                        </a:tabLst>
                      </a:pPr>
                      <a:r>
                        <a:rPr sz="900" dirty="0">
                          <a:latin typeface="Symbol"/>
                          <a:cs typeface="Symbol"/>
                        </a:rPr>
                        <a:t></a:t>
                      </a:r>
                      <a:r>
                        <a:rPr sz="900" dirty="0">
                          <a:latin typeface="Times New Roman"/>
                          <a:cs typeface="Times New Roman"/>
                        </a:rPr>
                        <a:t>	</a:t>
                      </a:r>
                      <a:r>
                        <a:rPr sz="900" spc="-5" dirty="0">
                          <a:latin typeface="Verdana"/>
                          <a:cs typeface="Verdana"/>
                        </a:rPr>
                        <a:t>Beg</a:t>
                      </a:r>
                      <a:r>
                        <a:rPr sz="900" spc="10" dirty="0">
                          <a:latin typeface="Verdana"/>
                          <a:cs typeface="Verdana"/>
                        </a:rPr>
                        <a:t>i</a:t>
                      </a:r>
                      <a:r>
                        <a:rPr sz="900" dirty="0">
                          <a:latin typeface="Verdana"/>
                          <a:cs typeface="Verdana"/>
                        </a:rPr>
                        <a:t>n</a:t>
                      </a:r>
                      <a:r>
                        <a:rPr sz="900" spc="-60" dirty="0">
                          <a:latin typeface="Verdana"/>
                          <a:cs typeface="Verdana"/>
                        </a:rPr>
                        <a:t> </a:t>
                      </a:r>
                      <a:r>
                        <a:rPr sz="900" spc="-10" dirty="0">
                          <a:latin typeface="Verdana"/>
                          <a:cs typeface="Verdana"/>
                        </a:rPr>
                        <a:t>t</a:t>
                      </a:r>
                      <a:r>
                        <a:rPr sz="900" dirty="0">
                          <a:latin typeface="Verdana"/>
                          <a:cs typeface="Verdana"/>
                        </a:rPr>
                        <a:t>o</a:t>
                      </a:r>
                      <a:r>
                        <a:rPr sz="900" spc="-70" dirty="0">
                          <a:latin typeface="Verdana"/>
                          <a:cs typeface="Verdana"/>
                        </a:rPr>
                        <a:t> </a:t>
                      </a:r>
                      <a:r>
                        <a:rPr sz="900" spc="5" dirty="0">
                          <a:latin typeface="Verdana"/>
                          <a:cs typeface="Verdana"/>
                        </a:rPr>
                        <a:t>u</a:t>
                      </a:r>
                      <a:r>
                        <a:rPr sz="900" spc="-5" dirty="0">
                          <a:latin typeface="Verdana"/>
                          <a:cs typeface="Verdana"/>
                        </a:rPr>
                        <a:t>s</a:t>
                      </a:r>
                      <a:r>
                        <a:rPr sz="900" dirty="0">
                          <a:latin typeface="Verdana"/>
                          <a:cs typeface="Verdana"/>
                        </a:rPr>
                        <a:t>e</a:t>
                      </a:r>
                      <a:r>
                        <a:rPr sz="900" spc="-80" dirty="0">
                          <a:latin typeface="Verdana"/>
                          <a:cs typeface="Verdana"/>
                        </a:rPr>
                        <a:t> </a:t>
                      </a:r>
                      <a:r>
                        <a:rPr sz="900" spc="-5" dirty="0">
                          <a:latin typeface="Verdana"/>
                          <a:cs typeface="Verdana"/>
                        </a:rPr>
                        <a:t>so</a:t>
                      </a:r>
                      <a:r>
                        <a:rPr sz="900" spc="-20" dirty="0">
                          <a:latin typeface="Verdana"/>
                          <a:cs typeface="Verdana"/>
                        </a:rPr>
                        <a:t>m</a:t>
                      </a:r>
                      <a:r>
                        <a:rPr sz="900" dirty="0">
                          <a:latin typeface="Verdana"/>
                          <a:cs typeface="Verdana"/>
                        </a:rPr>
                        <a:t>e</a:t>
                      </a:r>
                      <a:r>
                        <a:rPr sz="900" spc="-70" dirty="0">
                          <a:latin typeface="Verdana"/>
                          <a:cs typeface="Verdana"/>
                        </a:rPr>
                        <a:t> </a:t>
                      </a:r>
                      <a:r>
                        <a:rPr sz="900" dirty="0">
                          <a:latin typeface="Verdana"/>
                          <a:cs typeface="Verdana"/>
                        </a:rPr>
                        <a:t>expre</a:t>
                      </a:r>
                      <a:r>
                        <a:rPr sz="900" spc="-5" dirty="0">
                          <a:latin typeface="Verdana"/>
                          <a:cs typeface="Verdana"/>
                        </a:rPr>
                        <a:t>ss</a:t>
                      </a:r>
                      <a:r>
                        <a:rPr sz="900" spc="5" dirty="0">
                          <a:latin typeface="Verdana"/>
                          <a:cs typeface="Verdana"/>
                        </a:rPr>
                        <a:t>i</a:t>
                      </a:r>
                      <a:r>
                        <a:rPr sz="900" spc="-15" dirty="0">
                          <a:latin typeface="Verdana"/>
                          <a:cs typeface="Verdana"/>
                        </a:rPr>
                        <a:t>o</a:t>
                      </a:r>
                      <a:r>
                        <a:rPr sz="900" dirty="0">
                          <a:latin typeface="Verdana"/>
                          <a:cs typeface="Verdana"/>
                        </a:rPr>
                        <a:t>n</a:t>
                      </a:r>
                      <a:r>
                        <a:rPr sz="900" spc="-70" dirty="0">
                          <a:latin typeface="Verdana"/>
                          <a:cs typeface="Verdana"/>
                        </a:rPr>
                        <a:t> </a:t>
                      </a:r>
                      <a:r>
                        <a:rPr sz="900" dirty="0">
                          <a:latin typeface="Verdana"/>
                          <a:cs typeface="Verdana"/>
                        </a:rPr>
                        <a:t>in</a:t>
                      </a:r>
                      <a:r>
                        <a:rPr sz="900" spc="-70" dirty="0">
                          <a:latin typeface="Verdana"/>
                          <a:cs typeface="Verdana"/>
                        </a:rPr>
                        <a:t> </a:t>
                      </a:r>
                      <a:r>
                        <a:rPr sz="900" dirty="0">
                          <a:latin typeface="Verdana"/>
                          <a:cs typeface="Verdana"/>
                        </a:rPr>
                        <a:t>th</a:t>
                      </a:r>
                      <a:r>
                        <a:rPr sz="900" spc="-10" dirty="0">
                          <a:latin typeface="Verdana"/>
                          <a:cs typeface="Verdana"/>
                        </a:rPr>
                        <a:t>e</a:t>
                      </a:r>
                      <a:r>
                        <a:rPr sz="900" spc="10" dirty="0">
                          <a:latin typeface="Verdana"/>
                          <a:cs typeface="Verdana"/>
                        </a:rPr>
                        <a:t>i</a:t>
                      </a:r>
                      <a:r>
                        <a:rPr sz="900" dirty="0">
                          <a:latin typeface="Verdana"/>
                          <a:cs typeface="Verdana"/>
                        </a:rPr>
                        <a:t>r</a:t>
                      </a:r>
                      <a:r>
                        <a:rPr sz="900" spc="-75" dirty="0">
                          <a:latin typeface="Verdana"/>
                          <a:cs typeface="Verdana"/>
                        </a:rPr>
                        <a:t> </a:t>
                      </a:r>
                      <a:r>
                        <a:rPr sz="900" spc="5" dirty="0">
                          <a:latin typeface="Verdana"/>
                          <a:cs typeface="Verdana"/>
                        </a:rPr>
                        <a:t>c</a:t>
                      </a:r>
                      <a:r>
                        <a:rPr sz="900" dirty="0">
                          <a:latin typeface="Verdana"/>
                          <a:cs typeface="Verdana"/>
                        </a:rPr>
                        <a:t>on</a:t>
                      </a:r>
                      <a:r>
                        <a:rPr sz="900" spc="-10" dirty="0">
                          <a:latin typeface="Verdana"/>
                          <a:cs typeface="Verdana"/>
                        </a:rPr>
                        <a:t>v</a:t>
                      </a:r>
                      <a:r>
                        <a:rPr sz="900" dirty="0">
                          <a:latin typeface="Verdana"/>
                          <a:cs typeface="Verdana"/>
                        </a:rPr>
                        <a:t>er</a:t>
                      </a:r>
                      <a:r>
                        <a:rPr sz="900" spc="-5" dirty="0">
                          <a:latin typeface="Verdana"/>
                          <a:cs typeface="Verdana"/>
                        </a:rPr>
                        <a:t>sa</a:t>
                      </a:r>
                      <a:r>
                        <a:rPr sz="900" spc="-20" dirty="0">
                          <a:latin typeface="Verdana"/>
                          <a:cs typeface="Verdana"/>
                        </a:rPr>
                        <a:t>t</a:t>
                      </a:r>
                      <a:r>
                        <a:rPr sz="900" spc="10" dirty="0">
                          <a:latin typeface="Verdana"/>
                          <a:cs typeface="Verdana"/>
                        </a:rPr>
                        <a:t>i</a:t>
                      </a:r>
                      <a:r>
                        <a:rPr sz="900" dirty="0">
                          <a:latin typeface="Verdana"/>
                          <a:cs typeface="Verdana"/>
                        </a:rPr>
                        <a:t>ons</a:t>
                      </a: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20" dirty="0">
                          <a:latin typeface="Verdana"/>
                          <a:cs typeface="Verdana"/>
                        </a:rPr>
                        <a:t>Begin</a:t>
                      </a:r>
                      <a:r>
                        <a:rPr sz="900" spc="-65" dirty="0">
                          <a:latin typeface="Verdana"/>
                          <a:cs typeface="Verdana"/>
                        </a:rPr>
                        <a:t> </a:t>
                      </a:r>
                      <a:r>
                        <a:rPr sz="900" spc="-5" dirty="0">
                          <a:latin typeface="Verdana"/>
                          <a:cs typeface="Verdana"/>
                        </a:rPr>
                        <a:t>to</a:t>
                      </a:r>
                      <a:r>
                        <a:rPr sz="900" spc="-70" dirty="0">
                          <a:latin typeface="Verdana"/>
                          <a:cs typeface="Verdana"/>
                        </a:rPr>
                        <a:t> </a:t>
                      </a:r>
                      <a:r>
                        <a:rPr sz="900" spc="-5" dirty="0">
                          <a:latin typeface="Verdana"/>
                          <a:cs typeface="Verdana"/>
                        </a:rPr>
                        <a:t>recognise</a:t>
                      </a:r>
                      <a:r>
                        <a:rPr sz="900" spc="-60" dirty="0">
                          <a:latin typeface="Verdana"/>
                          <a:cs typeface="Verdana"/>
                        </a:rPr>
                        <a:t> </a:t>
                      </a:r>
                      <a:r>
                        <a:rPr sz="900" spc="-5" dirty="0">
                          <a:latin typeface="Verdana"/>
                          <a:cs typeface="Verdana"/>
                        </a:rPr>
                        <a:t>‘waiting</a:t>
                      </a:r>
                      <a:r>
                        <a:rPr sz="900" spc="-80" dirty="0">
                          <a:latin typeface="Verdana"/>
                          <a:cs typeface="Verdana"/>
                        </a:rPr>
                        <a:t> </a:t>
                      </a:r>
                      <a:r>
                        <a:rPr sz="900" spc="-40" dirty="0">
                          <a:latin typeface="Verdana"/>
                          <a:cs typeface="Verdana"/>
                        </a:rPr>
                        <a:t>your</a:t>
                      </a:r>
                      <a:r>
                        <a:rPr sz="900" spc="-55" dirty="0">
                          <a:latin typeface="Verdana"/>
                          <a:cs typeface="Verdana"/>
                        </a:rPr>
                        <a:t> </a:t>
                      </a:r>
                      <a:r>
                        <a:rPr sz="900" spc="-30" dirty="0">
                          <a:latin typeface="Verdana"/>
                          <a:cs typeface="Verdana"/>
                        </a:rPr>
                        <a:t>turn’</a:t>
                      </a:r>
                      <a:r>
                        <a:rPr sz="900" spc="-75" dirty="0">
                          <a:latin typeface="Verdana"/>
                          <a:cs typeface="Verdana"/>
                        </a:rPr>
                        <a:t> </a:t>
                      </a:r>
                      <a:r>
                        <a:rPr sz="900" spc="-50" dirty="0">
                          <a:latin typeface="Verdana"/>
                          <a:cs typeface="Verdana"/>
                        </a:rPr>
                        <a:t>in</a:t>
                      </a:r>
                      <a:r>
                        <a:rPr sz="900" spc="-65" dirty="0">
                          <a:latin typeface="Verdana"/>
                          <a:cs typeface="Verdana"/>
                        </a:rPr>
                        <a:t> </a:t>
                      </a:r>
                      <a:r>
                        <a:rPr sz="900" spc="70" dirty="0">
                          <a:latin typeface="Verdana"/>
                          <a:cs typeface="Verdana"/>
                        </a:rPr>
                        <a:t>a</a:t>
                      </a:r>
                      <a:r>
                        <a:rPr sz="900" spc="-65" dirty="0">
                          <a:latin typeface="Verdana"/>
                          <a:cs typeface="Verdana"/>
                        </a:rPr>
                        <a:t> </a:t>
                      </a:r>
                      <a:r>
                        <a:rPr sz="900" spc="-15" dirty="0">
                          <a:latin typeface="Verdana"/>
                          <a:cs typeface="Verdana"/>
                        </a:rPr>
                        <a:t>conversation</a:t>
                      </a:r>
                      <a:r>
                        <a:rPr sz="900" spc="-65" dirty="0">
                          <a:latin typeface="Verdana"/>
                          <a:cs typeface="Verdana"/>
                        </a:rPr>
                        <a:t> </a:t>
                      </a:r>
                      <a:r>
                        <a:rPr sz="900" dirty="0">
                          <a:latin typeface="Verdana"/>
                          <a:cs typeface="Verdana"/>
                        </a:rPr>
                        <a:t>when</a:t>
                      </a:r>
                      <a:r>
                        <a:rPr sz="900" spc="-65" dirty="0">
                          <a:latin typeface="Verdana"/>
                          <a:cs typeface="Verdana"/>
                        </a:rPr>
                        <a:t> </a:t>
                      </a:r>
                      <a:r>
                        <a:rPr sz="900" spc="-5" dirty="0">
                          <a:latin typeface="Verdana"/>
                          <a:cs typeface="Verdana"/>
                        </a:rPr>
                        <a:t>someone</a:t>
                      </a:r>
                      <a:r>
                        <a:rPr sz="900" spc="-60" dirty="0">
                          <a:latin typeface="Verdana"/>
                          <a:cs typeface="Verdana"/>
                        </a:rPr>
                        <a:t> </a:t>
                      </a:r>
                      <a:r>
                        <a:rPr sz="900" spc="-25" dirty="0">
                          <a:latin typeface="Verdana"/>
                          <a:cs typeface="Verdana"/>
                        </a:rPr>
                        <a:t>else</a:t>
                      </a:r>
                      <a:r>
                        <a:rPr sz="900" spc="-70" dirty="0">
                          <a:latin typeface="Verdana"/>
                          <a:cs typeface="Verdana"/>
                        </a:rPr>
                        <a:t> </a:t>
                      </a:r>
                      <a:r>
                        <a:rPr sz="900" spc="-90" dirty="0">
                          <a:latin typeface="Verdana"/>
                          <a:cs typeface="Verdana"/>
                        </a:rPr>
                        <a:t>is</a:t>
                      </a:r>
                      <a:r>
                        <a:rPr sz="900" spc="-60" dirty="0">
                          <a:latin typeface="Verdana"/>
                          <a:cs typeface="Verdana"/>
                        </a:rPr>
                        <a:t> </a:t>
                      </a:r>
                      <a:r>
                        <a:rPr sz="900" spc="-15" dirty="0">
                          <a:latin typeface="Verdana"/>
                          <a:cs typeface="Verdana"/>
                        </a:rPr>
                        <a:t>speaking</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20" dirty="0">
                          <a:latin typeface="Verdana"/>
                          <a:cs typeface="Verdana"/>
                        </a:rPr>
                        <a:t>Understand</a:t>
                      </a:r>
                      <a:r>
                        <a:rPr sz="900" spc="-70" dirty="0">
                          <a:latin typeface="Verdana"/>
                          <a:cs typeface="Verdana"/>
                        </a:rPr>
                        <a:t> </a:t>
                      </a:r>
                      <a:r>
                        <a:rPr sz="900" spc="70" dirty="0">
                          <a:latin typeface="Verdana"/>
                          <a:cs typeface="Verdana"/>
                        </a:rPr>
                        <a:t>a</a:t>
                      </a:r>
                      <a:r>
                        <a:rPr sz="900" spc="-55" dirty="0">
                          <a:latin typeface="Verdana"/>
                          <a:cs typeface="Verdana"/>
                        </a:rPr>
                        <a:t> </a:t>
                      </a:r>
                      <a:r>
                        <a:rPr sz="900" spc="-20" dirty="0">
                          <a:latin typeface="Verdana"/>
                          <a:cs typeface="Verdana"/>
                        </a:rPr>
                        <a:t>question</a:t>
                      </a:r>
                      <a:r>
                        <a:rPr sz="900" spc="-60" dirty="0">
                          <a:latin typeface="Verdana"/>
                          <a:cs typeface="Verdana"/>
                        </a:rPr>
                        <a:t> </a:t>
                      </a:r>
                      <a:r>
                        <a:rPr sz="900" spc="-40" dirty="0">
                          <a:latin typeface="Verdana"/>
                          <a:cs typeface="Verdana"/>
                        </a:rPr>
                        <a:t>or</a:t>
                      </a:r>
                      <a:r>
                        <a:rPr sz="900" spc="-75" dirty="0">
                          <a:latin typeface="Verdana"/>
                          <a:cs typeface="Verdana"/>
                        </a:rPr>
                        <a:t> </a:t>
                      </a:r>
                      <a:r>
                        <a:rPr sz="900" spc="-40" dirty="0">
                          <a:latin typeface="Verdana"/>
                          <a:cs typeface="Verdana"/>
                        </a:rPr>
                        <a:t>instruction</a:t>
                      </a:r>
                      <a:r>
                        <a:rPr sz="900" spc="-75" dirty="0">
                          <a:latin typeface="Verdana"/>
                          <a:cs typeface="Verdana"/>
                        </a:rPr>
                        <a:t> </a:t>
                      </a:r>
                      <a:r>
                        <a:rPr sz="900" spc="-15" dirty="0">
                          <a:latin typeface="Verdana"/>
                          <a:cs typeface="Verdana"/>
                        </a:rPr>
                        <a:t>that</a:t>
                      </a:r>
                      <a:r>
                        <a:rPr sz="900" spc="-70" dirty="0">
                          <a:latin typeface="Verdana"/>
                          <a:cs typeface="Verdana"/>
                        </a:rPr>
                        <a:t> </a:t>
                      </a:r>
                      <a:r>
                        <a:rPr sz="900" spc="-25" dirty="0">
                          <a:latin typeface="Verdana"/>
                          <a:cs typeface="Verdana"/>
                        </a:rPr>
                        <a:t>has</a:t>
                      </a:r>
                      <a:r>
                        <a:rPr sz="900" spc="-65" dirty="0">
                          <a:latin typeface="Verdana"/>
                          <a:cs typeface="Verdana"/>
                        </a:rPr>
                        <a:t> </a:t>
                      </a:r>
                      <a:r>
                        <a:rPr sz="900" spc="-75" dirty="0">
                          <a:latin typeface="Verdana"/>
                          <a:cs typeface="Verdana"/>
                        </a:rPr>
                        <a:t>2</a:t>
                      </a:r>
                      <a:r>
                        <a:rPr sz="900" spc="-55" dirty="0">
                          <a:latin typeface="Verdana"/>
                          <a:cs typeface="Verdana"/>
                        </a:rPr>
                        <a:t> </a:t>
                      </a:r>
                      <a:r>
                        <a:rPr sz="900" spc="-45" dirty="0">
                          <a:latin typeface="Verdana"/>
                          <a:cs typeface="Verdana"/>
                        </a:rPr>
                        <a:t>parts,</a:t>
                      </a:r>
                      <a:r>
                        <a:rPr sz="900" spc="-75" dirty="0">
                          <a:latin typeface="Verdana"/>
                          <a:cs typeface="Verdana"/>
                        </a:rPr>
                        <a:t> </a:t>
                      </a:r>
                      <a:r>
                        <a:rPr sz="900" spc="-15" dirty="0">
                          <a:latin typeface="Verdana"/>
                          <a:cs typeface="Verdana"/>
                        </a:rPr>
                        <a:t>such</a:t>
                      </a:r>
                      <a:r>
                        <a:rPr sz="900" spc="-65" dirty="0">
                          <a:latin typeface="Verdana"/>
                          <a:cs typeface="Verdana"/>
                        </a:rPr>
                        <a:t> </a:t>
                      </a:r>
                      <a:r>
                        <a:rPr sz="900" spc="-30" dirty="0">
                          <a:latin typeface="Verdana"/>
                          <a:cs typeface="Verdana"/>
                        </a:rPr>
                        <a:t>as</a:t>
                      </a:r>
                      <a:r>
                        <a:rPr sz="900" spc="-65" dirty="0">
                          <a:latin typeface="Verdana"/>
                          <a:cs typeface="Verdana"/>
                        </a:rPr>
                        <a:t> </a:t>
                      </a:r>
                      <a:r>
                        <a:rPr sz="900" spc="35" dirty="0">
                          <a:latin typeface="Verdana"/>
                          <a:cs typeface="Verdana"/>
                        </a:rPr>
                        <a:t>‘Get</a:t>
                      </a:r>
                      <a:r>
                        <a:rPr sz="900" spc="-65" dirty="0">
                          <a:latin typeface="Verdana"/>
                          <a:cs typeface="Verdana"/>
                        </a:rPr>
                        <a:t> </a:t>
                      </a:r>
                      <a:r>
                        <a:rPr sz="900" spc="-40" dirty="0">
                          <a:latin typeface="Verdana"/>
                          <a:cs typeface="Verdana"/>
                        </a:rPr>
                        <a:t>your</a:t>
                      </a:r>
                      <a:r>
                        <a:rPr sz="900" spc="-60" dirty="0">
                          <a:latin typeface="Verdana"/>
                          <a:cs typeface="Verdana"/>
                        </a:rPr>
                        <a:t> </a:t>
                      </a:r>
                      <a:r>
                        <a:rPr sz="900" spc="45" dirty="0">
                          <a:latin typeface="Verdana"/>
                          <a:cs typeface="Verdana"/>
                        </a:rPr>
                        <a:t>coat</a:t>
                      </a:r>
                      <a:r>
                        <a:rPr sz="900" spc="-70" dirty="0">
                          <a:latin typeface="Verdana"/>
                          <a:cs typeface="Verdana"/>
                        </a:rPr>
                        <a:t> </a:t>
                      </a:r>
                      <a:r>
                        <a:rPr sz="900" spc="30" dirty="0">
                          <a:latin typeface="Verdana"/>
                          <a:cs typeface="Verdana"/>
                        </a:rPr>
                        <a:t>and</a:t>
                      </a:r>
                      <a:r>
                        <a:rPr sz="900" spc="-70" dirty="0">
                          <a:latin typeface="Verdana"/>
                          <a:cs typeface="Verdana"/>
                        </a:rPr>
                        <a:t> </a:t>
                      </a:r>
                      <a:r>
                        <a:rPr sz="900" spc="-10" dirty="0">
                          <a:latin typeface="Verdana"/>
                          <a:cs typeface="Verdana"/>
                        </a:rPr>
                        <a:t>wait</a:t>
                      </a:r>
                      <a:r>
                        <a:rPr sz="900" spc="-65" dirty="0">
                          <a:latin typeface="Verdana"/>
                          <a:cs typeface="Verdana"/>
                        </a:rPr>
                        <a:t> </a:t>
                      </a:r>
                      <a:r>
                        <a:rPr sz="900" spc="5" dirty="0">
                          <a:latin typeface="Verdana"/>
                          <a:cs typeface="Verdana"/>
                        </a:rPr>
                        <a:t>at</a:t>
                      </a:r>
                      <a:r>
                        <a:rPr sz="900" spc="-70" dirty="0">
                          <a:latin typeface="Verdana"/>
                          <a:cs typeface="Verdana"/>
                        </a:rPr>
                        <a:t> </a:t>
                      </a:r>
                      <a:r>
                        <a:rPr sz="900" spc="-10" dirty="0">
                          <a:latin typeface="Verdana"/>
                          <a:cs typeface="Verdana"/>
                        </a:rPr>
                        <a:t>the</a:t>
                      </a:r>
                      <a:r>
                        <a:rPr sz="900" spc="-60" dirty="0">
                          <a:latin typeface="Verdana"/>
                          <a:cs typeface="Verdana"/>
                        </a:rPr>
                        <a:t> </a:t>
                      </a:r>
                      <a:r>
                        <a:rPr sz="900" dirty="0">
                          <a:latin typeface="Verdana"/>
                          <a:cs typeface="Verdana"/>
                        </a:rPr>
                        <a:t>door’.</a:t>
                      </a:r>
                    </a:p>
                  </a:txBody>
                  <a:tcPr marL="0" marR="0" marT="1270" marB="0">
                    <a:lnL w="12700">
                      <a:solidFill>
                        <a:srgbClr val="FF0000"/>
                      </a:solidFill>
                      <a:prstDash val="solid"/>
                    </a:lnL>
                    <a:lnR w="12700">
                      <a:solidFill>
                        <a:srgbClr val="FF0000"/>
                      </a:solidFill>
                      <a:prstDash val="solid"/>
                    </a:lnR>
                  </a:tcPr>
                </a:tc>
                <a:extLst>
                  <a:ext uri="{0D108BD9-81ED-4DB2-BD59-A6C34878D82A}">
                    <a16:rowId xmlns:a16="http://schemas.microsoft.com/office/drawing/2014/main" val="10002"/>
                  </a:ext>
                </a:extLst>
              </a:tr>
              <a:tr h="280035">
                <a:tc>
                  <a:txBody>
                    <a:bodyPr/>
                    <a:lstStyle/>
                    <a:p>
                      <a:pPr marL="68580">
                        <a:lnSpc>
                          <a:spcPct val="100000"/>
                        </a:lnSpc>
                        <a:spcBef>
                          <a:spcPts val="10"/>
                        </a:spcBef>
                      </a:pPr>
                      <a:r>
                        <a:rPr sz="900" b="1" dirty="0">
                          <a:solidFill>
                            <a:srgbClr val="FFFFFF"/>
                          </a:solidFill>
                          <a:latin typeface="Tahoma"/>
                          <a:cs typeface="Tahoma"/>
                        </a:rPr>
                        <a:t>S</a:t>
                      </a:r>
                      <a:r>
                        <a:rPr sz="900" b="1" spc="5" dirty="0">
                          <a:solidFill>
                            <a:srgbClr val="FFFFFF"/>
                          </a:solidFill>
                          <a:latin typeface="Tahoma"/>
                          <a:cs typeface="Tahoma"/>
                        </a:rPr>
                        <a:t>p</a:t>
                      </a:r>
                      <a:r>
                        <a:rPr sz="900" b="1" dirty="0">
                          <a:solidFill>
                            <a:srgbClr val="FFFFFF"/>
                          </a:solidFill>
                          <a:latin typeface="Tahoma"/>
                          <a:cs typeface="Tahoma"/>
                        </a:rPr>
                        <a:t>ring</a:t>
                      </a:r>
                      <a:r>
                        <a:rPr sz="900" b="1" spc="-20" dirty="0">
                          <a:solidFill>
                            <a:srgbClr val="FFFFFF"/>
                          </a:solidFill>
                          <a:latin typeface="Tahoma"/>
                          <a:cs typeface="Tahoma"/>
                        </a:rPr>
                        <a:t> </a:t>
                      </a:r>
                      <a:r>
                        <a:rPr sz="900" b="1" spc="5" dirty="0">
                          <a:solidFill>
                            <a:srgbClr val="FFFFFF"/>
                          </a:solidFill>
                          <a:latin typeface="Tahoma"/>
                          <a:cs typeface="Tahoma"/>
                        </a:rPr>
                        <a:t>T</a:t>
                      </a:r>
                      <a:r>
                        <a:rPr sz="900" b="1" spc="-5" dirty="0">
                          <a:solidFill>
                            <a:srgbClr val="FFFFFF"/>
                          </a:solidFill>
                          <a:latin typeface="Tahoma"/>
                          <a:cs typeface="Tahoma"/>
                        </a:rPr>
                        <a:t>er</a:t>
                      </a:r>
                      <a:r>
                        <a:rPr sz="900" b="1" dirty="0">
                          <a:solidFill>
                            <a:srgbClr val="FFFFFF"/>
                          </a:solidFill>
                          <a:latin typeface="Tahoma"/>
                          <a:cs typeface="Tahoma"/>
                        </a:rPr>
                        <a:t>m</a:t>
                      </a:r>
                      <a:r>
                        <a:rPr sz="900" b="1" spc="-10" dirty="0">
                          <a:solidFill>
                            <a:srgbClr val="FFFFFF"/>
                          </a:solidFill>
                          <a:latin typeface="Tahoma"/>
                          <a:cs typeface="Tahoma"/>
                        </a:rPr>
                        <a:t> N</a:t>
                      </a:r>
                      <a:r>
                        <a:rPr sz="900" b="1" dirty="0">
                          <a:solidFill>
                            <a:srgbClr val="FFFFFF"/>
                          </a:solidFill>
                          <a:latin typeface="Tahoma"/>
                          <a:cs typeface="Tahoma"/>
                        </a:rPr>
                        <a:t>2</a:t>
                      </a:r>
                      <a:r>
                        <a:rPr sz="900" b="1" spc="-10" dirty="0">
                          <a:solidFill>
                            <a:srgbClr val="FFFFFF"/>
                          </a:solidFill>
                          <a:latin typeface="Tahoma"/>
                          <a:cs typeface="Tahoma"/>
                        </a:rPr>
                        <a:t> (N</a:t>
                      </a:r>
                      <a:r>
                        <a:rPr sz="900" b="1" spc="-5" dirty="0">
                          <a:solidFill>
                            <a:srgbClr val="FFFFFF"/>
                          </a:solidFill>
                          <a:latin typeface="Tahoma"/>
                          <a:cs typeface="Tahoma"/>
                        </a:rPr>
                        <a:t>2=)</a:t>
                      </a:r>
                      <a:endParaRPr sz="900">
                        <a:latin typeface="Tahoma"/>
                        <a:cs typeface="Tahoma"/>
                      </a:endParaRPr>
                    </a:p>
                    <a:p>
                      <a:pPr marL="68580">
                        <a:lnSpc>
                          <a:spcPts val="990"/>
                        </a:lnSpc>
                        <a:spcBef>
                          <a:spcPts val="25"/>
                        </a:spcBef>
                      </a:pPr>
                      <a:r>
                        <a:rPr sz="900" b="1" spc="5" dirty="0">
                          <a:latin typeface="Tahoma"/>
                          <a:cs typeface="Tahoma"/>
                        </a:rPr>
                        <a:t>B</a:t>
                      </a:r>
                      <a:r>
                        <a:rPr sz="900" b="1" dirty="0">
                          <a:latin typeface="Tahoma"/>
                          <a:cs typeface="Tahoma"/>
                        </a:rPr>
                        <a:t>y</a:t>
                      </a:r>
                      <a:r>
                        <a:rPr sz="900" b="1" spc="-10" dirty="0">
                          <a:latin typeface="Tahoma"/>
                          <a:cs typeface="Tahoma"/>
                        </a:rPr>
                        <a:t> t</a:t>
                      </a:r>
                      <a:r>
                        <a:rPr sz="900" b="1" spc="-5" dirty="0">
                          <a:latin typeface="Tahoma"/>
                          <a:cs typeface="Tahoma"/>
                        </a:rPr>
                        <a:t>h</a:t>
                      </a:r>
                      <a:r>
                        <a:rPr sz="900" b="1" dirty="0">
                          <a:latin typeface="Tahoma"/>
                          <a:cs typeface="Tahoma"/>
                        </a:rPr>
                        <a:t>e</a:t>
                      </a:r>
                      <a:r>
                        <a:rPr sz="900" b="1" spc="-15" dirty="0">
                          <a:latin typeface="Tahoma"/>
                          <a:cs typeface="Tahoma"/>
                        </a:rPr>
                        <a:t> </a:t>
                      </a:r>
                      <a:r>
                        <a:rPr sz="900" b="1" spc="-5" dirty="0">
                          <a:latin typeface="Tahoma"/>
                          <a:cs typeface="Tahoma"/>
                        </a:rPr>
                        <a:t>en</a:t>
                      </a:r>
                      <a:r>
                        <a:rPr sz="900" b="1" dirty="0">
                          <a:latin typeface="Tahoma"/>
                          <a:cs typeface="Tahoma"/>
                        </a:rPr>
                        <a:t>d</a:t>
                      </a:r>
                      <a:r>
                        <a:rPr sz="900" b="1" spc="-10" dirty="0">
                          <a:latin typeface="Tahoma"/>
                          <a:cs typeface="Tahoma"/>
                        </a:rPr>
                        <a:t> </a:t>
                      </a:r>
                      <a:r>
                        <a:rPr sz="900" b="1" spc="-5" dirty="0">
                          <a:latin typeface="Tahoma"/>
                          <a:cs typeface="Tahoma"/>
                        </a:rPr>
                        <a:t>o</a:t>
                      </a:r>
                      <a:r>
                        <a:rPr sz="900" b="1" dirty="0">
                          <a:latin typeface="Tahoma"/>
                          <a:cs typeface="Tahoma"/>
                        </a:rPr>
                        <a:t>f</a:t>
                      </a:r>
                      <a:r>
                        <a:rPr sz="900" b="1" spc="-15" dirty="0">
                          <a:latin typeface="Tahoma"/>
                          <a:cs typeface="Tahoma"/>
                        </a:rPr>
                        <a:t> </a:t>
                      </a:r>
                      <a:r>
                        <a:rPr sz="900" b="1" spc="-10" dirty="0">
                          <a:latin typeface="Tahoma"/>
                          <a:cs typeface="Tahoma"/>
                        </a:rPr>
                        <a:t>t</a:t>
                      </a:r>
                      <a:r>
                        <a:rPr sz="900" b="1" spc="-5" dirty="0">
                          <a:latin typeface="Tahoma"/>
                          <a:cs typeface="Tahoma"/>
                        </a:rPr>
                        <a:t>h</a:t>
                      </a:r>
                      <a:r>
                        <a:rPr sz="900" b="1" dirty="0">
                          <a:latin typeface="Tahoma"/>
                          <a:cs typeface="Tahoma"/>
                        </a:rPr>
                        <a:t>e</a:t>
                      </a:r>
                      <a:r>
                        <a:rPr sz="900" b="1" spc="-15" dirty="0">
                          <a:latin typeface="Tahoma"/>
                          <a:cs typeface="Tahoma"/>
                        </a:rPr>
                        <a:t> </a:t>
                      </a:r>
                      <a:r>
                        <a:rPr sz="900" b="1" dirty="0">
                          <a:latin typeface="Tahoma"/>
                          <a:cs typeface="Tahoma"/>
                        </a:rPr>
                        <a:t>S</a:t>
                      </a:r>
                      <a:r>
                        <a:rPr sz="900" b="1" spc="5" dirty="0">
                          <a:latin typeface="Tahoma"/>
                          <a:cs typeface="Tahoma"/>
                        </a:rPr>
                        <a:t>p</a:t>
                      </a:r>
                      <a:r>
                        <a:rPr sz="900" b="1" dirty="0">
                          <a:latin typeface="Tahoma"/>
                          <a:cs typeface="Tahoma"/>
                        </a:rPr>
                        <a:t>ring</a:t>
                      </a:r>
                      <a:r>
                        <a:rPr sz="900" b="1" spc="-10" dirty="0">
                          <a:latin typeface="Tahoma"/>
                          <a:cs typeface="Tahoma"/>
                        </a:rPr>
                        <a:t> t</a:t>
                      </a:r>
                      <a:r>
                        <a:rPr sz="900" b="1" spc="-5" dirty="0">
                          <a:latin typeface="Tahoma"/>
                          <a:cs typeface="Tahoma"/>
                        </a:rPr>
                        <a:t>e</a:t>
                      </a:r>
                      <a:r>
                        <a:rPr sz="900" b="1" spc="-15" dirty="0">
                          <a:latin typeface="Tahoma"/>
                          <a:cs typeface="Tahoma"/>
                        </a:rPr>
                        <a:t>r</a:t>
                      </a:r>
                      <a:r>
                        <a:rPr sz="900" b="1" dirty="0">
                          <a:latin typeface="Tahoma"/>
                          <a:cs typeface="Tahoma"/>
                        </a:rPr>
                        <a:t>m </a:t>
                      </a:r>
                      <a:r>
                        <a:rPr sz="900" b="1" spc="-10" dirty="0">
                          <a:latin typeface="Tahoma"/>
                          <a:cs typeface="Tahoma"/>
                        </a:rPr>
                        <a:t>N</a:t>
                      </a:r>
                      <a:r>
                        <a:rPr sz="900" b="1" dirty="0">
                          <a:latin typeface="Tahoma"/>
                          <a:cs typeface="Tahoma"/>
                        </a:rPr>
                        <a:t>2</a:t>
                      </a:r>
                      <a:r>
                        <a:rPr sz="900" b="1" spc="-15" dirty="0">
                          <a:latin typeface="Tahoma"/>
                          <a:cs typeface="Tahoma"/>
                        </a:rPr>
                        <a:t> </a:t>
                      </a:r>
                      <a:r>
                        <a:rPr sz="900" b="1" spc="-5" dirty="0">
                          <a:latin typeface="Tahoma"/>
                          <a:cs typeface="Tahoma"/>
                        </a:rPr>
                        <a:t>chil</a:t>
                      </a:r>
                      <a:r>
                        <a:rPr sz="900" b="1" spc="5" dirty="0">
                          <a:latin typeface="Tahoma"/>
                          <a:cs typeface="Tahoma"/>
                        </a:rPr>
                        <a:t>d</a:t>
                      </a:r>
                      <a:r>
                        <a:rPr sz="900" b="1" dirty="0">
                          <a:latin typeface="Tahoma"/>
                          <a:cs typeface="Tahoma"/>
                        </a:rPr>
                        <a:t>ren</a:t>
                      </a:r>
                      <a:r>
                        <a:rPr sz="900" b="1" spc="-15" dirty="0">
                          <a:latin typeface="Tahoma"/>
                          <a:cs typeface="Tahoma"/>
                        </a:rPr>
                        <a:t> </a:t>
                      </a:r>
                      <a:r>
                        <a:rPr sz="900" b="1" dirty="0">
                          <a:latin typeface="Tahoma"/>
                          <a:cs typeface="Tahoma"/>
                        </a:rPr>
                        <a:t>should</a:t>
                      </a:r>
                      <a:r>
                        <a:rPr sz="900" b="1" spc="-10" dirty="0">
                          <a:latin typeface="Tahoma"/>
                          <a:cs typeface="Tahoma"/>
                        </a:rPr>
                        <a:t> </a:t>
                      </a:r>
                      <a:r>
                        <a:rPr sz="900" b="1" spc="5" dirty="0">
                          <a:latin typeface="Tahoma"/>
                          <a:cs typeface="Tahoma"/>
                        </a:rPr>
                        <a:t>b</a:t>
                      </a:r>
                      <a:r>
                        <a:rPr sz="900" b="1" dirty="0">
                          <a:latin typeface="Tahoma"/>
                          <a:cs typeface="Tahoma"/>
                        </a:rPr>
                        <a:t>e</a:t>
                      </a:r>
                      <a:r>
                        <a:rPr sz="900" b="1" spc="-25" dirty="0">
                          <a:latin typeface="Tahoma"/>
                          <a:cs typeface="Tahoma"/>
                        </a:rPr>
                        <a:t> </a:t>
                      </a:r>
                      <a:r>
                        <a:rPr sz="900" b="1" spc="5" dirty="0">
                          <a:latin typeface="Tahoma"/>
                          <a:cs typeface="Tahoma"/>
                        </a:rPr>
                        <a:t>ab</a:t>
                      </a:r>
                      <a:r>
                        <a:rPr sz="900" b="1" spc="-15" dirty="0">
                          <a:latin typeface="Tahoma"/>
                          <a:cs typeface="Tahoma"/>
                        </a:rPr>
                        <a:t>l</a:t>
                      </a:r>
                      <a:r>
                        <a:rPr sz="900" b="1" dirty="0">
                          <a:latin typeface="Tahoma"/>
                          <a:cs typeface="Tahoma"/>
                        </a:rPr>
                        <a:t>e</a:t>
                      </a:r>
                      <a:r>
                        <a:rPr sz="900" b="1" spc="-15" dirty="0">
                          <a:latin typeface="Tahoma"/>
                          <a:cs typeface="Tahoma"/>
                        </a:rPr>
                        <a:t> </a:t>
                      </a:r>
                      <a:r>
                        <a:rPr sz="900" b="1" spc="-10" dirty="0">
                          <a:latin typeface="Tahoma"/>
                          <a:cs typeface="Tahoma"/>
                        </a:rPr>
                        <a:t>t</a:t>
                      </a:r>
                      <a:r>
                        <a:rPr sz="900" b="1" spc="5" dirty="0">
                          <a:latin typeface="Tahoma"/>
                          <a:cs typeface="Tahoma"/>
                        </a:rPr>
                        <a:t>o</a:t>
                      </a:r>
                      <a:r>
                        <a:rPr sz="900" b="1" dirty="0">
                          <a:latin typeface="Tahoma"/>
                          <a:cs typeface="Tahoma"/>
                        </a:rPr>
                        <a:t>…</a:t>
                      </a:r>
                      <a:endParaRPr sz="900">
                        <a:latin typeface="Tahoma"/>
                        <a:cs typeface="Tahoma"/>
                      </a:endParaRPr>
                    </a:p>
                  </a:txBody>
                  <a:tcPr marL="0" marR="0" marT="1270" marB="0">
                    <a:solidFill>
                      <a:srgbClr val="FF0000"/>
                    </a:solidFill>
                  </a:tcPr>
                </a:tc>
                <a:extLst>
                  <a:ext uri="{0D108BD9-81ED-4DB2-BD59-A6C34878D82A}">
                    <a16:rowId xmlns:a16="http://schemas.microsoft.com/office/drawing/2014/main" val="10003"/>
                  </a:ext>
                </a:extLst>
              </a:tr>
              <a:tr h="1127760">
                <a:tc>
                  <a:txBody>
                    <a:bodyPr/>
                    <a:lstStyle/>
                    <a:p>
                      <a:pPr marL="297180">
                        <a:lnSpc>
                          <a:spcPct val="100000"/>
                        </a:lnSpc>
                        <a:spcBef>
                          <a:spcPts val="10"/>
                        </a:spcBef>
                        <a:tabLst>
                          <a:tab pos="525145" algn="l"/>
                        </a:tabLst>
                      </a:pPr>
                      <a:r>
                        <a:rPr sz="900" dirty="0">
                          <a:solidFill>
                            <a:srgbClr val="3C3B3A"/>
                          </a:solidFill>
                          <a:latin typeface="Symbol"/>
                          <a:cs typeface="Symbol"/>
                        </a:rPr>
                        <a:t></a:t>
                      </a:r>
                      <a:r>
                        <a:rPr sz="900" dirty="0">
                          <a:solidFill>
                            <a:srgbClr val="3C3B3A"/>
                          </a:solidFill>
                          <a:latin typeface="Times New Roman"/>
                          <a:cs typeface="Times New Roman"/>
                        </a:rPr>
                        <a:t>	</a:t>
                      </a:r>
                      <a:r>
                        <a:rPr sz="900" spc="-50" dirty="0">
                          <a:solidFill>
                            <a:srgbClr val="3C3B3A"/>
                          </a:solidFill>
                          <a:latin typeface="Verdana"/>
                          <a:cs typeface="Verdana"/>
                        </a:rPr>
                        <a:t>Listen</a:t>
                      </a:r>
                      <a:r>
                        <a:rPr sz="900" spc="-75" dirty="0">
                          <a:solidFill>
                            <a:srgbClr val="3C3B3A"/>
                          </a:solidFill>
                          <a:latin typeface="Verdana"/>
                          <a:cs typeface="Verdana"/>
                        </a:rPr>
                        <a:t> </a:t>
                      </a:r>
                      <a:r>
                        <a:rPr sz="900" spc="30" dirty="0">
                          <a:solidFill>
                            <a:srgbClr val="3C3B3A"/>
                          </a:solidFill>
                          <a:latin typeface="Verdana"/>
                          <a:cs typeface="Verdana"/>
                        </a:rPr>
                        <a:t>and</a:t>
                      </a:r>
                      <a:r>
                        <a:rPr sz="900" spc="-70" dirty="0">
                          <a:solidFill>
                            <a:srgbClr val="3C3B3A"/>
                          </a:solidFill>
                          <a:latin typeface="Verdana"/>
                          <a:cs typeface="Verdana"/>
                        </a:rPr>
                        <a:t> </a:t>
                      </a:r>
                      <a:r>
                        <a:rPr sz="900" spc="35" dirty="0">
                          <a:solidFill>
                            <a:srgbClr val="3C3B3A"/>
                          </a:solidFill>
                          <a:latin typeface="Verdana"/>
                          <a:cs typeface="Verdana"/>
                        </a:rPr>
                        <a:t>engage</a:t>
                      </a:r>
                      <a:r>
                        <a:rPr sz="900" spc="-65" dirty="0">
                          <a:solidFill>
                            <a:srgbClr val="3C3B3A"/>
                          </a:solidFill>
                          <a:latin typeface="Verdana"/>
                          <a:cs typeface="Verdana"/>
                        </a:rPr>
                        <a:t> </a:t>
                      </a:r>
                      <a:r>
                        <a:rPr sz="900" spc="-35" dirty="0">
                          <a:solidFill>
                            <a:srgbClr val="3C3B3A"/>
                          </a:solidFill>
                          <a:latin typeface="Verdana"/>
                          <a:cs typeface="Verdana"/>
                        </a:rPr>
                        <a:t>with</a:t>
                      </a:r>
                      <a:r>
                        <a:rPr sz="900" spc="-65" dirty="0">
                          <a:solidFill>
                            <a:srgbClr val="3C3B3A"/>
                          </a:solidFill>
                          <a:latin typeface="Verdana"/>
                          <a:cs typeface="Verdana"/>
                        </a:rPr>
                        <a:t> </a:t>
                      </a:r>
                      <a:r>
                        <a:rPr sz="900" spc="20" dirty="0">
                          <a:solidFill>
                            <a:srgbClr val="3C3B3A"/>
                          </a:solidFill>
                          <a:latin typeface="Verdana"/>
                          <a:cs typeface="Verdana"/>
                        </a:rPr>
                        <a:t>an</a:t>
                      </a:r>
                      <a:r>
                        <a:rPr sz="900" spc="-70" dirty="0">
                          <a:solidFill>
                            <a:srgbClr val="3C3B3A"/>
                          </a:solidFill>
                          <a:latin typeface="Verdana"/>
                          <a:cs typeface="Verdana"/>
                        </a:rPr>
                        <a:t> </a:t>
                      </a:r>
                      <a:r>
                        <a:rPr sz="900" spc="-20" dirty="0">
                          <a:solidFill>
                            <a:srgbClr val="3C3B3A"/>
                          </a:solidFill>
                          <a:latin typeface="Verdana"/>
                          <a:cs typeface="Verdana"/>
                        </a:rPr>
                        <a:t>unknown</a:t>
                      </a:r>
                      <a:r>
                        <a:rPr sz="900" spc="-65" dirty="0">
                          <a:solidFill>
                            <a:srgbClr val="3C3B3A"/>
                          </a:solidFill>
                          <a:latin typeface="Verdana"/>
                          <a:cs typeface="Verdana"/>
                        </a:rPr>
                        <a:t> </a:t>
                      </a:r>
                      <a:r>
                        <a:rPr sz="900" spc="-60" dirty="0">
                          <a:solidFill>
                            <a:srgbClr val="3C3B3A"/>
                          </a:solidFill>
                          <a:latin typeface="Verdana"/>
                          <a:cs typeface="Verdana"/>
                        </a:rPr>
                        <a:t>short</a:t>
                      </a:r>
                      <a:r>
                        <a:rPr sz="900" spc="-70" dirty="0">
                          <a:solidFill>
                            <a:srgbClr val="3C3B3A"/>
                          </a:solidFill>
                          <a:latin typeface="Verdana"/>
                          <a:cs typeface="Verdana"/>
                        </a:rPr>
                        <a:t> </a:t>
                      </a:r>
                      <a:r>
                        <a:rPr sz="900" spc="-60" dirty="0">
                          <a:solidFill>
                            <a:srgbClr val="3C3B3A"/>
                          </a:solidFill>
                          <a:latin typeface="Verdana"/>
                          <a:cs typeface="Verdana"/>
                        </a:rPr>
                        <a:t>story</a:t>
                      </a:r>
                      <a:r>
                        <a:rPr sz="900" spc="-65" dirty="0">
                          <a:solidFill>
                            <a:srgbClr val="3C3B3A"/>
                          </a:solidFill>
                          <a:latin typeface="Verdana"/>
                          <a:cs typeface="Verdana"/>
                        </a:rPr>
                        <a:t> </a:t>
                      </a:r>
                      <a:r>
                        <a:rPr sz="900" spc="-50" dirty="0">
                          <a:solidFill>
                            <a:srgbClr val="3C3B3A"/>
                          </a:solidFill>
                          <a:latin typeface="Verdana"/>
                          <a:cs typeface="Verdana"/>
                        </a:rPr>
                        <a:t>in</a:t>
                      </a:r>
                      <a:r>
                        <a:rPr sz="900" spc="-60" dirty="0">
                          <a:solidFill>
                            <a:srgbClr val="3C3B3A"/>
                          </a:solidFill>
                          <a:latin typeface="Verdana"/>
                          <a:cs typeface="Verdana"/>
                        </a:rPr>
                        <a:t> </a:t>
                      </a:r>
                      <a:r>
                        <a:rPr sz="900" spc="70" dirty="0">
                          <a:solidFill>
                            <a:srgbClr val="3C3B3A"/>
                          </a:solidFill>
                          <a:latin typeface="Verdana"/>
                          <a:cs typeface="Verdana"/>
                        </a:rPr>
                        <a:t>a</a:t>
                      </a:r>
                      <a:r>
                        <a:rPr sz="900" spc="-65" dirty="0">
                          <a:solidFill>
                            <a:srgbClr val="3C3B3A"/>
                          </a:solidFill>
                          <a:latin typeface="Verdana"/>
                          <a:cs typeface="Verdana"/>
                        </a:rPr>
                        <a:t> </a:t>
                      </a:r>
                      <a:r>
                        <a:rPr sz="900" spc="-50" dirty="0">
                          <a:solidFill>
                            <a:srgbClr val="3C3B3A"/>
                          </a:solidFill>
                          <a:latin typeface="Verdana"/>
                          <a:cs typeface="Verdana"/>
                        </a:rPr>
                        <a:t>small</a:t>
                      </a:r>
                      <a:r>
                        <a:rPr sz="900" spc="-65" dirty="0">
                          <a:solidFill>
                            <a:srgbClr val="3C3B3A"/>
                          </a:solidFill>
                          <a:latin typeface="Verdana"/>
                          <a:cs typeface="Verdana"/>
                        </a:rPr>
                        <a:t> </a:t>
                      </a:r>
                      <a:r>
                        <a:rPr sz="900" dirty="0">
                          <a:solidFill>
                            <a:srgbClr val="3C3B3A"/>
                          </a:solidFill>
                          <a:latin typeface="Verdana"/>
                          <a:cs typeface="Verdana"/>
                        </a:rPr>
                        <a:t>group</a:t>
                      </a:r>
                      <a:r>
                        <a:rPr sz="900" spc="-65" dirty="0">
                          <a:solidFill>
                            <a:srgbClr val="3C3B3A"/>
                          </a:solidFill>
                          <a:latin typeface="Verdana"/>
                          <a:cs typeface="Verdana"/>
                        </a:rPr>
                        <a:t> </a:t>
                      </a:r>
                      <a:r>
                        <a:rPr sz="900" spc="-80" dirty="0">
                          <a:solidFill>
                            <a:srgbClr val="3C3B3A"/>
                          </a:solidFill>
                          <a:latin typeface="Verdana"/>
                          <a:cs typeface="Verdana"/>
                        </a:rPr>
                        <a:t>,</a:t>
                      </a:r>
                      <a:r>
                        <a:rPr sz="900" spc="-40" dirty="0">
                          <a:solidFill>
                            <a:srgbClr val="3C3B3A"/>
                          </a:solidFill>
                          <a:latin typeface="Verdana"/>
                          <a:cs typeface="Verdana"/>
                        </a:rPr>
                        <a:t> </a:t>
                      </a:r>
                      <a:r>
                        <a:rPr sz="900" spc="-20" dirty="0">
                          <a:solidFill>
                            <a:srgbClr val="3C3B3A"/>
                          </a:solidFill>
                          <a:latin typeface="Verdana"/>
                          <a:cs typeface="Verdana"/>
                        </a:rPr>
                        <a:t>e.g.</a:t>
                      </a:r>
                      <a:r>
                        <a:rPr sz="900" spc="-75" dirty="0">
                          <a:solidFill>
                            <a:srgbClr val="3C3B3A"/>
                          </a:solidFill>
                          <a:latin typeface="Verdana"/>
                          <a:cs typeface="Verdana"/>
                        </a:rPr>
                        <a:t> </a:t>
                      </a:r>
                      <a:r>
                        <a:rPr sz="900" dirty="0">
                          <a:solidFill>
                            <a:srgbClr val="3C3B3A"/>
                          </a:solidFill>
                          <a:latin typeface="Verdana"/>
                          <a:cs typeface="Verdana"/>
                        </a:rPr>
                        <a:t>commenting</a:t>
                      </a:r>
                      <a:r>
                        <a:rPr sz="900" spc="-70" dirty="0">
                          <a:solidFill>
                            <a:srgbClr val="3C3B3A"/>
                          </a:solidFill>
                          <a:latin typeface="Verdana"/>
                          <a:cs typeface="Verdana"/>
                        </a:rPr>
                        <a:t> </a:t>
                      </a:r>
                      <a:r>
                        <a:rPr sz="900" spc="10" dirty="0">
                          <a:solidFill>
                            <a:srgbClr val="3C3B3A"/>
                          </a:solidFill>
                          <a:latin typeface="Verdana"/>
                          <a:cs typeface="Verdana"/>
                        </a:rPr>
                        <a:t>on</a:t>
                      </a:r>
                      <a:r>
                        <a:rPr sz="900" spc="-60" dirty="0">
                          <a:solidFill>
                            <a:srgbClr val="3C3B3A"/>
                          </a:solidFill>
                          <a:latin typeface="Verdana"/>
                          <a:cs typeface="Verdana"/>
                        </a:rPr>
                        <a:t> </a:t>
                      </a:r>
                      <a:r>
                        <a:rPr sz="900" spc="-10" dirty="0">
                          <a:solidFill>
                            <a:srgbClr val="3C3B3A"/>
                          </a:solidFill>
                          <a:latin typeface="Verdana"/>
                          <a:cs typeface="Verdana"/>
                        </a:rPr>
                        <a:t>the</a:t>
                      </a:r>
                      <a:r>
                        <a:rPr sz="900" spc="-70" dirty="0">
                          <a:solidFill>
                            <a:srgbClr val="3C3B3A"/>
                          </a:solidFill>
                          <a:latin typeface="Verdana"/>
                          <a:cs typeface="Verdana"/>
                        </a:rPr>
                        <a:t> </a:t>
                      </a:r>
                      <a:r>
                        <a:rPr sz="900" spc="-50" dirty="0">
                          <a:solidFill>
                            <a:srgbClr val="3C3B3A"/>
                          </a:solidFill>
                          <a:latin typeface="Verdana"/>
                          <a:cs typeface="Verdana"/>
                        </a:rPr>
                        <a:t>illustration</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5" dirty="0">
                          <a:latin typeface="Verdana"/>
                          <a:cs typeface="Verdana"/>
                        </a:rPr>
                        <a:t>Join</a:t>
                      </a:r>
                      <a:r>
                        <a:rPr sz="900" spc="-70" dirty="0">
                          <a:latin typeface="Verdana"/>
                          <a:cs typeface="Verdana"/>
                        </a:rPr>
                        <a:t> </a:t>
                      </a:r>
                      <a:r>
                        <a:rPr sz="900" spc="-40" dirty="0">
                          <a:latin typeface="Verdana"/>
                          <a:cs typeface="Verdana"/>
                        </a:rPr>
                        <a:t>in</a:t>
                      </a:r>
                      <a:r>
                        <a:rPr sz="900" spc="-75" dirty="0">
                          <a:latin typeface="Verdana"/>
                          <a:cs typeface="Verdana"/>
                        </a:rPr>
                        <a:t> </a:t>
                      </a:r>
                      <a:r>
                        <a:rPr sz="900" spc="-35" dirty="0">
                          <a:latin typeface="Verdana"/>
                          <a:cs typeface="Verdana"/>
                        </a:rPr>
                        <a:t>with</a:t>
                      </a:r>
                      <a:r>
                        <a:rPr sz="900" spc="-65" dirty="0">
                          <a:latin typeface="Verdana"/>
                          <a:cs typeface="Verdana"/>
                        </a:rPr>
                        <a:t> </a:t>
                      </a:r>
                      <a:r>
                        <a:rPr sz="900" spc="15" dirty="0">
                          <a:latin typeface="Verdana"/>
                          <a:cs typeface="Verdana"/>
                        </a:rPr>
                        <a:t>repeated</a:t>
                      </a:r>
                      <a:r>
                        <a:rPr sz="900" spc="-70" dirty="0">
                          <a:latin typeface="Verdana"/>
                          <a:cs typeface="Verdana"/>
                        </a:rPr>
                        <a:t> </a:t>
                      </a:r>
                      <a:r>
                        <a:rPr sz="900" spc="-50" dirty="0">
                          <a:latin typeface="Verdana"/>
                          <a:cs typeface="Verdana"/>
                        </a:rPr>
                        <a:t>refrains</a:t>
                      </a:r>
                      <a:r>
                        <a:rPr sz="900" spc="-65" dirty="0">
                          <a:latin typeface="Verdana"/>
                          <a:cs typeface="Verdana"/>
                        </a:rPr>
                        <a:t> </a:t>
                      </a:r>
                      <a:r>
                        <a:rPr sz="900" spc="30" dirty="0">
                          <a:latin typeface="Verdana"/>
                          <a:cs typeface="Verdana"/>
                        </a:rPr>
                        <a:t>and</a:t>
                      </a:r>
                      <a:r>
                        <a:rPr sz="900" spc="-60" dirty="0">
                          <a:latin typeface="Verdana"/>
                          <a:cs typeface="Verdana"/>
                        </a:rPr>
                        <a:t> </a:t>
                      </a:r>
                      <a:r>
                        <a:rPr sz="900" spc="-5" dirty="0">
                          <a:latin typeface="Verdana"/>
                          <a:cs typeface="Verdana"/>
                        </a:rPr>
                        <a:t>anticipates</a:t>
                      </a:r>
                      <a:r>
                        <a:rPr sz="900" spc="-65" dirty="0">
                          <a:latin typeface="Verdana"/>
                          <a:cs typeface="Verdana"/>
                        </a:rPr>
                        <a:t> </a:t>
                      </a:r>
                      <a:r>
                        <a:rPr sz="900" spc="-30" dirty="0">
                          <a:latin typeface="Verdana"/>
                          <a:cs typeface="Verdana"/>
                        </a:rPr>
                        <a:t>key</a:t>
                      </a:r>
                      <a:r>
                        <a:rPr sz="900" spc="-60" dirty="0">
                          <a:latin typeface="Verdana"/>
                          <a:cs typeface="Verdana"/>
                        </a:rPr>
                        <a:t> </a:t>
                      </a:r>
                      <a:r>
                        <a:rPr sz="900" spc="-30" dirty="0">
                          <a:latin typeface="Verdana"/>
                          <a:cs typeface="Verdana"/>
                        </a:rPr>
                        <a:t>events</a:t>
                      </a:r>
                      <a:r>
                        <a:rPr sz="900" spc="-65" dirty="0">
                          <a:latin typeface="Verdana"/>
                          <a:cs typeface="Verdana"/>
                        </a:rPr>
                        <a:t> </a:t>
                      </a:r>
                      <a:r>
                        <a:rPr sz="900" spc="30" dirty="0">
                          <a:latin typeface="Verdana"/>
                          <a:cs typeface="Verdana"/>
                        </a:rPr>
                        <a:t>and</a:t>
                      </a:r>
                      <a:r>
                        <a:rPr sz="900" spc="-60" dirty="0">
                          <a:latin typeface="Verdana"/>
                          <a:cs typeface="Verdana"/>
                        </a:rPr>
                        <a:t> </a:t>
                      </a:r>
                      <a:r>
                        <a:rPr sz="900" spc="-35" dirty="0">
                          <a:latin typeface="Verdana"/>
                          <a:cs typeface="Verdana"/>
                        </a:rPr>
                        <a:t>phrases</a:t>
                      </a:r>
                      <a:r>
                        <a:rPr sz="900" spc="-75" dirty="0">
                          <a:latin typeface="Verdana"/>
                          <a:cs typeface="Verdana"/>
                        </a:rPr>
                        <a:t> </a:t>
                      </a:r>
                      <a:r>
                        <a:rPr sz="900" spc="-40" dirty="0">
                          <a:latin typeface="Verdana"/>
                          <a:cs typeface="Verdana"/>
                        </a:rPr>
                        <a:t>in</a:t>
                      </a:r>
                      <a:r>
                        <a:rPr sz="900" spc="-65" dirty="0">
                          <a:latin typeface="Verdana"/>
                          <a:cs typeface="Verdana"/>
                        </a:rPr>
                        <a:t> </a:t>
                      </a:r>
                      <a:r>
                        <a:rPr sz="900" spc="-55" dirty="0">
                          <a:latin typeface="Verdana"/>
                          <a:cs typeface="Verdana"/>
                        </a:rPr>
                        <a:t>rhymes</a:t>
                      </a:r>
                      <a:r>
                        <a:rPr sz="900" spc="-60" dirty="0">
                          <a:latin typeface="Verdana"/>
                          <a:cs typeface="Verdana"/>
                        </a:rPr>
                        <a:t> </a:t>
                      </a:r>
                      <a:r>
                        <a:rPr sz="900" spc="30" dirty="0">
                          <a:latin typeface="Verdana"/>
                          <a:cs typeface="Verdana"/>
                        </a:rPr>
                        <a:t>and</a:t>
                      </a:r>
                      <a:r>
                        <a:rPr sz="900" spc="-65" dirty="0">
                          <a:latin typeface="Verdana"/>
                          <a:cs typeface="Verdana"/>
                        </a:rPr>
                        <a:t> </a:t>
                      </a:r>
                      <a:r>
                        <a:rPr sz="900" spc="-55" dirty="0">
                          <a:latin typeface="Verdana"/>
                          <a:cs typeface="Verdana"/>
                        </a:rPr>
                        <a:t>stories</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15" dirty="0">
                          <a:latin typeface="Verdana"/>
                          <a:cs typeface="Verdana"/>
                        </a:rPr>
                        <a:t>Focus</a:t>
                      </a:r>
                      <a:r>
                        <a:rPr sz="900" spc="-60" dirty="0">
                          <a:latin typeface="Verdana"/>
                          <a:cs typeface="Verdana"/>
                        </a:rPr>
                        <a:t> </a:t>
                      </a:r>
                      <a:r>
                        <a:rPr sz="900" spc="-15" dirty="0">
                          <a:latin typeface="Verdana"/>
                          <a:cs typeface="Verdana"/>
                        </a:rPr>
                        <a:t>attention</a:t>
                      </a:r>
                      <a:r>
                        <a:rPr sz="900" spc="-50" dirty="0">
                          <a:latin typeface="Verdana"/>
                          <a:cs typeface="Verdana"/>
                        </a:rPr>
                        <a:t> </a:t>
                      </a:r>
                      <a:r>
                        <a:rPr sz="900" spc="-65" dirty="0">
                          <a:latin typeface="Verdana"/>
                          <a:cs typeface="Verdana"/>
                        </a:rPr>
                        <a:t>(in </a:t>
                      </a:r>
                      <a:r>
                        <a:rPr sz="900" spc="-50" dirty="0">
                          <a:latin typeface="Verdana"/>
                          <a:cs typeface="Verdana"/>
                        </a:rPr>
                        <a:t>self</a:t>
                      </a:r>
                      <a:r>
                        <a:rPr sz="900" spc="-70" dirty="0">
                          <a:latin typeface="Verdana"/>
                          <a:cs typeface="Verdana"/>
                        </a:rPr>
                        <a:t> </a:t>
                      </a:r>
                      <a:r>
                        <a:rPr sz="900" dirty="0">
                          <a:latin typeface="Verdana"/>
                          <a:cs typeface="Verdana"/>
                        </a:rPr>
                        <a:t>chosen</a:t>
                      </a:r>
                      <a:r>
                        <a:rPr sz="900" spc="-65" dirty="0">
                          <a:latin typeface="Verdana"/>
                          <a:cs typeface="Verdana"/>
                        </a:rPr>
                        <a:t> </a:t>
                      </a:r>
                      <a:r>
                        <a:rPr sz="900" spc="-30" dirty="0">
                          <a:latin typeface="Verdana"/>
                          <a:cs typeface="Verdana"/>
                        </a:rPr>
                        <a:t>activities)</a:t>
                      </a:r>
                      <a:r>
                        <a:rPr sz="900" spc="-45" dirty="0">
                          <a:latin typeface="Verdana"/>
                          <a:cs typeface="Verdana"/>
                        </a:rPr>
                        <a:t> </a:t>
                      </a:r>
                      <a:r>
                        <a:rPr sz="900" spc="-125" dirty="0">
                          <a:latin typeface="Verdana"/>
                          <a:cs typeface="Verdana"/>
                        </a:rPr>
                        <a:t>–</a:t>
                      </a:r>
                      <a:r>
                        <a:rPr sz="900" spc="-55" dirty="0">
                          <a:latin typeface="Verdana"/>
                          <a:cs typeface="Verdana"/>
                        </a:rPr>
                        <a:t> </a:t>
                      </a:r>
                      <a:r>
                        <a:rPr sz="900" spc="50" dirty="0">
                          <a:latin typeface="Verdana"/>
                          <a:cs typeface="Verdana"/>
                        </a:rPr>
                        <a:t>can</a:t>
                      </a:r>
                      <a:r>
                        <a:rPr sz="900" spc="-75" dirty="0">
                          <a:latin typeface="Verdana"/>
                          <a:cs typeface="Verdana"/>
                        </a:rPr>
                        <a:t> still</a:t>
                      </a:r>
                      <a:r>
                        <a:rPr sz="900" spc="-65" dirty="0">
                          <a:latin typeface="Verdana"/>
                          <a:cs typeface="Verdana"/>
                        </a:rPr>
                        <a:t> </a:t>
                      </a:r>
                      <a:r>
                        <a:rPr sz="900" spc="-50" dirty="0">
                          <a:latin typeface="Verdana"/>
                          <a:cs typeface="Verdana"/>
                        </a:rPr>
                        <a:t>listen</a:t>
                      </a:r>
                      <a:r>
                        <a:rPr sz="900" spc="-80" dirty="0">
                          <a:latin typeface="Verdana"/>
                          <a:cs typeface="Verdana"/>
                        </a:rPr>
                        <a:t> </a:t>
                      </a:r>
                      <a:r>
                        <a:rPr sz="900" spc="-40" dirty="0">
                          <a:latin typeface="Verdana"/>
                          <a:cs typeface="Verdana"/>
                        </a:rPr>
                        <a:t>or</a:t>
                      </a:r>
                      <a:r>
                        <a:rPr sz="900" spc="-55" dirty="0">
                          <a:latin typeface="Verdana"/>
                          <a:cs typeface="Verdana"/>
                        </a:rPr>
                        <a:t> </a:t>
                      </a:r>
                      <a:r>
                        <a:rPr sz="900" dirty="0">
                          <a:latin typeface="Verdana"/>
                          <a:cs typeface="Verdana"/>
                        </a:rPr>
                        <a:t>do,</a:t>
                      </a:r>
                      <a:r>
                        <a:rPr sz="900" spc="-75" dirty="0">
                          <a:latin typeface="Verdana"/>
                          <a:cs typeface="Verdana"/>
                        </a:rPr>
                        <a:t> </a:t>
                      </a:r>
                      <a:r>
                        <a:rPr sz="900" spc="-10" dirty="0">
                          <a:latin typeface="Verdana"/>
                          <a:cs typeface="Verdana"/>
                        </a:rPr>
                        <a:t>but</a:t>
                      </a:r>
                      <a:r>
                        <a:rPr sz="900" spc="-70" dirty="0">
                          <a:latin typeface="Verdana"/>
                          <a:cs typeface="Verdana"/>
                        </a:rPr>
                        <a:t> </a:t>
                      </a:r>
                      <a:r>
                        <a:rPr sz="900" spc="55" dirty="0">
                          <a:latin typeface="Verdana"/>
                          <a:cs typeface="Verdana"/>
                        </a:rPr>
                        <a:t>can</a:t>
                      </a:r>
                      <a:r>
                        <a:rPr sz="900" spc="-65" dirty="0">
                          <a:latin typeface="Verdana"/>
                          <a:cs typeface="Verdana"/>
                        </a:rPr>
                        <a:t> </a:t>
                      </a:r>
                      <a:r>
                        <a:rPr sz="900" spc="35" dirty="0">
                          <a:latin typeface="Verdana"/>
                          <a:cs typeface="Verdana"/>
                        </a:rPr>
                        <a:t>change</a:t>
                      </a:r>
                      <a:r>
                        <a:rPr sz="900" spc="-65" dirty="0">
                          <a:latin typeface="Verdana"/>
                          <a:cs typeface="Verdana"/>
                        </a:rPr>
                        <a:t> </a:t>
                      </a:r>
                      <a:r>
                        <a:rPr sz="900" spc="-45" dirty="0">
                          <a:latin typeface="Verdana"/>
                          <a:cs typeface="Verdana"/>
                        </a:rPr>
                        <a:t>their</a:t>
                      </a:r>
                      <a:r>
                        <a:rPr sz="900" spc="-70" dirty="0">
                          <a:latin typeface="Verdana"/>
                          <a:cs typeface="Verdana"/>
                        </a:rPr>
                        <a:t> </a:t>
                      </a:r>
                      <a:r>
                        <a:rPr sz="900" spc="5" dirty="0">
                          <a:latin typeface="Verdana"/>
                          <a:cs typeface="Verdana"/>
                        </a:rPr>
                        <a:t>own</a:t>
                      </a:r>
                      <a:r>
                        <a:rPr sz="900" spc="-60" dirty="0">
                          <a:latin typeface="Verdana"/>
                          <a:cs typeface="Verdana"/>
                        </a:rPr>
                        <a:t> </a:t>
                      </a:r>
                      <a:r>
                        <a:rPr sz="900" spc="-5" dirty="0">
                          <a:latin typeface="Verdana"/>
                          <a:cs typeface="Verdana"/>
                        </a:rPr>
                        <a:t>focus</a:t>
                      </a:r>
                      <a:r>
                        <a:rPr sz="900" spc="-80" dirty="0">
                          <a:latin typeface="Verdana"/>
                          <a:cs typeface="Verdana"/>
                        </a:rPr>
                        <a:t> </a:t>
                      </a:r>
                      <a:r>
                        <a:rPr sz="900" dirty="0">
                          <a:latin typeface="Verdana"/>
                          <a:cs typeface="Verdana"/>
                        </a:rPr>
                        <a:t>of</a:t>
                      </a:r>
                      <a:r>
                        <a:rPr sz="900" spc="-60" dirty="0">
                          <a:latin typeface="Verdana"/>
                          <a:cs typeface="Verdana"/>
                        </a:rPr>
                        <a:t> </a:t>
                      </a:r>
                      <a:r>
                        <a:rPr sz="900" spc="-15" dirty="0">
                          <a:latin typeface="Verdana"/>
                          <a:cs typeface="Verdana"/>
                        </a:rPr>
                        <a:t>attention</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20" dirty="0">
                          <a:latin typeface="Verdana"/>
                          <a:cs typeface="Verdana"/>
                        </a:rPr>
                        <a:t>Understand</a:t>
                      </a:r>
                      <a:r>
                        <a:rPr sz="900" spc="-70" dirty="0">
                          <a:latin typeface="Verdana"/>
                          <a:cs typeface="Verdana"/>
                        </a:rPr>
                        <a:t> </a:t>
                      </a:r>
                      <a:r>
                        <a:rPr sz="900" spc="-10" dirty="0">
                          <a:latin typeface="Verdana"/>
                          <a:cs typeface="Verdana"/>
                        </a:rPr>
                        <a:t>the</a:t>
                      </a:r>
                      <a:r>
                        <a:rPr sz="900" spc="-60" dirty="0">
                          <a:latin typeface="Verdana"/>
                          <a:cs typeface="Verdana"/>
                        </a:rPr>
                        <a:t> </a:t>
                      </a:r>
                      <a:r>
                        <a:rPr sz="900" spc="-35" dirty="0">
                          <a:latin typeface="Verdana"/>
                          <a:cs typeface="Verdana"/>
                        </a:rPr>
                        <a:t>use</a:t>
                      </a:r>
                      <a:r>
                        <a:rPr sz="900" spc="-60" dirty="0">
                          <a:latin typeface="Verdana"/>
                          <a:cs typeface="Verdana"/>
                        </a:rPr>
                        <a:t> </a:t>
                      </a:r>
                      <a:r>
                        <a:rPr sz="900" spc="-25" dirty="0">
                          <a:latin typeface="Verdana"/>
                          <a:cs typeface="Verdana"/>
                        </a:rPr>
                        <a:t>of,</a:t>
                      </a:r>
                      <a:r>
                        <a:rPr sz="900" spc="-70" dirty="0">
                          <a:latin typeface="Verdana"/>
                          <a:cs typeface="Verdana"/>
                        </a:rPr>
                        <a:t> </a:t>
                      </a:r>
                      <a:r>
                        <a:rPr sz="900" spc="30" dirty="0">
                          <a:latin typeface="Verdana"/>
                          <a:cs typeface="Verdana"/>
                        </a:rPr>
                        <a:t>and</a:t>
                      </a:r>
                      <a:r>
                        <a:rPr sz="900" spc="-80" dirty="0">
                          <a:latin typeface="Verdana"/>
                          <a:cs typeface="Verdana"/>
                        </a:rPr>
                        <a:t> </a:t>
                      </a:r>
                      <a:r>
                        <a:rPr sz="900" dirty="0">
                          <a:latin typeface="Verdana"/>
                          <a:cs typeface="Verdana"/>
                        </a:rPr>
                        <a:t>vocabulary</a:t>
                      </a:r>
                      <a:r>
                        <a:rPr sz="900" spc="-60" dirty="0">
                          <a:latin typeface="Verdana"/>
                          <a:cs typeface="Verdana"/>
                        </a:rPr>
                        <a:t> </a:t>
                      </a:r>
                      <a:r>
                        <a:rPr sz="900" spc="-5" dirty="0">
                          <a:latin typeface="Verdana"/>
                          <a:cs typeface="Verdana"/>
                        </a:rPr>
                        <a:t>related</a:t>
                      </a:r>
                      <a:r>
                        <a:rPr sz="900" spc="-65" dirty="0">
                          <a:latin typeface="Verdana"/>
                          <a:cs typeface="Verdana"/>
                        </a:rPr>
                        <a:t> </a:t>
                      </a:r>
                      <a:r>
                        <a:rPr sz="900" spc="-30" dirty="0">
                          <a:latin typeface="Verdana"/>
                          <a:cs typeface="Verdana"/>
                        </a:rPr>
                        <a:t>to,</a:t>
                      </a:r>
                      <a:r>
                        <a:rPr sz="900" spc="-75" dirty="0">
                          <a:latin typeface="Verdana"/>
                          <a:cs typeface="Verdana"/>
                        </a:rPr>
                        <a:t> </a:t>
                      </a:r>
                      <a:r>
                        <a:rPr sz="900" spc="-30" dirty="0">
                          <a:latin typeface="Verdana"/>
                          <a:cs typeface="Verdana"/>
                        </a:rPr>
                        <a:t>tools</a:t>
                      </a:r>
                      <a:r>
                        <a:rPr sz="900" spc="-50" dirty="0">
                          <a:latin typeface="Verdana"/>
                          <a:cs typeface="Verdana"/>
                        </a:rPr>
                        <a:t> </a:t>
                      </a:r>
                      <a:r>
                        <a:rPr sz="900" spc="-20" dirty="0">
                          <a:latin typeface="Verdana"/>
                          <a:cs typeface="Verdana"/>
                        </a:rPr>
                        <a:t>/</a:t>
                      </a:r>
                      <a:r>
                        <a:rPr sz="900" spc="-55" dirty="0">
                          <a:latin typeface="Verdana"/>
                          <a:cs typeface="Verdana"/>
                        </a:rPr>
                        <a:t> </a:t>
                      </a:r>
                      <a:r>
                        <a:rPr sz="900" spc="-20" dirty="0">
                          <a:latin typeface="Verdana"/>
                          <a:cs typeface="Verdana"/>
                        </a:rPr>
                        <a:t>objects,</a:t>
                      </a:r>
                      <a:r>
                        <a:rPr sz="900" spc="-55" dirty="0">
                          <a:latin typeface="Verdana"/>
                          <a:cs typeface="Verdana"/>
                        </a:rPr>
                        <a:t> </a:t>
                      </a:r>
                      <a:r>
                        <a:rPr sz="900" spc="-20" dirty="0">
                          <a:latin typeface="Verdana"/>
                          <a:cs typeface="Verdana"/>
                        </a:rPr>
                        <a:t>e.g.</a:t>
                      </a:r>
                      <a:r>
                        <a:rPr sz="900" spc="-65" dirty="0">
                          <a:latin typeface="Verdana"/>
                          <a:cs typeface="Verdana"/>
                        </a:rPr>
                        <a:t> </a:t>
                      </a:r>
                      <a:r>
                        <a:rPr sz="900" spc="5" dirty="0">
                          <a:latin typeface="Verdana"/>
                          <a:cs typeface="Verdana"/>
                        </a:rPr>
                        <a:t>‘Which</a:t>
                      </a:r>
                      <a:r>
                        <a:rPr sz="900" spc="-65" dirty="0">
                          <a:latin typeface="Verdana"/>
                          <a:cs typeface="Verdana"/>
                        </a:rPr>
                        <a:t> </a:t>
                      </a:r>
                      <a:r>
                        <a:rPr sz="900" spc="20" dirty="0">
                          <a:latin typeface="Verdana"/>
                          <a:cs typeface="Verdana"/>
                        </a:rPr>
                        <a:t>one</a:t>
                      </a:r>
                      <a:r>
                        <a:rPr sz="900" spc="-65" dirty="0">
                          <a:latin typeface="Verdana"/>
                          <a:cs typeface="Verdana"/>
                        </a:rPr>
                        <a:t> </a:t>
                      </a:r>
                      <a:r>
                        <a:rPr sz="900" spc="45" dirty="0">
                          <a:latin typeface="Verdana"/>
                          <a:cs typeface="Verdana"/>
                        </a:rPr>
                        <a:t>do</a:t>
                      </a:r>
                      <a:r>
                        <a:rPr sz="900" spc="-60" dirty="0">
                          <a:latin typeface="Verdana"/>
                          <a:cs typeface="Verdana"/>
                        </a:rPr>
                        <a:t> </a:t>
                      </a:r>
                      <a:r>
                        <a:rPr sz="900" spc="25" dirty="0">
                          <a:latin typeface="Verdana"/>
                          <a:cs typeface="Verdana"/>
                        </a:rPr>
                        <a:t>we</a:t>
                      </a:r>
                      <a:r>
                        <a:rPr sz="900" spc="-65" dirty="0">
                          <a:latin typeface="Verdana"/>
                          <a:cs typeface="Verdana"/>
                        </a:rPr>
                        <a:t> </a:t>
                      </a:r>
                      <a:r>
                        <a:rPr sz="900" spc="15" dirty="0">
                          <a:latin typeface="Verdana"/>
                          <a:cs typeface="Verdana"/>
                        </a:rPr>
                        <a:t>cut</a:t>
                      </a:r>
                      <a:r>
                        <a:rPr sz="900" spc="-65" dirty="0">
                          <a:latin typeface="Verdana"/>
                          <a:cs typeface="Verdana"/>
                        </a:rPr>
                        <a:t> </a:t>
                      </a:r>
                      <a:r>
                        <a:rPr sz="900" spc="-5" dirty="0">
                          <a:latin typeface="Verdana"/>
                          <a:cs typeface="Verdana"/>
                        </a:rPr>
                        <a:t>with?’</a:t>
                      </a:r>
                      <a:r>
                        <a:rPr sz="900" spc="-70" dirty="0">
                          <a:latin typeface="Verdana"/>
                          <a:cs typeface="Verdana"/>
                        </a:rPr>
                        <a:t> </a:t>
                      </a:r>
                      <a:r>
                        <a:rPr sz="900" spc="-40" dirty="0">
                          <a:latin typeface="Verdana"/>
                          <a:cs typeface="Verdana"/>
                        </a:rPr>
                        <a:t>or</a:t>
                      </a:r>
                      <a:r>
                        <a:rPr sz="900" spc="-55" dirty="0">
                          <a:latin typeface="Verdana"/>
                          <a:cs typeface="Verdana"/>
                        </a:rPr>
                        <a:t> </a:t>
                      </a:r>
                      <a:r>
                        <a:rPr sz="900" spc="10" dirty="0">
                          <a:latin typeface="Verdana"/>
                          <a:cs typeface="Verdana"/>
                        </a:rPr>
                        <a:t>‘what</a:t>
                      </a:r>
                      <a:r>
                        <a:rPr sz="900" spc="-65" dirty="0">
                          <a:latin typeface="Verdana"/>
                          <a:cs typeface="Verdana"/>
                        </a:rPr>
                        <a:t> </a:t>
                      </a:r>
                      <a:r>
                        <a:rPr sz="900" dirty="0">
                          <a:latin typeface="Verdana"/>
                          <a:cs typeface="Verdana"/>
                        </a:rPr>
                        <a:t>would</a:t>
                      </a:r>
                      <a:r>
                        <a:rPr sz="900" spc="-70" dirty="0">
                          <a:latin typeface="Verdana"/>
                          <a:cs typeface="Verdana"/>
                        </a:rPr>
                        <a:t> </a:t>
                      </a:r>
                      <a:r>
                        <a:rPr sz="900" dirty="0">
                          <a:latin typeface="Verdana"/>
                          <a:cs typeface="Verdana"/>
                        </a:rPr>
                        <a:t>help</a:t>
                      </a:r>
                      <a:r>
                        <a:rPr sz="900" spc="-60" dirty="0">
                          <a:latin typeface="Verdana"/>
                          <a:cs typeface="Verdana"/>
                        </a:rPr>
                        <a:t> </a:t>
                      </a:r>
                      <a:r>
                        <a:rPr sz="900" spc="-75" dirty="0">
                          <a:latin typeface="Verdana"/>
                          <a:cs typeface="Verdana"/>
                        </a:rPr>
                        <a:t>us</a:t>
                      </a:r>
                      <a:r>
                        <a:rPr sz="900" spc="-65" dirty="0">
                          <a:latin typeface="Verdana"/>
                          <a:cs typeface="Verdana"/>
                        </a:rPr>
                        <a:t> </a:t>
                      </a:r>
                      <a:r>
                        <a:rPr sz="900" spc="-10" dirty="0">
                          <a:latin typeface="Verdana"/>
                          <a:cs typeface="Verdana"/>
                        </a:rPr>
                        <a:t>to</a:t>
                      </a:r>
                      <a:r>
                        <a:rPr sz="900" spc="-60" dirty="0">
                          <a:latin typeface="Verdana"/>
                          <a:cs typeface="Verdana"/>
                        </a:rPr>
                        <a:t> </a:t>
                      </a:r>
                      <a:r>
                        <a:rPr sz="900" spc="-5" dirty="0">
                          <a:latin typeface="Verdana"/>
                          <a:cs typeface="Verdana"/>
                        </a:rPr>
                        <a:t>move</a:t>
                      </a:r>
                      <a:r>
                        <a:rPr sz="900" spc="-60" dirty="0">
                          <a:latin typeface="Verdana"/>
                          <a:cs typeface="Verdana"/>
                        </a:rPr>
                        <a:t> </a:t>
                      </a:r>
                      <a:r>
                        <a:rPr sz="900" spc="-65" dirty="0">
                          <a:latin typeface="Verdana"/>
                          <a:cs typeface="Verdana"/>
                        </a:rPr>
                        <a:t>this </a:t>
                      </a:r>
                      <a:r>
                        <a:rPr sz="900" spc="10" dirty="0">
                          <a:latin typeface="Verdana"/>
                          <a:cs typeface="Verdana"/>
                        </a:rPr>
                        <a:t>sand?’</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5" dirty="0">
                          <a:latin typeface="Verdana"/>
                          <a:cs typeface="Verdana"/>
                        </a:rPr>
                        <a:t>Respond</a:t>
                      </a:r>
                      <a:r>
                        <a:rPr sz="900" spc="-60" dirty="0">
                          <a:latin typeface="Verdana"/>
                          <a:cs typeface="Verdana"/>
                        </a:rPr>
                        <a:t> </a:t>
                      </a:r>
                      <a:r>
                        <a:rPr sz="900" spc="-10" dirty="0">
                          <a:latin typeface="Verdana"/>
                          <a:cs typeface="Verdana"/>
                        </a:rPr>
                        <a:t>to</a:t>
                      </a:r>
                      <a:r>
                        <a:rPr sz="900" spc="-65" dirty="0">
                          <a:latin typeface="Verdana"/>
                          <a:cs typeface="Verdana"/>
                        </a:rPr>
                        <a:t> </a:t>
                      </a:r>
                      <a:r>
                        <a:rPr sz="900" spc="-45" dirty="0">
                          <a:latin typeface="Verdana"/>
                          <a:cs typeface="Verdana"/>
                        </a:rPr>
                        <a:t>instructions</a:t>
                      </a:r>
                      <a:r>
                        <a:rPr sz="900" spc="-55" dirty="0">
                          <a:latin typeface="Verdana"/>
                          <a:cs typeface="Verdana"/>
                        </a:rPr>
                        <a:t> </a:t>
                      </a:r>
                      <a:r>
                        <a:rPr sz="900" spc="-40" dirty="0">
                          <a:latin typeface="Verdana"/>
                          <a:cs typeface="Verdana"/>
                        </a:rPr>
                        <a:t>with</a:t>
                      </a:r>
                      <a:r>
                        <a:rPr sz="900" spc="-70" dirty="0">
                          <a:latin typeface="Verdana"/>
                          <a:cs typeface="Verdana"/>
                        </a:rPr>
                        <a:t> </a:t>
                      </a:r>
                      <a:r>
                        <a:rPr sz="900" spc="-20" dirty="0">
                          <a:latin typeface="Verdana"/>
                          <a:cs typeface="Verdana"/>
                        </a:rPr>
                        <a:t>more</a:t>
                      </a:r>
                      <a:r>
                        <a:rPr sz="900" spc="-65" dirty="0">
                          <a:latin typeface="Verdana"/>
                          <a:cs typeface="Verdana"/>
                        </a:rPr>
                        <a:t> </a:t>
                      </a:r>
                      <a:r>
                        <a:rPr sz="900" spc="-30" dirty="0">
                          <a:latin typeface="Verdana"/>
                          <a:cs typeface="Verdana"/>
                        </a:rPr>
                        <a:t>elements,</a:t>
                      </a:r>
                      <a:r>
                        <a:rPr sz="900" spc="-70" dirty="0">
                          <a:latin typeface="Verdana"/>
                          <a:cs typeface="Verdana"/>
                        </a:rPr>
                        <a:t> </a:t>
                      </a:r>
                      <a:r>
                        <a:rPr sz="900" spc="-30" dirty="0">
                          <a:latin typeface="Verdana"/>
                          <a:cs typeface="Verdana"/>
                        </a:rPr>
                        <a:t>e.g.,</a:t>
                      </a:r>
                      <a:r>
                        <a:rPr sz="900" spc="-55" dirty="0">
                          <a:latin typeface="Verdana"/>
                          <a:cs typeface="Verdana"/>
                        </a:rPr>
                        <a:t> </a:t>
                      </a:r>
                      <a:r>
                        <a:rPr sz="900" spc="15" dirty="0">
                          <a:latin typeface="Verdana"/>
                          <a:cs typeface="Verdana"/>
                        </a:rPr>
                        <a:t>‘Give</a:t>
                      </a:r>
                      <a:r>
                        <a:rPr sz="900" spc="-65" dirty="0">
                          <a:latin typeface="Verdana"/>
                          <a:cs typeface="Verdana"/>
                        </a:rPr>
                        <a:t> </a:t>
                      </a:r>
                      <a:r>
                        <a:rPr sz="900" spc="-10" dirty="0">
                          <a:latin typeface="Verdana"/>
                          <a:cs typeface="Verdana"/>
                        </a:rPr>
                        <a:t>the</a:t>
                      </a:r>
                      <a:r>
                        <a:rPr sz="900" spc="-55" dirty="0">
                          <a:latin typeface="Verdana"/>
                          <a:cs typeface="Verdana"/>
                        </a:rPr>
                        <a:t> </a:t>
                      </a:r>
                      <a:r>
                        <a:rPr sz="900" spc="5" dirty="0">
                          <a:latin typeface="Verdana"/>
                          <a:cs typeface="Verdana"/>
                        </a:rPr>
                        <a:t>big</a:t>
                      </a:r>
                      <a:r>
                        <a:rPr sz="900" spc="-70" dirty="0">
                          <a:latin typeface="Verdana"/>
                          <a:cs typeface="Verdana"/>
                        </a:rPr>
                        <a:t> </a:t>
                      </a:r>
                      <a:r>
                        <a:rPr sz="900" spc="-10" dirty="0">
                          <a:latin typeface="Verdana"/>
                          <a:cs typeface="Verdana"/>
                        </a:rPr>
                        <a:t>ball</a:t>
                      </a:r>
                      <a:r>
                        <a:rPr sz="900" spc="-60" dirty="0">
                          <a:latin typeface="Verdana"/>
                          <a:cs typeface="Verdana"/>
                        </a:rPr>
                        <a:t> </a:t>
                      </a:r>
                      <a:r>
                        <a:rPr sz="900" spc="-10" dirty="0">
                          <a:latin typeface="Verdana"/>
                          <a:cs typeface="Verdana"/>
                        </a:rPr>
                        <a:t>to</a:t>
                      </a:r>
                      <a:r>
                        <a:rPr sz="900" spc="-50" dirty="0">
                          <a:latin typeface="Verdana"/>
                          <a:cs typeface="Verdana"/>
                        </a:rPr>
                        <a:t> </a:t>
                      </a:r>
                      <a:r>
                        <a:rPr sz="900" spc="-55" dirty="0">
                          <a:latin typeface="Verdana"/>
                          <a:cs typeface="Verdana"/>
                        </a:rPr>
                        <a:t>me;</a:t>
                      </a:r>
                      <a:r>
                        <a:rPr sz="900" spc="-75" dirty="0">
                          <a:latin typeface="Verdana"/>
                          <a:cs typeface="Verdana"/>
                        </a:rPr>
                        <a:t> </a:t>
                      </a:r>
                      <a:r>
                        <a:rPr sz="900" spc="20" dirty="0">
                          <a:latin typeface="Verdana"/>
                          <a:cs typeface="Verdana"/>
                        </a:rPr>
                        <a:t>collect</a:t>
                      </a:r>
                      <a:r>
                        <a:rPr sz="900" spc="-65" dirty="0">
                          <a:latin typeface="Verdana"/>
                          <a:cs typeface="Verdana"/>
                        </a:rPr>
                        <a:t> </a:t>
                      </a:r>
                      <a:r>
                        <a:rPr sz="900" spc="15" dirty="0">
                          <a:latin typeface="Verdana"/>
                          <a:cs typeface="Verdana"/>
                        </a:rPr>
                        <a:t>up</a:t>
                      </a:r>
                      <a:r>
                        <a:rPr sz="900" spc="-65" dirty="0">
                          <a:latin typeface="Verdana"/>
                          <a:cs typeface="Verdana"/>
                        </a:rPr>
                        <a:t> </a:t>
                      </a:r>
                      <a:r>
                        <a:rPr sz="900" spc="-25" dirty="0">
                          <a:latin typeface="Verdana"/>
                          <a:cs typeface="Verdana"/>
                        </a:rPr>
                        <a:t>all</a:t>
                      </a:r>
                      <a:r>
                        <a:rPr sz="900" spc="-65" dirty="0">
                          <a:latin typeface="Verdana"/>
                          <a:cs typeface="Verdana"/>
                        </a:rPr>
                        <a:t> </a:t>
                      </a:r>
                      <a:r>
                        <a:rPr sz="900" spc="-10" dirty="0">
                          <a:latin typeface="Verdana"/>
                          <a:cs typeface="Verdana"/>
                        </a:rPr>
                        <a:t>the</a:t>
                      </a:r>
                      <a:r>
                        <a:rPr sz="900" spc="-60" dirty="0">
                          <a:latin typeface="Verdana"/>
                          <a:cs typeface="Verdana"/>
                        </a:rPr>
                        <a:t> </a:t>
                      </a:r>
                      <a:r>
                        <a:rPr sz="900" spc="-15" dirty="0">
                          <a:latin typeface="Verdana"/>
                          <a:cs typeface="Verdana"/>
                        </a:rPr>
                        <a:t>blocks</a:t>
                      </a:r>
                      <a:r>
                        <a:rPr sz="900" spc="-65" dirty="0">
                          <a:latin typeface="Verdana"/>
                          <a:cs typeface="Verdana"/>
                        </a:rPr>
                        <a:t> </a:t>
                      </a:r>
                      <a:r>
                        <a:rPr sz="900" spc="30" dirty="0">
                          <a:latin typeface="Verdana"/>
                          <a:cs typeface="Verdana"/>
                        </a:rPr>
                        <a:t>and</a:t>
                      </a:r>
                      <a:r>
                        <a:rPr sz="900" spc="-60" dirty="0">
                          <a:latin typeface="Verdana"/>
                          <a:cs typeface="Verdana"/>
                        </a:rPr>
                        <a:t> </a:t>
                      </a:r>
                      <a:r>
                        <a:rPr sz="900" spc="-10" dirty="0">
                          <a:latin typeface="Verdana"/>
                          <a:cs typeface="Verdana"/>
                        </a:rPr>
                        <a:t>put</a:t>
                      </a:r>
                      <a:r>
                        <a:rPr sz="900" spc="-70" dirty="0">
                          <a:latin typeface="Verdana"/>
                          <a:cs typeface="Verdana"/>
                        </a:rPr>
                        <a:t> </a:t>
                      </a:r>
                      <a:r>
                        <a:rPr sz="900" spc="-20" dirty="0">
                          <a:latin typeface="Verdana"/>
                          <a:cs typeface="Verdana"/>
                        </a:rPr>
                        <a:t>them</a:t>
                      </a:r>
                      <a:r>
                        <a:rPr sz="900" spc="-80" dirty="0">
                          <a:latin typeface="Verdana"/>
                          <a:cs typeface="Verdana"/>
                        </a:rPr>
                        <a:t> </a:t>
                      </a:r>
                      <a:r>
                        <a:rPr sz="900" spc="-40" dirty="0">
                          <a:latin typeface="Verdana"/>
                          <a:cs typeface="Verdana"/>
                        </a:rPr>
                        <a:t>in</a:t>
                      </a:r>
                      <a:r>
                        <a:rPr sz="900" spc="-65" dirty="0">
                          <a:latin typeface="Verdana"/>
                          <a:cs typeface="Verdana"/>
                        </a:rPr>
                        <a:t> </a:t>
                      </a:r>
                      <a:r>
                        <a:rPr sz="900" spc="-10" dirty="0">
                          <a:latin typeface="Verdana"/>
                          <a:cs typeface="Verdana"/>
                        </a:rPr>
                        <a:t>the</a:t>
                      </a:r>
                      <a:r>
                        <a:rPr sz="900" spc="-55" dirty="0">
                          <a:latin typeface="Verdana"/>
                          <a:cs typeface="Verdana"/>
                        </a:rPr>
                        <a:t> </a:t>
                      </a:r>
                      <a:r>
                        <a:rPr sz="900" spc="-5" dirty="0">
                          <a:latin typeface="Verdana"/>
                          <a:cs typeface="Verdana"/>
                        </a:rPr>
                        <a:t>box’.</a:t>
                      </a:r>
                      <a:endParaRPr sz="900" dirty="0">
                        <a:latin typeface="Verdana"/>
                        <a:cs typeface="Verdana"/>
                      </a:endParaRPr>
                    </a:p>
                    <a:p>
                      <a:pPr marL="297180">
                        <a:lnSpc>
                          <a:spcPct val="100000"/>
                        </a:lnSpc>
                        <a:spcBef>
                          <a:spcPts val="10"/>
                        </a:spcBef>
                        <a:tabLst>
                          <a:tab pos="525145" algn="l"/>
                        </a:tabLst>
                      </a:pPr>
                      <a:r>
                        <a:rPr sz="900" dirty="0">
                          <a:latin typeface="Symbol"/>
                          <a:cs typeface="Symbol"/>
                        </a:rPr>
                        <a:t></a:t>
                      </a:r>
                      <a:r>
                        <a:rPr sz="900" dirty="0">
                          <a:latin typeface="Times New Roman"/>
                          <a:cs typeface="Times New Roman"/>
                        </a:rPr>
                        <a:t>	</a:t>
                      </a:r>
                      <a:r>
                        <a:rPr sz="900" spc="-55" dirty="0">
                          <a:latin typeface="Verdana"/>
                          <a:cs typeface="Verdana"/>
                        </a:rPr>
                        <a:t>Use</a:t>
                      </a:r>
                      <a:r>
                        <a:rPr sz="900" spc="-65" dirty="0">
                          <a:latin typeface="Verdana"/>
                          <a:cs typeface="Verdana"/>
                        </a:rPr>
                        <a:t> </a:t>
                      </a:r>
                      <a:r>
                        <a:rPr sz="900" spc="15" dirty="0">
                          <a:latin typeface="Verdana"/>
                          <a:cs typeface="Verdana"/>
                        </a:rPr>
                        <a:t>language</a:t>
                      </a:r>
                      <a:r>
                        <a:rPr sz="900" spc="-70" dirty="0">
                          <a:latin typeface="Verdana"/>
                          <a:cs typeface="Verdana"/>
                        </a:rPr>
                        <a:t> </a:t>
                      </a:r>
                      <a:r>
                        <a:rPr sz="900" spc="-5" dirty="0">
                          <a:latin typeface="Verdana"/>
                          <a:cs typeface="Verdana"/>
                        </a:rPr>
                        <a:t>to</a:t>
                      </a:r>
                      <a:r>
                        <a:rPr sz="900" spc="-70" dirty="0">
                          <a:latin typeface="Verdana"/>
                          <a:cs typeface="Verdana"/>
                        </a:rPr>
                        <a:t> </a:t>
                      </a:r>
                      <a:r>
                        <a:rPr sz="900" spc="-30" dirty="0">
                          <a:latin typeface="Verdana"/>
                          <a:cs typeface="Verdana"/>
                        </a:rPr>
                        <a:t>share</a:t>
                      </a:r>
                      <a:r>
                        <a:rPr sz="900" spc="-70" dirty="0">
                          <a:latin typeface="Verdana"/>
                          <a:cs typeface="Verdana"/>
                        </a:rPr>
                        <a:t> </a:t>
                      </a:r>
                      <a:r>
                        <a:rPr sz="900" spc="-35" dirty="0">
                          <a:latin typeface="Verdana"/>
                          <a:cs typeface="Verdana"/>
                        </a:rPr>
                        <a:t>feelings,</a:t>
                      </a:r>
                      <a:r>
                        <a:rPr sz="900" spc="-75" dirty="0">
                          <a:latin typeface="Verdana"/>
                          <a:cs typeface="Verdana"/>
                        </a:rPr>
                        <a:t> </a:t>
                      </a:r>
                      <a:r>
                        <a:rPr sz="900" spc="-5" dirty="0">
                          <a:latin typeface="Verdana"/>
                          <a:cs typeface="Verdana"/>
                        </a:rPr>
                        <a:t>experiences</a:t>
                      </a:r>
                      <a:r>
                        <a:rPr sz="900" spc="-70" dirty="0">
                          <a:latin typeface="Verdana"/>
                          <a:cs typeface="Verdana"/>
                        </a:rPr>
                        <a:t> </a:t>
                      </a:r>
                      <a:r>
                        <a:rPr sz="900" spc="30" dirty="0">
                          <a:latin typeface="Verdana"/>
                          <a:cs typeface="Verdana"/>
                        </a:rPr>
                        <a:t>and</a:t>
                      </a:r>
                      <a:r>
                        <a:rPr sz="900" spc="-70" dirty="0">
                          <a:latin typeface="Verdana"/>
                          <a:cs typeface="Verdana"/>
                        </a:rPr>
                        <a:t> </a:t>
                      </a:r>
                      <a:r>
                        <a:rPr sz="900" spc="-30" dirty="0">
                          <a:latin typeface="Verdana"/>
                          <a:cs typeface="Verdana"/>
                        </a:rPr>
                        <a:t>thoughts</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20" dirty="0">
                          <a:latin typeface="Verdana"/>
                          <a:cs typeface="Verdana"/>
                        </a:rPr>
                        <a:t>Begin</a:t>
                      </a:r>
                      <a:r>
                        <a:rPr sz="900" spc="-60" dirty="0">
                          <a:latin typeface="Verdana"/>
                          <a:cs typeface="Verdana"/>
                        </a:rPr>
                        <a:t> </a:t>
                      </a:r>
                      <a:r>
                        <a:rPr sz="900" spc="-10" dirty="0">
                          <a:latin typeface="Verdana"/>
                          <a:cs typeface="Verdana"/>
                        </a:rPr>
                        <a:t>to</a:t>
                      </a:r>
                      <a:r>
                        <a:rPr sz="900" spc="-70" dirty="0">
                          <a:latin typeface="Verdana"/>
                          <a:cs typeface="Verdana"/>
                        </a:rPr>
                        <a:t> </a:t>
                      </a:r>
                      <a:r>
                        <a:rPr sz="900" dirty="0">
                          <a:latin typeface="Verdana"/>
                          <a:cs typeface="Verdana"/>
                        </a:rPr>
                        <a:t>hold</a:t>
                      </a:r>
                      <a:r>
                        <a:rPr sz="900" spc="-75" dirty="0">
                          <a:latin typeface="Verdana"/>
                          <a:cs typeface="Verdana"/>
                        </a:rPr>
                        <a:t> </a:t>
                      </a:r>
                      <a:r>
                        <a:rPr sz="900" spc="70" dirty="0">
                          <a:latin typeface="Verdana"/>
                          <a:cs typeface="Verdana"/>
                        </a:rPr>
                        <a:t>a</a:t>
                      </a:r>
                      <a:r>
                        <a:rPr sz="900" spc="-70" dirty="0">
                          <a:latin typeface="Verdana"/>
                          <a:cs typeface="Verdana"/>
                        </a:rPr>
                        <a:t> </a:t>
                      </a:r>
                      <a:r>
                        <a:rPr sz="900" spc="-15" dirty="0">
                          <a:latin typeface="Verdana"/>
                          <a:cs typeface="Verdana"/>
                        </a:rPr>
                        <a:t>conversation</a:t>
                      </a:r>
                      <a:r>
                        <a:rPr sz="900" spc="-65" dirty="0">
                          <a:latin typeface="Verdana"/>
                          <a:cs typeface="Verdana"/>
                        </a:rPr>
                        <a:t> </a:t>
                      </a:r>
                      <a:r>
                        <a:rPr sz="900" spc="-10" dirty="0">
                          <a:latin typeface="Verdana"/>
                          <a:cs typeface="Verdana"/>
                        </a:rPr>
                        <a:t>but</a:t>
                      </a:r>
                      <a:r>
                        <a:rPr sz="900" spc="-75" dirty="0">
                          <a:latin typeface="Verdana"/>
                          <a:cs typeface="Verdana"/>
                        </a:rPr>
                        <a:t> </a:t>
                      </a:r>
                      <a:r>
                        <a:rPr sz="900" spc="-30" dirty="0">
                          <a:latin typeface="Verdana"/>
                          <a:cs typeface="Verdana"/>
                        </a:rPr>
                        <a:t>might</a:t>
                      </a:r>
                      <a:r>
                        <a:rPr sz="900" spc="-75" dirty="0">
                          <a:latin typeface="Verdana"/>
                          <a:cs typeface="Verdana"/>
                        </a:rPr>
                        <a:t> </a:t>
                      </a:r>
                      <a:r>
                        <a:rPr sz="900" spc="-35" dirty="0">
                          <a:latin typeface="Verdana"/>
                          <a:cs typeface="Verdana"/>
                        </a:rPr>
                        <a:t>jump</a:t>
                      </a:r>
                      <a:r>
                        <a:rPr sz="900" spc="-70" dirty="0">
                          <a:latin typeface="Verdana"/>
                          <a:cs typeface="Verdana"/>
                        </a:rPr>
                        <a:t> </a:t>
                      </a:r>
                      <a:r>
                        <a:rPr sz="900" spc="-35" dirty="0">
                          <a:latin typeface="Verdana"/>
                          <a:cs typeface="Verdana"/>
                        </a:rPr>
                        <a:t>from</a:t>
                      </a:r>
                      <a:r>
                        <a:rPr sz="900" spc="-85" dirty="0">
                          <a:latin typeface="Verdana"/>
                          <a:cs typeface="Verdana"/>
                        </a:rPr>
                        <a:t> </a:t>
                      </a:r>
                      <a:r>
                        <a:rPr sz="900" spc="15" dirty="0">
                          <a:latin typeface="Verdana"/>
                          <a:cs typeface="Verdana"/>
                        </a:rPr>
                        <a:t>topic</a:t>
                      </a:r>
                      <a:r>
                        <a:rPr sz="900" spc="-60" dirty="0">
                          <a:latin typeface="Verdana"/>
                          <a:cs typeface="Verdana"/>
                        </a:rPr>
                        <a:t> </a:t>
                      </a:r>
                      <a:r>
                        <a:rPr sz="900" spc="-5" dirty="0">
                          <a:latin typeface="Verdana"/>
                          <a:cs typeface="Verdana"/>
                        </a:rPr>
                        <a:t>to</a:t>
                      </a:r>
                      <a:r>
                        <a:rPr sz="900" spc="-75" dirty="0">
                          <a:latin typeface="Verdana"/>
                          <a:cs typeface="Verdana"/>
                        </a:rPr>
                        <a:t> </a:t>
                      </a:r>
                      <a:r>
                        <a:rPr sz="900" spc="15" dirty="0">
                          <a:latin typeface="Verdana"/>
                          <a:cs typeface="Verdana"/>
                        </a:rPr>
                        <a:t>topic</a:t>
                      </a:r>
                      <a:endParaRPr sz="900" dirty="0">
                        <a:latin typeface="Verdana"/>
                        <a:cs typeface="Verdana"/>
                      </a:endParaRPr>
                    </a:p>
                    <a:p>
                      <a:pPr marL="297180">
                        <a:lnSpc>
                          <a:spcPts val="1050"/>
                        </a:lnSpc>
                        <a:spcBef>
                          <a:spcPts val="25"/>
                        </a:spcBef>
                        <a:tabLst>
                          <a:tab pos="525145" algn="l"/>
                        </a:tabLst>
                      </a:pPr>
                      <a:r>
                        <a:rPr sz="900" dirty="0">
                          <a:latin typeface="Symbol"/>
                          <a:cs typeface="Symbol"/>
                        </a:rPr>
                        <a:t></a:t>
                      </a:r>
                      <a:r>
                        <a:rPr sz="900" dirty="0">
                          <a:latin typeface="Times New Roman"/>
                          <a:cs typeface="Times New Roman"/>
                        </a:rPr>
                        <a:t>	</a:t>
                      </a:r>
                      <a:r>
                        <a:rPr sz="900" spc="-25" dirty="0">
                          <a:latin typeface="Verdana"/>
                          <a:cs typeface="Verdana"/>
                        </a:rPr>
                        <a:t>Learn</a:t>
                      </a:r>
                      <a:r>
                        <a:rPr sz="900" spc="-70" dirty="0">
                          <a:latin typeface="Verdana"/>
                          <a:cs typeface="Verdana"/>
                        </a:rPr>
                        <a:t> </a:t>
                      </a:r>
                      <a:r>
                        <a:rPr sz="900" spc="10" dirty="0">
                          <a:latin typeface="Verdana"/>
                          <a:cs typeface="Verdana"/>
                        </a:rPr>
                        <a:t>new</a:t>
                      </a:r>
                      <a:r>
                        <a:rPr sz="900" spc="-65" dirty="0">
                          <a:latin typeface="Verdana"/>
                          <a:cs typeface="Verdana"/>
                        </a:rPr>
                        <a:t> </a:t>
                      </a:r>
                      <a:r>
                        <a:rPr sz="900" spc="-30" dirty="0">
                          <a:latin typeface="Verdana"/>
                          <a:cs typeface="Verdana"/>
                        </a:rPr>
                        <a:t>words</a:t>
                      </a:r>
                      <a:r>
                        <a:rPr sz="900" spc="-65" dirty="0">
                          <a:latin typeface="Verdana"/>
                          <a:cs typeface="Verdana"/>
                        </a:rPr>
                        <a:t> </a:t>
                      </a:r>
                      <a:r>
                        <a:rPr sz="900" spc="-20" dirty="0">
                          <a:latin typeface="Verdana"/>
                          <a:cs typeface="Verdana"/>
                        </a:rPr>
                        <a:t>quickly</a:t>
                      </a:r>
                      <a:r>
                        <a:rPr sz="900" spc="-60" dirty="0">
                          <a:latin typeface="Verdana"/>
                          <a:cs typeface="Verdana"/>
                        </a:rPr>
                        <a:t> </a:t>
                      </a:r>
                      <a:r>
                        <a:rPr sz="900" spc="25" dirty="0">
                          <a:latin typeface="Verdana"/>
                          <a:cs typeface="Verdana"/>
                        </a:rPr>
                        <a:t>and</a:t>
                      </a:r>
                      <a:r>
                        <a:rPr sz="900" spc="-70" dirty="0">
                          <a:latin typeface="Verdana"/>
                          <a:cs typeface="Verdana"/>
                        </a:rPr>
                        <a:t> </a:t>
                      </a:r>
                      <a:r>
                        <a:rPr sz="900" spc="10" dirty="0">
                          <a:latin typeface="Verdana"/>
                          <a:cs typeface="Verdana"/>
                        </a:rPr>
                        <a:t>begin</a:t>
                      </a:r>
                      <a:r>
                        <a:rPr sz="900" spc="-40" dirty="0">
                          <a:latin typeface="Verdana"/>
                          <a:cs typeface="Verdana"/>
                        </a:rPr>
                        <a:t> </a:t>
                      </a:r>
                      <a:r>
                        <a:rPr sz="900" spc="-10" dirty="0">
                          <a:latin typeface="Verdana"/>
                          <a:cs typeface="Verdana"/>
                        </a:rPr>
                        <a:t>to</a:t>
                      </a:r>
                      <a:r>
                        <a:rPr sz="900" spc="-65" dirty="0">
                          <a:latin typeface="Verdana"/>
                          <a:cs typeface="Verdana"/>
                        </a:rPr>
                        <a:t> </a:t>
                      </a:r>
                      <a:r>
                        <a:rPr sz="900" spc="45" dirty="0">
                          <a:latin typeface="Verdana"/>
                          <a:cs typeface="Verdana"/>
                        </a:rPr>
                        <a:t>be</a:t>
                      </a:r>
                      <a:r>
                        <a:rPr sz="900" spc="-55" dirty="0">
                          <a:latin typeface="Verdana"/>
                          <a:cs typeface="Verdana"/>
                        </a:rPr>
                        <a:t> </a:t>
                      </a:r>
                      <a:r>
                        <a:rPr sz="900" spc="20" dirty="0">
                          <a:latin typeface="Verdana"/>
                          <a:cs typeface="Verdana"/>
                        </a:rPr>
                        <a:t>able</a:t>
                      </a:r>
                      <a:r>
                        <a:rPr sz="900" spc="-55" dirty="0">
                          <a:latin typeface="Verdana"/>
                          <a:cs typeface="Verdana"/>
                        </a:rPr>
                        <a:t> </a:t>
                      </a:r>
                      <a:r>
                        <a:rPr sz="900" spc="-10" dirty="0">
                          <a:latin typeface="Verdana"/>
                          <a:cs typeface="Verdana"/>
                        </a:rPr>
                        <a:t>to</a:t>
                      </a:r>
                      <a:r>
                        <a:rPr sz="900" spc="-65" dirty="0">
                          <a:latin typeface="Verdana"/>
                          <a:cs typeface="Verdana"/>
                        </a:rPr>
                        <a:t> </a:t>
                      </a:r>
                      <a:r>
                        <a:rPr sz="900" spc="-35" dirty="0">
                          <a:latin typeface="Verdana"/>
                          <a:cs typeface="Verdana"/>
                        </a:rPr>
                        <a:t>use</a:t>
                      </a:r>
                      <a:r>
                        <a:rPr sz="900" spc="-70" dirty="0">
                          <a:latin typeface="Verdana"/>
                          <a:cs typeface="Verdana"/>
                        </a:rPr>
                        <a:t> </a:t>
                      </a:r>
                      <a:r>
                        <a:rPr sz="900" spc="-15" dirty="0">
                          <a:latin typeface="Verdana"/>
                          <a:cs typeface="Verdana"/>
                        </a:rPr>
                        <a:t>them</a:t>
                      </a:r>
                      <a:r>
                        <a:rPr sz="900" spc="-80" dirty="0">
                          <a:latin typeface="Verdana"/>
                          <a:cs typeface="Verdana"/>
                        </a:rPr>
                        <a:t> </a:t>
                      </a:r>
                      <a:r>
                        <a:rPr sz="900" spc="-40" dirty="0">
                          <a:latin typeface="Verdana"/>
                          <a:cs typeface="Verdana"/>
                        </a:rPr>
                        <a:t>in</a:t>
                      </a:r>
                      <a:r>
                        <a:rPr sz="900" spc="-60" dirty="0">
                          <a:latin typeface="Verdana"/>
                          <a:cs typeface="Verdana"/>
                        </a:rPr>
                        <a:t> </a:t>
                      </a:r>
                      <a:r>
                        <a:rPr sz="900" dirty="0">
                          <a:latin typeface="Verdana"/>
                          <a:cs typeface="Verdana"/>
                        </a:rPr>
                        <a:t>communicating</a:t>
                      </a:r>
                      <a:r>
                        <a:rPr sz="900" spc="-55" dirty="0">
                          <a:latin typeface="Verdana"/>
                          <a:cs typeface="Verdana"/>
                        </a:rPr>
                        <a:t> </a:t>
                      </a:r>
                      <a:r>
                        <a:rPr sz="900" spc="-80" dirty="0">
                          <a:latin typeface="Verdana"/>
                          <a:cs typeface="Verdana"/>
                        </a:rPr>
                        <a:t>(links</a:t>
                      </a:r>
                      <a:r>
                        <a:rPr sz="900" spc="-70" dirty="0">
                          <a:latin typeface="Verdana"/>
                          <a:cs typeface="Verdana"/>
                        </a:rPr>
                        <a:t> </a:t>
                      </a:r>
                      <a:r>
                        <a:rPr sz="900" spc="-10" dirty="0">
                          <a:latin typeface="Verdana"/>
                          <a:cs typeface="Verdana"/>
                        </a:rPr>
                        <a:t>to</a:t>
                      </a:r>
                      <a:r>
                        <a:rPr sz="900" spc="-65" dirty="0">
                          <a:latin typeface="Verdana"/>
                          <a:cs typeface="Verdana"/>
                        </a:rPr>
                        <a:t> </a:t>
                      </a:r>
                      <a:r>
                        <a:rPr sz="900" spc="-20" dirty="0">
                          <a:latin typeface="Verdana"/>
                          <a:cs typeface="Verdana"/>
                        </a:rPr>
                        <a:t>topics,</a:t>
                      </a:r>
                      <a:r>
                        <a:rPr sz="900" spc="-70" dirty="0">
                          <a:latin typeface="Verdana"/>
                          <a:cs typeface="Verdana"/>
                        </a:rPr>
                        <a:t> </a:t>
                      </a:r>
                      <a:r>
                        <a:rPr sz="900" spc="-25" dirty="0">
                          <a:latin typeface="Verdana"/>
                          <a:cs typeface="Verdana"/>
                        </a:rPr>
                        <a:t>e.g.,</a:t>
                      </a:r>
                      <a:r>
                        <a:rPr sz="900" spc="-75" dirty="0">
                          <a:latin typeface="Verdana"/>
                          <a:cs typeface="Verdana"/>
                        </a:rPr>
                        <a:t> </a:t>
                      </a:r>
                      <a:r>
                        <a:rPr sz="900" spc="-30" dirty="0">
                          <a:latin typeface="Verdana"/>
                          <a:cs typeface="Verdana"/>
                        </a:rPr>
                        <a:t>flower,</a:t>
                      </a:r>
                      <a:r>
                        <a:rPr sz="900" spc="-70" dirty="0">
                          <a:latin typeface="Verdana"/>
                          <a:cs typeface="Verdana"/>
                        </a:rPr>
                        <a:t> </a:t>
                      </a:r>
                      <a:r>
                        <a:rPr sz="900" spc="-15" dirty="0">
                          <a:latin typeface="Verdana"/>
                          <a:cs typeface="Verdana"/>
                        </a:rPr>
                        <a:t>leaf,</a:t>
                      </a:r>
                      <a:r>
                        <a:rPr sz="900" spc="-75" dirty="0">
                          <a:latin typeface="Verdana"/>
                          <a:cs typeface="Verdana"/>
                        </a:rPr>
                        <a:t> </a:t>
                      </a:r>
                      <a:r>
                        <a:rPr sz="900" spc="-10" dirty="0">
                          <a:latin typeface="Verdana"/>
                          <a:cs typeface="Verdana"/>
                        </a:rPr>
                        <a:t>petal)</a:t>
                      </a:r>
                      <a:endParaRPr sz="900" dirty="0">
                        <a:latin typeface="Verdana"/>
                        <a:cs typeface="Verdana"/>
                      </a:endParaRPr>
                    </a:p>
                  </a:txBody>
                  <a:tcPr marL="0" marR="0" marT="1270" marB="0">
                    <a:lnL w="12700">
                      <a:solidFill>
                        <a:srgbClr val="FF0000"/>
                      </a:solidFill>
                      <a:prstDash val="solid"/>
                    </a:lnL>
                    <a:lnR w="12700">
                      <a:solidFill>
                        <a:srgbClr val="FF0000"/>
                      </a:solidFill>
                      <a:prstDash val="solid"/>
                    </a:lnR>
                    <a:lnB w="12700">
                      <a:solidFill>
                        <a:srgbClr val="FF0000"/>
                      </a:solidFill>
                      <a:prstDash val="solid"/>
                    </a:lnB>
                  </a:tcPr>
                </a:tc>
                <a:extLst>
                  <a:ext uri="{0D108BD9-81ED-4DB2-BD59-A6C34878D82A}">
                    <a16:rowId xmlns:a16="http://schemas.microsoft.com/office/drawing/2014/main" val="10004"/>
                  </a:ext>
                </a:extLst>
              </a:tr>
            </a:tbl>
          </a:graphicData>
        </a:graphic>
      </p:graphicFrame>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1410"/>
              </a:lnSpc>
            </a:pPr>
            <a:fld id="{81D60167-4931-47E6-BA6A-407CBD079E47}" type="slidenum">
              <a:rPr dirty="0"/>
              <a:t>4</a:t>
            </a:fld>
            <a:endParaRPr dirty="0"/>
          </a:p>
        </p:txBody>
      </p:sp>
      <p:pic>
        <p:nvPicPr>
          <p:cNvPr id="7" name="Picture 6" descr="C:\Users\RLWCGRIFFITHS\AppData\Local\Microsoft\Windows\INetCache\Content.MSO\D0413950.tmp">
            <a:extLst>
              <a:ext uri="{FF2B5EF4-FFF2-40B4-BE49-F238E27FC236}">
                <a16:creationId xmlns:a16="http://schemas.microsoft.com/office/drawing/2014/main" id="{F53C6D06-BA46-6B03-272B-FA51259A0D9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300" y="211773"/>
            <a:ext cx="1008595" cy="80454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38100">
              <a:lnSpc>
                <a:spcPts val="1410"/>
              </a:lnSpc>
            </a:pPr>
            <a:fld id="{81D60167-4931-47E6-BA6A-407CBD079E47}" type="slidenum">
              <a:rPr dirty="0"/>
              <a:t>5</a:t>
            </a:fld>
            <a:endParaRPr dirty="0"/>
          </a:p>
        </p:txBody>
      </p:sp>
      <p:graphicFrame>
        <p:nvGraphicFramePr>
          <p:cNvPr id="2" name="object 2"/>
          <p:cNvGraphicFramePr>
            <a:graphicFrameLocks noGrp="1"/>
          </p:cNvGraphicFramePr>
          <p:nvPr>
            <p:extLst>
              <p:ext uri="{D42A27DB-BD31-4B8C-83A1-F6EECF244321}">
                <p14:modId xmlns:p14="http://schemas.microsoft.com/office/powerpoint/2010/main" val="3444273330"/>
              </p:ext>
            </p:extLst>
          </p:nvPr>
        </p:nvGraphicFramePr>
        <p:xfrm>
          <a:off x="364235" y="457200"/>
          <a:ext cx="9951720" cy="5349875"/>
        </p:xfrm>
        <a:graphic>
          <a:graphicData uri="http://schemas.openxmlformats.org/drawingml/2006/table">
            <a:tbl>
              <a:tblPr firstRow="1" bandRow="1">
                <a:tableStyleId>{2D5ABB26-0587-4C30-8999-92F81FD0307C}</a:tableStyleId>
              </a:tblPr>
              <a:tblGrid>
                <a:gridCol w="9951720">
                  <a:extLst>
                    <a:ext uri="{9D8B030D-6E8A-4147-A177-3AD203B41FA5}">
                      <a16:colId xmlns:a16="http://schemas.microsoft.com/office/drawing/2014/main" val="20000"/>
                    </a:ext>
                  </a:extLst>
                </a:gridCol>
              </a:tblGrid>
              <a:tr h="426720">
                <a:tc>
                  <a:txBody>
                    <a:bodyPr/>
                    <a:lstStyle/>
                    <a:p>
                      <a:pPr marL="297180">
                        <a:lnSpc>
                          <a:spcPct val="100000"/>
                        </a:lnSpc>
                        <a:spcBef>
                          <a:spcPts val="60"/>
                        </a:spcBef>
                        <a:tabLst>
                          <a:tab pos="525145" algn="l"/>
                        </a:tabLst>
                      </a:pPr>
                      <a:r>
                        <a:rPr sz="900" dirty="0">
                          <a:latin typeface="Symbol"/>
                          <a:cs typeface="Symbol"/>
                        </a:rPr>
                        <a:t></a:t>
                      </a:r>
                      <a:r>
                        <a:rPr sz="900" dirty="0">
                          <a:latin typeface="Times New Roman"/>
                          <a:cs typeface="Times New Roman"/>
                        </a:rPr>
                        <a:t>	</a:t>
                      </a:r>
                      <a:r>
                        <a:rPr sz="900" spc="-20" dirty="0">
                          <a:latin typeface="Verdana"/>
                          <a:cs typeface="Verdana"/>
                        </a:rPr>
                        <a:t>Begin</a:t>
                      </a:r>
                      <a:r>
                        <a:rPr sz="900" spc="-60" dirty="0">
                          <a:latin typeface="Verdana"/>
                          <a:cs typeface="Verdana"/>
                        </a:rPr>
                        <a:t> </a:t>
                      </a:r>
                      <a:r>
                        <a:rPr sz="900" spc="-10" dirty="0">
                          <a:latin typeface="Verdana"/>
                          <a:cs typeface="Verdana"/>
                        </a:rPr>
                        <a:t>to</a:t>
                      </a:r>
                      <a:r>
                        <a:rPr sz="900" spc="-65" dirty="0">
                          <a:latin typeface="Verdana"/>
                          <a:cs typeface="Verdana"/>
                        </a:rPr>
                        <a:t> </a:t>
                      </a:r>
                      <a:r>
                        <a:rPr sz="900" spc="-35" dirty="0">
                          <a:latin typeface="Verdana"/>
                          <a:cs typeface="Verdana"/>
                        </a:rPr>
                        <a:t>use</a:t>
                      </a:r>
                      <a:r>
                        <a:rPr sz="900" spc="-75" dirty="0">
                          <a:latin typeface="Verdana"/>
                          <a:cs typeface="Verdana"/>
                        </a:rPr>
                        <a:t> </a:t>
                      </a:r>
                      <a:r>
                        <a:rPr sz="900" spc="70" dirty="0">
                          <a:latin typeface="Verdana"/>
                          <a:cs typeface="Verdana"/>
                        </a:rPr>
                        <a:t>a</a:t>
                      </a:r>
                      <a:r>
                        <a:rPr sz="900" spc="-65" dirty="0">
                          <a:latin typeface="Verdana"/>
                          <a:cs typeface="Verdana"/>
                        </a:rPr>
                        <a:t> </a:t>
                      </a:r>
                      <a:r>
                        <a:rPr sz="900" spc="-35" dirty="0">
                          <a:latin typeface="Verdana"/>
                          <a:cs typeface="Verdana"/>
                        </a:rPr>
                        <a:t>variety</a:t>
                      </a:r>
                      <a:r>
                        <a:rPr sz="900" spc="-65" dirty="0">
                          <a:latin typeface="Verdana"/>
                          <a:cs typeface="Verdana"/>
                        </a:rPr>
                        <a:t> </a:t>
                      </a:r>
                      <a:r>
                        <a:rPr sz="900" dirty="0">
                          <a:latin typeface="Verdana"/>
                          <a:cs typeface="Verdana"/>
                        </a:rPr>
                        <a:t>of</a:t>
                      </a:r>
                      <a:r>
                        <a:rPr sz="900" spc="-55" dirty="0">
                          <a:latin typeface="Verdana"/>
                          <a:cs typeface="Verdana"/>
                        </a:rPr>
                        <a:t> </a:t>
                      </a:r>
                      <a:r>
                        <a:rPr sz="900" spc="-35" dirty="0">
                          <a:latin typeface="Verdana"/>
                          <a:cs typeface="Verdana"/>
                        </a:rPr>
                        <a:t>questions</a:t>
                      </a:r>
                      <a:r>
                        <a:rPr sz="900" spc="-60" dirty="0">
                          <a:latin typeface="Verdana"/>
                          <a:cs typeface="Verdana"/>
                        </a:rPr>
                        <a:t> </a:t>
                      </a:r>
                      <a:r>
                        <a:rPr sz="900" spc="-25" dirty="0">
                          <a:latin typeface="Verdana"/>
                          <a:cs typeface="Verdana"/>
                        </a:rPr>
                        <a:t>e.g.</a:t>
                      </a:r>
                      <a:r>
                        <a:rPr sz="900" spc="-80" dirty="0">
                          <a:latin typeface="Verdana"/>
                          <a:cs typeface="Verdana"/>
                        </a:rPr>
                        <a:t> </a:t>
                      </a:r>
                      <a:r>
                        <a:rPr sz="900" spc="-15" dirty="0">
                          <a:latin typeface="Verdana"/>
                          <a:cs typeface="Verdana"/>
                        </a:rPr>
                        <a:t>what,</a:t>
                      </a:r>
                      <a:r>
                        <a:rPr sz="900" spc="-75" dirty="0">
                          <a:latin typeface="Verdana"/>
                          <a:cs typeface="Verdana"/>
                        </a:rPr>
                        <a:t> </a:t>
                      </a:r>
                      <a:r>
                        <a:rPr sz="900" spc="-20" dirty="0">
                          <a:latin typeface="Verdana"/>
                          <a:cs typeface="Verdana"/>
                        </a:rPr>
                        <a:t>where,</a:t>
                      </a:r>
                      <a:r>
                        <a:rPr sz="900" spc="-75" dirty="0">
                          <a:latin typeface="Verdana"/>
                          <a:cs typeface="Verdana"/>
                        </a:rPr>
                        <a:t> </a:t>
                      </a:r>
                      <a:r>
                        <a:rPr sz="900" spc="55" dirty="0">
                          <a:latin typeface="Verdana"/>
                          <a:cs typeface="Verdana"/>
                        </a:rPr>
                        <a:t>can</a:t>
                      </a:r>
                      <a:endParaRPr sz="900">
                        <a:latin typeface="Verdana"/>
                        <a:cs typeface="Verdana"/>
                      </a:endParaRPr>
                    </a:p>
                    <a:p>
                      <a:pPr marL="297180">
                        <a:lnSpc>
                          <a:spcPct val="100000"/>
                        </a:lnSpc>
                        <a:spcBef>
                          <a:spcPts val="20"/>
                        </a:spcBef>
                        <a:tabLst>
                          <a:tab pos="525145" algn="l"/>
                        </a:tabLst>
                      </a:pPr>
                      <a:r>
                        <a:rPr sz="900" dirty="0">
                          <a:latin typeface="Symbol"/>
                          <a:cs typeface="Symbol"/>
                        </a:rPr>
                        <a:t></a:t>
                      </a:r>
                      <a:r>
                        <a:rPr sz="900" dirty="0">
                          <a:latin typeface="Times New Roman"/>
                          <a:cs typeface="Times New Roman"/>
                        </a:rPr>
                        <a:t>	</a:t>
                      </a:r>
                      <a:r>
                        <a:rPr sz="900" spc="-20" dirty="0">
                          <a:latin typeface="Verdana"/>
                          <a:cs typeface="Verdana"/>
                        </a:rPr>
                        <a:t>Begin</a:t>
                      </a:r>
                      <a:r>
                        <a:rPr sz="900" spc="-60" dirty="0">
                          <a:latin typeface="Verdana"/>
                          <a:cs typeface="Verdana"/>
                        </a:rPr>
                        <a:t> </a:t>
                      </a:r>
                      <a:r>
                        <a:rPr sz="900" spc="-10" dirty="0">
                          <a:latin typeface="Verdana"/>
                          <a:cs typeface="Verdana"/>
                        </a:rPr>
                        <a:t>to</a:t>
                      </a:r>
                      <a:r>
                        <a:rPr sz="900" spc="-70" dirty="0">
                          <a:latin typeface="Verdana"/>
                          <a:cs typeface="Verdana"/>
                        </a:rPr>
                        <a:t> </a:t>
                      </a:r>
                      <a:r>
                        <a:rPr sz="900" spc="-35" dirty="0">
                          <a:latin typeface="Verdana"/>
                          <a:cs typeface="Verdana"/>
                        </a:rPr>
                        <a:t>use</a:t>
                      </a:r>
                      <a:r>
                        <a:rPr sz="900" spc="-80" dirty="0">
                          <a:latin typeface="Verdana"/>
                          <a:cs typeface="Verdana"/>
                        </a:rPr>
                        <a:t> </a:t>
                      </a:r>
                      <a:r>
                        <a:rPr sz="900" spc="-15" dirty="0">
                          <a:latin typeface="Verdana"/>
                          <a:cs typeface="Verdana"/>
                        </a:rPr>
                        <a:t>longer</a:t>
                      </a:r>
                      <a:r>
                        <a:rPr sz="900" spc="-60" dirty="0">
                          <a:latin typeface="Verdana"/>
                          <a:cs typeface="Verdana"/>
                        </a:rPr>
                        <a:t> </a:t>
                      </a:r>
                      <a:r>
                        <a:rPr sz="900" spc="-20" dirty="0">
                          <a:latin typeface="Verdana"/>
                          <a:cs typeface="Verdana"/>
                        </a:rPr>
                        <a:t>sentences,</a:t>
                      </a:r>
                      <a:r>
                        <a:rPr sz="900" spc="-80" dirty="0">
                          <a:latin typeface="Verdana"/>
                          <a:cs typeface="Verdana"/>
                        </a:rPr>
                        <a:t> </a:t>
                      </a:r>
                      <a:r>
                        <a:rPr sz="900" spc="-20" dirty="0">
                          <a:latin typeface="Verdana"/>
                          <a:cs typeface="Verdana"/>
                        </a:rPr>
                        <a:t>e.g.</a:t>
                      </a:r>
                      <a:r>
                        <a:rPr sz="900" spc="-65" dirty="0">
                          <a:latin typeface="Verdana"/>
                          <a:cs typeface="Verdana"/>
                        </a:rPr>
                        <a:t> </a:t>
                      </a:r>
                      <a:r>
                        <a:rPr sz="900" spc="-55" dirty="0">
                          <a:latin typeface="Verdana"/>
                          <a:cs typeface="Verdana"/>
                        </a:rPr>
                        <a:t>‘I</a:t>
                      </a:r>
                      <a:r>
                        <a:rPr sz="900" spc="-45" dirty="0">
                          <a:latin typeface="Verdana"/>
                          <a:cs typeface="Verdana"/>
                        </a:rPr>
                        <a:t> </a:t>
                      </a:r>
                      <a:r>
                        <a:rPr sz="900" spc="-55" dirty="0">
                          <a:latin typeface="Verdana"/>
                          <a:cs typeface="Verdana"/>
                        </a:rPr>
                        <a:t>hurt</a:t>
                      </a:r>
                      <a:r>
                        <a:rPr sz="900" spc="-70" dirty="0">
                          <a:latin typeface="Verdana"/>
                          <a:cs typeface="Verdana"/>
                        </a:rPr>
                        <a:t> </a:t>
                      </a:r>
                      <a:r>
                        <a:rPr sz="900" spc="-50" dirty="0">
                          <a:latin typeface="Verdana"/>
                          <a:cs typeface="Verdana"/>
                        </a:rPr>
                        <a:t>my</a:t>
                      </a:r>
                      <a:r>
                        <a:rPr sz="900" spc="-70" dirty="0">
                          <a:latin typeface="Verdana"/>
                          <a:cs typeface="Verdana"/>
                        </a:rPr>
                        <a:t> </a:t>
                      </a:r>
                      <a:r>
                        <a:rPr sz="900" spc="10" dirty="0">
                          <a:latin typeface="Verdana"/>
                          <a:cs typeface="Verdana"/>
                        </a:rPr>
                        <a:t>finger…’</a:t>
                      </a:r>
                      <a:r>
                        <a:rPr sz="900" spc="-60" dirty="0">
                          <a:latin typeface="Verdana"/>
                          <a:cs typeface="Verdana"/>
                        </a:rPr>
                        <a:t> </a:t>
                      </a:r>
                      <a:r>
                        <a:rPr sz="900" dirty="0">
                          <a:latin typeface="Verdana"/>
                          <a:cs typeface="Verdana"/>
                        </a:rPr>
                        <a:t>(and</a:t>
                      </a:r>
                      <a:r>
                        <a:rPr sz="900" spc="-70" dirty="0">
                          <a:latin typeface="Verdana"/>
                          <a:cs typeface="Verdana"/>
                        </a:rPr>
                        <a:t> </a:t>
                      </a:r>
                      <a:r>
                        <a:rPr sz="900" dirty="0">
                          <a:latin typeface="Verdana"/>
                          <a:cs typeface="Verdana"/>
                        </a:rPr>
                        <a:t>what</a:t>
                      </a:r>
                      <a:r>
                        <a:rPr sz="900" spc="-75" dirty="0">
                          <a:latin typeface="Verdana"/>
                          <a:cs typeface="Verdana"/>
                        </a:rPr>
                        <a:t> </a:t>
                      </a:r>
                      <a:r>
                        <a:rPr sz="900" spc="-20" dirty="0">
                          <a:latin typeface="Verdana"/>
                          <a:cs typeface="Verdana"/>
                        </a:rPr>
                        <a:t>on)</a:t>
                      </a:r>
                      <a:endParaRPr sz="900">
                        <a:latin typeface="Verdana"/>
                        <a:cs typeface="Verdana"/>
                      </a:endParaRPr>
                    </a:p>
                    <a:p>
                      <a:pPr marL="297180">
                        <a:lnSpc>
                          <a:spcPts val="990"/>
                        </a:lnSpc>
                        <a:spcBef>
                          <a:spcPts val="30"/>
                        </a:spcBef>
                        <a:tabLst>
                          <a:tab pos="525145" algn="l"/>
                        </a:tabLst>
                      </a:pPr>
                      <a:r>
                        <a:rPr sz="900" dirty="0">
                          <a:latin typeface="Symbol"/>
                          <a:cs typeface="Symbol"/>
                        </a:rPr>
                        <a:t></a:t>
                      </a:r>
                      <a:r>
                        <a:rPr sz="900" dirty="0">
                          <a:latin typeface="Times New Roman"/>
                          <a:cs typeface="Times New Roman"/>
                        </a:rPr>
                        <a:t>	</a:t>
                      </a:r>
                      <a:r>
                        <a:rPr sz="900" spc="-30" dirty="0">
                          <a:latin typeface="Verdana"/>
                          <a:cs typeface="Verdana"/>
                        </a:rPr>
                        <a:t>Retell</a:t>
                      </a:r>
                      <a:r>
                        <a:rPr sz="900" spc="-70" dirty="0">
                          <a:latin typeface="Verdana"/>
                          <a:cs typeface="Verdana"/>
                        </a:rPr>
                        <a:t> </a:t>
                      </a:r>
                      <a:r>
                        <a:rPr sz="900" spc="70" dirty="0">
                          <a:latin typeface="Verdana"/>
                          <a:cs typeface="Verdana"/>
                        </a:rPr>
                        <a:t>a</a:t>
                      </a:r>
                      <a:r>
                        <a:rPr sz="900" spc="-65" dirty="0">
                          <a:latin typeface="Verdana"/>
                          <a:cs typeface="Verdana"/>
                        </a:rPr>
                        <a:t> </a:t>
                      </a:r>
                      <a:r>
                        <a:rPr sz="900" spc="-40" dirty="0">
                          <a:latin typeface="Verdana"/>
                          <a:cs typeface="Verdana"/>
                        </a:rPr>
                        <a:t>simple</a:t>
                      </a:r>
                      <a:r>
                        <a:rPr sz="900" spc="-70" dirty="0">
                          <a:latin typeface="Verdana"/>
                          <a:cs typeface="Verdana"/>
                        </a:rPr>
                        <a:t> </a:t>
                      </a:r>
                      <a:r>
                        <a:rPr sz="900" spc="-15" dirty="0">
                          <a:latin typeface="Verdana"/>
                          <a:cs typeface="Verdana"/>
                        </a:rPr>
                        <a:t>past</a:t>
                      </a:r>
                      <a:r>
                        <a:rPr sz="900" spc="-70" dirty="0">
                          <a:latin typeface="Verdana"/>
                          <a:cs typeface="Verdana"/>
                        </a:rPr>
                        <a:t> </a:t>
                      </a:r>
                      <a:r>
                        <a:rPr sz="900" spc="-5" dirty="0">
                          <a:latin typeface="Verdana"/>
                          <a:cs typeface="Verdana"/>
                        </a:rPr>
                        <a:t>event</a:t>
                      </a:r>
                      <a:r>
                        <a:rPr sz="900" spc="-70" dirty="0">
                          <a:latin typeface="Verdana"/>
                          <a:cs typeface="Verdana"/>
                        </a:rPr>
                        <a:t> </a:t>
                      </a:r>
                      <a:r>
                        <a:rPr sz="900" spc="-40" dirty="0">
                          <a:latin typeface="Verdana"/>
                          <a:cs typeface="Verdana"/>
                        </a:rPr>
                        <a:t>in</a:t>
                      </a:r>
                      <a:r>
                        <a:rPr sz="900" spc="-70" dirty="0">
                          <a:latin typeface="Verdana"/>
                          <a:cs typeface="Verdana"/>
                        </a:rPr>
                        <a:t> </a:t>
                      </a:r>
                      <a:r>
                        <a:rPr sz="900" spc="5" dirty="0">
                          <a:latin typeface="Verdana"/>
                          <a:cs typeface="Verdana"/>
                        </a:rPr>
                        <a:t>correct</a:t>
                      </a:r>
                      <a:r>
                        <a:rPr sz="900" spc="-70" dirty="0">
                          <a:latin typeface="Verdana"/>
                          <a:cs typeface="Verdana"/>
                        </a:rPr>
                        <a:t> </a:t>
                      </a:r>
                      <a:r>
                        <a:rPr sz="900" spc="-20" dirty="0">
                          <a:latin typeface="Verdana"/>
                          <a:cs typeface="Verdana"/>
                        </a:rPr>
                        <a:t>order</a:t>
                      </a:r>
                      <a:r>
                        <a:rPr sz="900" spc="-45" dirty="0">
                          <a:latin typeface="Verdana"/>
                          <a:cs typeface="Verdana"/>
                        </a:rPr>
                        <a:t> </a:t>
                      </a:r>
                      <a:r>
                        <a:rPr sz="900" spc="-25" dirty="0">
                          <a:latin typeface="Verdana"/>
                          <a:cs typeface="Verdana"/>
                        </a:rPr>
                        <a:t>e.g.</a:t>
                      </a:r>
                      <a:r>
                        <a:rPr sz="900" spc="-75" dirty="0">
                          <a:latin typeface="Verdana"/>
                          <a:cs typeface="Verdana"/>
                        </a:rPr>
                        <a:t> </a:t>
                      </a:r>
                      <a:r>
                        <a:rPr sz="900" spc="10" dirty="0">
                          <a:latin typeface="Verdana"/>
                          <a:cs typeface="Verdana"/>
                        </a:rPr>
                        <a:t>‘went</a:t>
                      </a:r>
                      <a:r>
                        <a:rPr sz="900" spc="-70" dirty="0">
                          <a:latin typeface="Verdana"/>
                          <a:cs typeface="Verdana"/>
                        </a:rPr>
                        <a:t> </a:t>
                      </a:r>
                      <a:r>
                        <a:rPr sz="900" spc="20" dirty="0">
                          <a:latin typeface="Verdana"/>
                          <a:cs typeface="Verdana"/>
                        </a:rPr>
                        <a:t>down</a:t>
                      </a:r>
                      <a:r>
                        <a:rPr sz="900" spc="-65" dirty="0">
                          <a:latin typeface="Verdana"/>
                          <a:cs typeface="Verdana"/>
                        </a:rPr>
                        <a:t> </a:t>
                      </a:r>
                      <a:r>
                        <a:rPr sz="900" spc="-40" dirty="0">
                          <a:latin typeface="Verdana"/>
                          <a:cs typeface="Verdana"/>
                        </a:rPr>
                        <a:t>slide,</a:t>
                      </a:r>
                      <a:r>
                        <a:rPr sz="900" spc="-80" dirty="0">
                          <a:latin typeface="Verdana"/>
                          <a:cs typeface="Verdana"/>
                        </a:rPr>
                        <a:t> </a:t>
                      </a:r>
                      <a:r>
                        <a:rPr sz="900" spc="-55" dirty="0">
                          <a:latin typeface="Verdana"/>
                          <a:cs typeface="Verdana"/>
                        </a:rPr>
                        <a:t>hurt my</a:t>
                      </a:r>
                      <a:r>
                        <a:rPr sz="900" spc="-65" dirty="0">
                          <a:latin typeface="Verdana"/>
                          <a:cs typeface="Verdana"/>
                        </a:rPr>
                        <a:t> </a:t>
                      </a:r>
                      <a:r>
                        <a:rPr sz="900" spc="-15" dirty="0">
                          <a:latin typeface="Verdana"/>
                          <a:cs typeface="Verdana"/>
                        </a:rPr>
                        <a:t>finger’</a:t>
                      </a:r>
                      <a:endParaRPr sz="900">
                        <a:latin typeface="Verdana"/>
                        <a:cs typeface="Verdana"/>
                      </a:endParaRPr>
                    </a:p>
                  </a:txBody>
                  <a:tcPr marL="0" marR="0" marT="7620" marB="0">
                    <a:lnL w="12700">
                      <a:solidFill>
                        <a:srgbClr val="FF0000"/>
                      </a:solidFill>
                      <a:prstDash val="solid"/>
                    </a:lnL>
                    <a:lnR w="12700">
                      <a:solidFill>
                        <a:srgbClr val="FF0000"/>
                      </a:solidFill>
                      <a:prstDash val="solid"/>
                    </a:lnR>
                    <a:lnT w="12700">
                      <a:solidFill>
                        <a:srgbClr val="FF0000"/>
                      </a:solidFill>
                      <a:prstDash val="solid"/>
                    </a:lnT>
                  </a:tcPr>
                </a:tc>
                <a:extLst>
                  <a:ext uri="{0D108BD9-81ED-4DB2-BD59-A6C34878D82A}">
                    <a16:rowId xmlns:a16="http://schemas.microsoft.com/office/drawing/2014/main" val="10000"/>
                  </a:ext>
                </a:extLst>
              </a:tr>
              <a:tr h="280035">
                <a:tc>
                  <a:txBody>
                    <a:bodyPr/>
                    <a:lstStyle/>
                    <a:p>
                      <a:pPr marL="68580">
                        <a:lnSpc>
                          <a:spcPct val="100000"/>
                        </a:lnSpc>
                        <a:spcBef>
                          <a:spcPts val="10"/>
                        </a:spcBef>
                      </a:pPr>
                      <a:r>
                        <a:rPr sz="900" b="1" spc="-10" dirty="0">
                          <a:solidFill>
                            <a:srgbClr val="FFFFFF"/>
                          </a:solidFill>
                          <a:latin typeface="Tahoma"/>
                          <a:cs typeface="Tahoma"/>
                        </a:rPr>
                        <a:t>A</a:t>
                      </a:r>
                      <a:r>
                        <a:rPr sz="900" b="1" spc="-5" dirty="0">
                          <a:solidFill>
                            <a:srgbClr val="FFFFFF"/>
                          </a:solidFill>
                          <a:latin typeface="Tahoma"/>
                          <a:cs typeface="Tahoma"/>
                        </a:rPr>
                        <a:t>u</a:t>
                      </a:r>
                      <a:r>
                        <a:rPr sz="900" b="1" spc="-10" dirty="0">
                          <a:solidFill>
                            <a:srgbClr val="FFFFFF"/>
                          </a:solidFill>
                          <a:latin typeface="Tahoma"/>
                          <a:cs typeface="Tahoma"/>
                        </a:rPr>
                        <a:t>t</a:t>
                      </a:r>
                      <a:r>
                        <a:rPr sz="900" b="1" spc="-5" dirty="0">
                          <a:solidFill>
                            <a:srgbClr val="FFFFFF"/>
                          </a:solidFill>
                          <a:latin typeface="Tahoma"/>
                          <a:cs typeface="Tahoma"/>
                        </a:rPr>
                        <a:t>u</a:t>
                      </a:r>
                      <a:r>
                        <a:rPr sz="900" b="1" spc="5" dirty="0">
                          <a:solidFill>
                            <a:srgbClr val="FFFFFF"/>
                          </a:solidFill>
                          <a:latin typeface="Tahoma"/>
                          <a:cs typeface="Tahoma"/>
                        </a:rPr>
                        <a:t>m</a:t>
                      </a:r>
                      <a:r>
                        <a:rPr sz="900" b="1" dirty="0">
                          <a:solidFill>
                            <a:srgbClr val="FFFFFF"/>
                          </a:solidFill>
                          <a:latin typeface="Tahoma"/>
                          <a:cs typeface="Tahoma"/>
                        </a:rPr>
                        <a:t>n</a:t>
                      </a:r>
                      <a:r>
                        <a:rPr sz="900" b="1" spc="-15" dirty="0">
                          <a:solidFill>
                            <a:srgbClr val="FFFFFF"/>
                          </a:solidFill>
                          <a:latin typeface="Tahoma"/>
                          <a:cs typeface="Tahoma"/>
                        </a:rPr>
                        <a:t> </a:t>
                      </a:r>
                      <a:r>
                        <a:rPr sz="900" b="1" spc="5" dirty="0">
                          <a:solidFill>
                            <a:srgbClr val="FFFFFF"/>
                          </a:solidFill>
                          <a:latin typeface="Tahoma"/>
                          <a:cs typeface="Tahoma"/>
                        </a:rPr>
                        <a:t>T</a:t>
                      </a:r>
                      <a:r>
                        <a:rPr sz="900" b="1" spc="-5" dirty="0">
                          <a:solidFill>
                            <a:srgbClr val="FFFFFF"/>
                          </a:solidFill>
                          <a:latin typeface="Tahoma"/>
                          <a:cs typeface="Tahoma"/>
                        </a:rPr>
                        <a:t>er</a:t>
                      </a:r>
                      <a:r>
                        <a:rPr sz="900" b="1" dirty="0">
                          <a:solidFill>
                            <a:srgbClr val="FFFFFF"/>
                          </a:solidFill>
                          <a:latin typeface="Tahoma"/>
                          <a:cs typeface="Tahoma"/>
                        </a:rPr>
                        <a:t>m</a:t>
                      </a:r>
                      <a:r>
                        <a:rPr sz="900" b="1" spc="-10" dirty="0">
                          <a:solidFill>
                            <a:srgbClr val="FFFFFF"/>
                          </a:solidFill>
                          <a:latin typeface="Tahoma"/>
                          <a:cs typeface="Tahoma"/>
                        </a:rPr>
                        <a:t> N</a:t>
                      </a:r>
                      <a:r>
                        <a:rPr sz="900" b="1" dirty="0">
                          <a:solidFill>
                            <a:srgbClr val="FFFFFF"/>
                          </a:solidFill>
                          <a:latin typeface="Tahoma"/>
                          <a:cs typeface="Tahoma"/>
                        </a:rPr>
                        <a:t>2</a:t>
                      </a:r>
                      <a:r>
                        <a:rPr sz="900" b="1" spc="-10" dirty="0">
                          <a:solidFill>
                            <a:srgbClr val="FFFFFF"/>
                          </a:solidFill>
                          <a:latin typeface="Tahoma"/>
                          <a:cs typeface="Tahoma"/>
                        </a:rPr>
                        <a:t> (N</a:t>
                      </a:r>
                      <a:r>
                        <a:rPr sz="900" b="1" dirty="0">
                          <a:solidFill>
                            <a:srgbClr val="FFFFFF"/>
                          </a:solidFill>
                          <a:latin typeface="Tahoma"/>
                          <a:cs typeface="Tahoma"/>
                        </a:rPr>
                        <a:t>2</a:t>
                      </a:r>
                      <a:r>
                        <a:rPr sz="900" b="1" spc="5" dirty="0">
                          <a:solidFill>
                            <a:srgbClr val="FFFFFF"/>
                          </a:solidFill>
                          <a:latin typeface="Tahoma"/>
                          <a:cs typeface="Tahoma"/>
                        </a:rPr>
                        <a:t>-</a:t>
                      </a:r>
                      <a:r>
                        <a:rPr sz="900" b="1" dirty="0">
                          <a:solidFill>
                            <a:srgbClr val="FFFFFF"/>
                          </a:solidFill>
                          <a:latin typeface="Tahoma"/>
                          <a:cs typeface="Tahoma"/>
                        </a:rPr>
                        <a:t>)</a:t>
                      </a:r>
                      <a:endParaRPr sz="900">
                        <a:latin typeface="Tahoma"/>
                        <a:cs typeface="Tahoma"/>
                      </a:endParaRPr>
                    </a:p>
                    <a:p>
                      <a:pPr marL="68580">
                        <a:lnSpc>
                          <a:spcPts val="990"/>
                        </a:lnSpc>
                        <a:spcBef>
                          <a:spcPts val="25"/>
                        </a:spcBef>
                      </a:pPr>
                      <a:r>
                        <a:rPr sz="900" b="1" spc="5" dirty="0">
                          <a:latin typeface="Tahoma"/>
                          <a:cs typeface="Tahoma"/>
                        </a:rPr>
                        <a:t>B</a:t>
                      </a:r>
                      <a:r>
                        <a:rPr sz="900" b="1" dirty="0">
                          <a:latin typeface="Tahoma"/>
                          <a:cs typeface="Tahoma"/>
                        </a:rPr>
                        <a:t>y</a:t>
                      </a:r>
                      <a:r>
                        <a:rPr sz="900" b="1" spc="-10" dirty="0">
                          <a:latin typeface="Tahoma"/>
                          <a:cs typeface="Tahoma"/>
                        </a:rPr>
                        <a:t> t</a:t>
                      </a:r>
                      <a:r>
                        <a:rPr sz="900" b="1" spc="-5" dirty="0">
                          <a:latin typeface="Tahoma"/>
                          <a:cs typeface="Tahoma"/>
                        </a:rPr>
                        <a:t>h</a:t>
                      </a:r>
                      <a:r>
                        <a:rPr sz="900" b="1" dirty="0">
                          <a:latin typeface="Tahoma"/>
                          <a:cs typeface="Tahoma"/>
                        </a:rPr>
                        <a:t>e</a:t>
                      </a:r>
                      <a:r>
                        <a:rPr sz="900" b="1" spc="-15" dirty="0">
                          <a:latin typeface="Tahoma"/>
                          <a:cs typeface="Tahoma"/>
                        </a:rPr>
                        <a:t> </a:t>
                      </a:r>
                      <a:r>
                        <a:rPr sz="900" b="1" spc="-5" dirty="0">
                          <a:latin typeface="Tahoma"/>
                          <a:cs typeface="Tahoma"/>
                        </a:rPr>
                        <a:t>en</a:t>
                      </a:r>
                      <a:r>
                        <a:rPr sz="900" b="1" dirty="0">
                          <a:latin typeface="Tahoma"/>
                          <a:cs typeface="Tahoma"/>
                        </a:rPr>
                        <a:t>d</a:t>
                      </a:r>
                      <a:r>
                        <a:rPr sz="900" b="1" spc="-10" dirty="0">
                          <a:latin typeface="Tahoma"/>
                          <a:cs typeface="Tahoma"/>
                        </a:rPr>
                        <a:t> </a:t>
                      </a:r>
                      <a:r>
                        <a:rPr sz="900" b="1" spc="-5" dirty="0">
                          <a:latin typeface="Tahoma"/>
                          <a:cs typeface="Tahoma"/>
                        </a:rPr>
                        <a:t>o</a:t>
                      </a:r>
                      <a:r>
                        <a:rPr sz="900" b="1" dirty="0">
                          <a:latin typeface="Tahoma"/>
                          <a:cs typeface="Tahoma"/>
                        </a:rPr>
                        <a:t>f</a:t>
                      </a:r>
                      <a:r>
                        <a:rPr sz="900" b="1" spc="-15" dirty="0">
                          <a:latin typeface="Tahoma"/>
                          <a:cs typeface="Tahoma"/>
                        </a:rPr>
                        <a:t> </a:t>
                      </a:r>
                      <a:r>
                        <a:rPr sz="900" b="1" spc="-10" dirty="0">
                          <a:latin typeface="Tahoma"/>
                          <a:cs typeface="Tahoma"/>
                        </a:rPr>
                        <a:t>t</a:t>
                      </a:r>
                      <a:r>
                        <a:rPr sz="900" b="1" spc="-5" dirty="0">
                          <a:latin typeface="Tahoma"/>
                          <a:cs typeface="Tahoma"/>
                        </a:rPr>
                        <a:t>h</a:t>
                      </a:r>
                      <a:r>
                        <a:rPr sz="900" b="1" dirty="0">
                          <a:latin typeface="Tahoma"/>
                          <a:cs typeface="Tahoma"/>
                        </a:rPr>
                        <a:t>e</a:t>
                      </a:r>
                      <a:r>
                        <a:rPr sz="900" b="1" spc="-15" dirty="0">
                          <a:latin typeface="Tahoma"/>
                          <a:cs typeface="Tahoma"/>
                        </a:rPr>
                        <a:t> </a:t>
                      </a:r>
                      <a:r>
                        <a:rPr sz="900" b="1" spc="-10" dirty="0">
                          <a:latin typeface="Tahoma"/>
                          <a:cs typeface="Tahoma"/>
                        </a:rPr>
                        <a:t>A</a:t>
                      </a:r>
                      <a:r>
                        <a:rPr sz="900" b="1" spc="-5" dirty="0">
                          <a:latin typeface="Tahoma"/>
                          <a:cs typeface="Tahoma"/>
                        </a:rPr>
                        <a:t>u</a:t>
                      </a:r>
                      <a:r>
                        <a:rPr sz="900" b="1" spc="-10" dirty="0">
                          <a:latin typeface="Tahoma"/>
                          <a:cs typeface="Tahoma"/>
                        </a:rPr>
                        <a:t>t</a:t>
                      </a:r>
                      <a:r>
                        <a:rPr sz="900" b="1" spc="-5" dirty="0">
                          <a:latin typeface="Tahoma"/>
                          <a:cs typeface="Tahoma"/>
                        </a:rPr>
                        <a:t>u</a:t>
                      </a:r>
                      <a:r>
                        <a:rPr sz="900" b="1" spc="5" dirty="0">
                          <a:latin typeface="Tahoma"/>
                          <a:cs typeface="Tahoma"/>
                        </a:rPr>
                        <a:t>m</a:t>
                      </a:r>
                      <a:r>
                        <a:rPr sz="900" b="1" dirty="0">
                          <a:latin typeface="Tahoma"/>
                          <a:cs typeface="Tahoma"/>
                        </a:rPr>
                        <a:t>n</a:t>
                      </a:r>
                      <a:r>
                        <a:rPr sz="900" b="1" spc="-15" dirty="0">
                          <a:latin typeface="Tahoma"/>
                          <a:cs typeface="Tahoma"/>
                        </a:rPr>
                        <a:t> </a:t>
                      </a:r>
                      <a:r>
                        <a:rPr sz="900" b="1" spc="5" dirty="0">
                          <a:latin typeface="Tahoma"/>
                          <a:cs typeface="Tahoma"/>
                        </a:rPr>
                        <a:t>Te</a:t>
                      </a:r>
                      <a:r>
                        <a:rPr sz="900" b="1" dirty="0">
                          <a:latin typeface="Tahoma"/>
                          <a:cs typeface="Tahoma"/>
                        </a:rPr>
                        <a:t>rm</a:t>
                      </a:r>
                      <a:r>
                        <a:rPr sz="900" b="1" spc="-10" dirty="0">
                          <a:latin typeface="Tahoma"/>
                          <a:cs typeface="Tahoma"/>
                        </a:rPr>
                        <a:t> N</a:t>
                      </a:r>
                      <a:r>
                        <a:rPr sz="900" b="1" dirty="0">
                          <a:latin typeface="Tahoma"/>
                          <a:cs typeface="Tahoma"/>
                        </a:rPr>
                        <a:t>2</a:t>
                      </a:r>
                      <a:r>
                        <a:rPr sz="900" b="1" spc="-15" dirty="0">
                          <a:latin typeface="Tahoma"/>
                          <a:cs typeface="Tahoma"/>
                        </a:rPr>
                        <a:t> </a:t>
                      </a:r>
                      <a:r>
                        <a:rPr sz="900" b="1" spc="-5" dirty="0">
                          <a:latin typeface="Tahoma"/>
                          <a:cs typeface="Tahoma"/>
                        </a:rPr>
                        <a:t>chil</a:t>
                      </a:r>
                      <a:r>
                        <a:rPr sz="900" b="1" spc="5" dirty="0">
                          <a:latin typeface="Tahoma"/>
                          <a:cs typeface="Tahoma"/>
                        </a:rPr>
                        <a:t>d</a:t>
                      </a:r>
                      <a:r>
                        <a:rPr sz="900" b="1" dirty="0">
                          <a:latin typeface="Tahoma"/>
                          <a:cs typeface="Tahoma"/>
                        </a:rPr>
                        <a:t>ren</a:t>
                      </a:r>
                      <a:r>
                        <a:rPr sz="900" b="1" spc="-15" dirty="0">
                          <a:latin typeface="Tahoma"/>
                          <a:cs typeface="Tahoma"/>
                        </a:rPr>
                        <a:t> </a:t>
                      </a:r>
                      <a:r>
                        <a:rPr sz="900" b="1" dirty="0">
                          <a:latin typeface="Tahoma"/>
                          <a:cs typeface="Tahoma"/>
                        </a:rPr>
                        <a:t>should</a:t>
                      </a:r>
                      <a:r>
                        <a:rPr sz="900" b="1" spc="-20" dirty="0">
                          <a:latin typeface="Tahoma"/>
                          <a:cs typeface="Tahoma"/>
                        </a:rPr>
                        <a:t> </a:t>
                      </a:r>
                      <a:r>
                        <a:rPr sz="900" b="1" spc="5" dirty="0">
                          <a:latin typeface="Tahoma"/>
                          <a:cs typeface="Tahoma"/>
                        </a:rPr>
                        <a:t>b</a:t>
                      </a:r>
                      <a:r>
                        <a:rPr sz="900" b="1" dirty="0">
                          <a:latin typeface="Tahoma"/>
                          <a:cs typeface="Tahoma"/>
                        </a:rPr>
                        <a:t>e</a:t>
                      </a:r>
                      <a:r>
                        <a:rPr sz="900" b="1" spc="-15" dirty="0">
                          <a:latin typeface="Tahoma"/>
                          <a:cs typeface="Tahoma"/>
                        </a:rPr>
                        <a:t> </a:t>
                      </a:r>
                      <a:r>
                        <a:rPr sz="900" b="1" spc="-10" dirty="0">
                          <a:latin typeface="Tahoma"/>
                          <a:cs typeface="Tahoma"/>
                        </a:rPr>
                        <a:t>a</a:t>
                      </a:r>
                      <a:r>
                        <a:rPr sz="900" b="1" spc="5" dirty="0">
                          <a:latin typeface="Tahoma"/>
                          <a:cs typeface="Tahoma"/>
                        </a:rPr>
                        <a:t>b</a:t>
                      </a:r>
                      <a:r>
                        <a:rPr sz="900" b="1" dirty="0">
                          <a:latin typeface="Tahoma"/>
                          <a:cs typeface="Tahoma"/>
                        </a:rPr>
                        <a:t>le</a:t>
                      </a:r>
                      <a:r>
                        <a:rPr sz="900" b="1" spc="-15" dirty="0">
                          <a:latin typeface="Tahoma"/>
                          <a:cs typeface="Tahoma"/>
                        </a:rPr>
                        <a:t> </a:t>
                      </a:r>
                      <a:r>
                        <a:rPr sz="900" b="1" spc="-10" dirty="0">
                          <a:latin typeface="Tahoma"/>
                          <a:cs typeface="Tahoma"/>
                        </a:rPr>
                        <a:t>t</a:t>
                      </a:r>
                      <a:r>
                        <a:rPr sz="900" b="1" spc="5" dirty="0">
                          <a:latin typeface="Tahoma"/>
                          <a:cs typeface="Tahoma"/>
                        </a:rPr>
                        <a:t>o</a:t>
                      </a:r>
                      <a:r>
                        <a:rPr sz="900" b="1" dirty="0">
                          <a:latin typeface="Tahoma"/>
                          <a:cs typeface="Tahoma"/>
                        </a:rPr>
                        <a:t>…</a:t>
                      </a:r>
                      <a:endParaRPr sz="900">
                        <a:latin typeface="Tahoma"/>
                        <a:cs typeface="Tahoma"/>
                      </a:endParaRPr>
                    </a:p>
                  </a:txBody>
                  <a:tcPr marL="0" marR="0" marT="1270" marB="0">
                    <a:solidFill>
                      <a:srgbClr val="FF0000"/>
                    </a:solidFill>
                  </a:tcPr>
                </a:tc>
                <a:extLst>
                  <a:ext uri="{0D108BD9-81ED-4DB2-BD59-A6C34878D82A}">
                    <a16:rowId xmlns:a16="http://schemas.microsoft.com/office/drawing/2014/main" val="10001"/>
                  </a:ext>
                </a:extLst>
              </a:tr>
              <a:tr h="1414145">
                <a:tc>
                  <a:txBody>
                    <a:bodyPr/>
                    <a:lstStyle/>
                    <a:p>
                      <a:pPr marL="297180">
                        <a:lnSpc>
                          <a:spcPct val="100000"/>
                        </a:lnSpc>
                        <a:spcBef>
                          <a:spcPts val="10"/>
                        </a:spcBef>
                        <a:tabLst>
                          <a:tab pos="525145" algn="l"/>
                        </a:tabLst>
                      </a:pPr>
                      <a:r>
                        <a:rPr sz="900" dirty="0">
                          <a:latin typeface="Symbol"/>
                          <a:cs typeface="Symbol"/>
                        </a:rPr>
                        <a:t></a:t>
                      </a:r>
                      <a:r>
                        <a:rPr sz="900" dirty="0">
                          <a:latin typeface="Times New Roman"/>
                          <a:cs typeface="Times New Roman"/>
                        </a:rPr>
                        <a:t>	</a:t>
                      </a:r>
                      <a:r>
                        <a:rPr sz="900" spc="-50" dirty="0">
                          <a:latin typeface="Verdana"/>
                          <a:cs typeface="Verdana"/>
                        </a:rPr>
                        <a:t>Listen</a:t>
                      </a:r>
                      <a:r>
                        <a:rPr sz="900" spc="-70" dirty="0">
                          <a:latin typeface="Verdana"/>
                          <a:cs typeface="Verdana"/>
                        </a:rPr>
                        <a:t> </a:t>
                      </a:r>
                      <a:r>
                        <a:rPr sz="900" spc="-10" dirty="0">
                          <a:latin typeface="Verdana"/>
                          <a:cs typeface="Verdana"/>
                        </a:rPr>
                        <a:t>to</a:t>
                      </a:r>
                      <a:r>
                        <a:rPr sz="900" spc="-65" dirty="0">
                          <a:latin typeface="Verdana"/>
                          <a:cs typeface="Verdana"/>
                        </a:rPr>
                        <a:t> </a:t>
                      </a:r>
                      <a:r>
                        <a:rPr sz="900" spc="-30" dirty="0">
                          <a:latin typeface="Verdana"/>
                          <a:cs typeface="Verdana"/>
                        </a:rPr>
                        <a:t>familiar</a:t>
                      </a:r>
                      <a:r>
                        <a:rPr sz="900" spc="-70" dirty="0">
                          <a:latin typeface="Verdana"/>
                          <a:cs typeface="Verdana"/>
                        </a:rPr>
                        <a:t> </a:t>
                      </a:r>
                      <a:r>
                        <a:rPr sz="900" spc="-60" dirty="0">
                          <a:latin typeface="Verdana"/>
                          <a:cs typeface="Verdana"/>
                        </a:rPr>
                        <a:t>stories</a:t>
                      </a:r>
                      <a:r>
                        <a:rPr sz="900" spc="-70" dirty="0">
                          <a:latin typeface="Verdana"/>
                          <a:cs typeface="Verdana"/>
                        </a:rPr>
                        <a:t> </a:t>
                      </a:r>
                      <a:r>
                        <a:rPr sz="900" spc="-35" dirty="0">
                          <a:latin typeface="Verdana"/>
                          <a:cs typeface="Verdana"/>
                        </a:rPr>
                        <a:t>with</a:t>
                      </a:r>
                      <a:r>
                        <a:rPr sz="900" spc="-70" dirty="0">
                          <a:latin typeface="Verdana"/>
                          <a:cs typeface="Verdana"/>
                        </a:rPr>
                        <a:t> </a:t>
                      </a:r>
                      <a:r>
                        <a:rPr sz="900" spc="-15" dirty="0">
                          <a:latin typeface="Verdana"/>
                          <a:cs typeface="Verdana"/>
                        </a:rPr>
                        <a:t>increasing</a:t>
                      </a:r>
                      <a:r>
                        <a:rPr sz="900" spc="-70" dirty="0">
                          <a:latin typeface="Verdana"/>
                          <a:cs typeface="Verdana"/>
                        </a:rPr>
                        <a:t> </a:t>
                      </a:r>
                      <a:r>
                        <a:rPr sz="900" spc="-15" dirty="0">
                          <a:latin typeface="Verdana"/>
                          <a:cs typeface="Verdana"/>
                        </a:rPr>
                        <a:t>attention</a:t>
                      </a:r>
                      <a:r>
                        <a:rPr sz="900" spc="-65" dirty="0">
                          <a:latin typeface="Verdana"/>
                          <a:cs typeface="Verdana"/>
                        </a:rPr>
                        <a:t> </a:t>
                      </a:r>
                      <a:r>
                        <a:rPr sz="900" spc="30" dirty="0">
                          <a:latin typeface="Verdana"/>
                          <a:cs typeface="Verdana"/>
                        </a:rPr>
                        <a:t>and</a:t>
                      </a:r>
                      <a:r>
                        <a:rPr sz="900" spc="-80" dirty="0">
                          <a:latin typeface="Verdana"/>
                          <a:cs typeface="Verdana"/>
                        </a:rPr>
                        <a:t> </a:t>
                      </a:r>
                      <a:r>
                        <a:rPr sz="900" spc="10" dirty="0">
                          <a:latin typeface="Verdana"/>
                          <a:cs typeface="Verdana"/>
                        </a:rPr>
                        <a:t>engagement</a:t>
                      </a:r>
                      <a:endParaRPr sz="90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10" dirty="0">
                          <a:latin typeface="Verdana"/>
                          <a:cs typeface="Verdana"/>
                        </a:rPr>
                        <a:t>to</a:t>
                      </a:r>
                      <a:r>
                        <a:rPr sz="900" spc="-70" dirty="0">
                          <a:latin typeface="Verdana"/>
                          <a:cs typeface="Verdana"/>
                        </a:rPr>
                        <a:t> </a:t>
                      </a:r>
                      <a:r>
                        <a:rPr sz="900" spc="-40" dirty="0">
                          <a:latin typeface="Verdana"/>
                          <a:cs typeface="Verdana"/>
                        </a:rPr>
                        <a:t>others</a:t>
                      </a:r>
                      <a:r>
                        <a:rPr sz="900" spc="-70" dirty="0">
                          <a:latin typeface="Verdana"/>
                          <a:cs typeface="Verdana"/>
                        </a:rPr>
                        <a:t> </a:t>
                      </a:r>
                      <a:r>
                        <a:rPr sz="900" spc="-40" dirty="0">
                          <a:latin typeface="Verdana"/>
                          <a:cs typeface="Verdana"/>
                        </a:rPr>
                        <a:t>in</a:t>
                      </a:r>
                      <a:r>
                        <a:rPr sz="900" spc="-80" dirty="0">
                          <a:latin typeface="Verdana"/>
                          <a:cs typeface="Verdana"/>
                        </a:rPr>
                        <a:t> </a:t>
                      </a:r>
                      <a:r>
                        <a:rPr sz="900" spc="-10" dirty="0">
                          <a:latin typeface="Verdana"/>
                          <a:cs typeface="Verdana"/>
                        </a:rPr>
                        <a:t>one-to-one</a:t>
                      </a:r>
                      <a:r>
                        <a:rPr sz="900" spc="-65" dirty="0">
                          <a:latin typeface="Verdana"/>
                          <a:cs typeface="Verdana"/>
                        </a:rPr>
                        <a:t> </a:t>
                      </a:r>
                      <a:r>
                        <a:rPr sz="900" spc="-45" dirty="0">
                          <a:latin typeface="Verdana"/>
                          <a:cs typeface="Verdana"/>
                        </a:rPr>
                        <a:t>or</a:t>
                      </a:r>
                      <a:r>
                        <a:rPr sz="900" spc="-65" dirty="0">
                          <a:latin typeface="Verdana"/>
                          <a:cs typeface="Verdana"/>
                        </a:rPr>
                        <a:t> </a:t>
                      </a:r>
                      <a:r>
                        <a:rPr sz="900" spc="-50" dirty="0">
                          <a:latin typeface="Verdana"/>
                          <a:cs typeface="Verdana"/>
                        </a:rPr>
                        <a:t>small</a:t>
                      </a:r>
                      <a:r>
                        <a:rPr sz="900" spc="-70" dirty="0">
                          <a:latin typeface="Verdana"/>
                          <a:cs typeface="Verdana"/>
                        </a:rPr>
                        <a:t> </a:t>
                      </a:r>
                      <a:r>
                        <a:rPr sz="900" spc="-30" dirty="0">
                          <a:latin typeface="Verdana"/>
                          <a:cs typeface="Verdana"/>
                        </a:rPr>
                        <a:t>groups,</a:t>
                      </a:r>
                      <a:r>
                        <a:rPr sz="900" spc="-80" dirty="0">
                          <a:latin typeface="Verdana"/>
                          <a:cs typeface="Verdana"/>
                        </a:rPr>
                        <a:t> </a:t>
                      </a:r>
                      <a:r>
                        <a:rPr sz="900" dirty="0">
                          <a:latin typeface="Verdana"/>
                          <a:cs typeface="Verdana"/>
                        </a:rPr>
                        <a:t>when</a:t>
                      </a:r>
                      <a:r>
                        <a:rPr sz="900" spc="-70" dirty="0">
                          <a:latin typeface="Verdana"/>
                          <a:cs typeface="Verdana"/>
                        </a:rPr>
                        <a:t> </a:t>
                      </a:r>
                      <a:r>
                        <a:rPr sz="900" spc="-10" dirty="0">
                          <a:latin typeface="Verdana"/>
                          <a:cs typeface="Verdana"/>
                        </a:rPr>
                        <a:t>conversation</a:t>
                      </a:r>
                      <a:r>
                        <a:rPr sz="900" spc="-75" dirty="0">
                          <a:latin typeface="Verdana"/>
                          <a:cs typeface="Verdana"/>
                        </a:rPr>
                        <a:t> </a:t>
                      </a:r>
                      <a:r>
                        <a:rPr sz="900" spc="-55" dirty="0">
                          <a:latin typeface="Verdana"/>
                          <a:cs typeface="Verdana"/>
                        </a:rPr>
                        <a:t>interests</a:t>
                      </a:r>
                      <a:r>
                        <a:rPr sz="900" spc="-70" dirty="0">
                          <a:latin typeface="Verdana"/>
                          <a:cs typeface="Verdana"/>
                        </a:rPr>
                        <a:t> </a:t>
                      </a:r>
                      <a:r>
                        <a:rPr sz="900" spc="-15" dirty="0">
                          <a:latin typeface="Verdana"/>
                          <a:cs typeface="Verdana"/>
                        </a:rPr>
                        <a:t>them</a:t>
                      </a:r>
                      <a:endParaRPr sz="90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40" dirty="0">
                          <a:latin typeface="Verdana"/>
                          <a:cs typeface="Verdana"/>
                        </a:rPr>
                        <a:t>Single</a:t>
                      </a:r>
                      <a:r>
                        <a:rPr sz="900" spc="-65" dirty="0">
                          <a:latin typeface="Verdana"/>
                          <a:cs typeface="Verdana"/>
                        </a:rPr>
                        <a:t> </a:t>
                      </a:r>
                      <a:r>
                        <a:rPr sz="900" spc="10" dirty="0">
                          <a:latin typeface="Verdana"/>
                          <a:cs typeface="Verdana"/>
                        </a:rPr>
                        <a:t>channelled</a:t>
                      </a:r>
                      <a:r>
                        <a:rPr sz="900" spc="-70" dirty="0">
                          <a:latin typeface="Verdana"/>
                          <a:cs typeface="Verdana"/>
                        </a:rPr>
                        <a:t> </a:t>
                      </a:r>
                      <a:r>
                        <a:rPr sz="900" spc="-30" dirty="0">
                          <a:latin typeface="Verdana"/>
                          <a:cs typeface="Verdana"/>
                        </a:rPr>
                        <a:t>attention;</a:t>
                      </a:r>
                      <a:r>
                        <a:rPr sz="900" spc="-60" dirty="0">
                          <a:latin typeface="Verdana"/>
                          <a:cs typeface="Verdana"/>
                        </a:rPr>
                        <a:t> </a:t>
                      </a:r>
                      <a:r>
                        <a:rPr sz="900" spc="-65" dirty="0">
                          <a:latin typeface="Verdana"/>
                          <a:cs typeface="Verdana"/>
                        </a:rPr>
                        <a:t>shift</a:t>
                      </a:r>
                      <a:r>
                        <a:rPr sz="900" spc="-70" dirty="0">
                          <a:latin typeface="Verdana"/>
                          <a:cs typeface="Verdana"/>
                        </a:rPr>
                        <a:t> </a:t>
                      </a:r>
                      <a:r>
                        <a:rPr sz="900" spc="-5" dirty="0">
                          <a:latin typeface="Verdana"/>
                          <a:cs typeface="Verdana"/>
                        </a:rPr>
                        <a:t>to</a:t>
                      </a:r>
                      <a:r>
                        <a:rPr sz="900" spc="-70" dirty="0">
                          <a:latin typeface="Verdana"/>
                          <a:cs typeface="Verdana"/>
                        </a:rPr>
                        <a:t> </a:t>
                      </a:r>
                      <a:r>
                        <a:rPr sz="900" spc="70" dirty="0">
                          <a:latin typeface="Verdana"/>
                          <a:cs typeface="Verdana"/>
                        </a:rPr>
                        <a:t>a</a:t>
                      </a:r>
                      <a:r>
                        <a:rPr sz="900" spc="-60" dirty="0">
                          <a:latin typeface="Verdana"/>
                          <a:cs typeface="Verdana"/>
                        </a:rPr>
                        <a:t> </a:t>
                      </a:r>
                      <a:r>
                        <a:rPr sz="900" spc="-20" dirty="0">
                          <a:latin typeface="Verdana"/>
                          <a:cs typeface="Verdana"/>
                        </a:rPr>
                        <a:t>different</a:t>
                      </a:r>
                      <a:r>
                        <a:rPr sz="900" spc="-70" dirty="0">
                          <a:latin typeface="Verdana"/>
                          <a:cs typeface="Verdana"/>
                        </a:rPr>
                        <a:t> </a:t>
                      </a:r>
                      <a:r>
                        <a:rPr sz="900" spc="-50" dirty="0">
                          <a:latin typeface="Verdana"/>
                          <a:cs typeface="Verdana"/>
                        </a:rPr>
                        <a:t>task</a:t>
                      </a:r>
                      <a:r>
                        <a:rPr sz="900" spc="-70" dirty="0">
                          <a:latin typeface="Verdana"/>
                          <a:cs typeface="Verdana"/>
                        </a:rPr>
                        <a:t> </a:t>
                      </a:r>
                      <a:r>
                        <a:rPr sz="900" spc="-50" dirty="0">
                          <a:latin typeface="Verdana"/>
                          <a:cs typeface="Verdana"/>
                        </a:rPr>
                        <a:t>if</a:t>
                      </a:r>
                      <a:r>
                        <a:rPr sz="900" spc="-40" dirty="0">
                          <a:latin typeface="Verdana"/>
                          <a:cs typeface="Verdana"/>
                        </a:rPr>
                        <a:t> </a:t>
                      </a:r>
                      <a:r>
                        <a:rPr sz="900" spc="-45" dirty="0">
                          <a:latin typeface="Verdana"/>
                          <a:cs typeface="Verdana"/>
                        </a:rPr>
                        <a:t>their</a:t>
                      </a:r>
                      <a:r>
                        <a:rPr sz="900" spc="-65" dirty="0">
                          <a:latin typeface="Verdana"/>
                          <a:cs typeface="Verdana"/>
                        </a:rPr>
                        <a:t> </a:t>
                      </a:r>
                      <a:r>
                        <a:rPr sz="900" spc="-15" dirty="0">
                          <a:latin typeface="Verdana"/>
                          <a:cs typeface="Verdana"/>
                        </a:rPr>
                        <a:t>attention</a:t>
                      </a:r>
                      <a:r>
                        <a:rPr sz="900" spc="-70" dirty="0">
                          <a:latin typeface="Verdana"/>
                          <a:cs typeface="Verdana"/>
                        </a:rPr>
                        <a:t> </a:t>
                      </a:r>
                      <a:r>
                        <a:rPr sz="900" spc="-90" dirty="0">
                          <a:latin typeface="Verdana"/>
                          <a:cs typeface="Verdana"/>
                        </a:rPr>
                        <a:t>is</a:t>
                      </a:r>
                      <a:r>
                        <a:rPr sz="900" spc="-70" dirty="0">
                          <a:latin typeface="Verdana"/>
                          <a:cs typeface="Verdana"/>
                        </a:rPr>
                        <a:t> </a:t>
                      </a:r>
                      <a:r>
                        <a:rPr sz="900" spc="-50" dirty="0">
                          <a:latin typeface="Verdana"/>
                          <a:cs typeface="Verdana"/>
                        </a:rPr>
                        <a:t>fully</a:t>
                      </a:r>
                      <a:r>
                        <a:rPr sz="900" spc="-65" dirty="0">
                          <a:latin typeface="Verdana"/>
                          <a:cs typeface="Verdana"/>
                        </a:rPr>
                        <a:t> </a:t>
                      </a:r>
                      <a:r>
                        <a:rPr sz="900" spc="10" dirty="0">
                          <a:latin typeface="Verdana"/>
                          <a:cs typeface="Verdana"/>
                        </a:rPr>
                        <a:t>obtained</a:t>
                      </a:r>
                      <a:r>
                        <a:rPr sz="900" spc="-65" dirty="0">
                          <a:latin typeface="Verdana"/>
                          <a:cs typeface="Verdana"/>
                        </a:rPr>
                        <a:t> </a:t>
                      </a:r>
                      <a:r>
                        <a:rPr sz="900" spc="-125" dirty="0">
                          <a:latin typeface="Verdana"/>
                          <a:cs typeface="Verdana"/>
                        </a:rPr>
                        <a:t>–</a:t>
                      </a:r>
                      <a:r>
                        <a:rPr sz="900" spc="-50" dirty="0">
                          <a:latin typeface="Verdana"/>
                          <a:cs typeface="Verdana"/>
                        </a:rPr>
                        <a:t> </a:t>
                      </a:r>
                      <a:r>
                        <a:rPr sz="900" spc="-40" dirty="0">
                          <a:latin typeface="Verdana"/>
                          <a:cs typeface="Verdana"/>
                        </a:rPr>
                        <a:t>using</a:t>
                      </a:r>
                      <a:r>
                        <a:rPr sz="900" spc="-65" dirty="0">
                          <a:latin typeface="Verdana"/>
                          <a:cs typeface="Verdana"/>
                        </a:rPr>
                        <a:t> </a:t>
                      </a:r>
                      <a:r>
                        <a:rPr sz="900" spc="70" dirty="0">
                          <a:latin typeface="Verdana"/>
                          <a:cs typeface="Verdana"/>
                        </a:rPr>
                        <a:t>a</a:t>
                      </a:r>
                      <a:r>
                        <a:rPr sz="900" spc="-65" dirty="0">
                          <a:latin typeface="Verdana"/>
                          <a:cs typeface="Verdana"/>
                        </a:rPr>
                        <a:t> </a:t>
                      </a:r>
                      <a:r>
                        <a:rPr sz="900" spc="-10" dirty="0">
                          <a:latin typeface="Verdana"/>
                          <a:cs typeface="Verdana"/>
                        </a:rPr>
                        <a:t>child’s</a:t>
                      </a:r>
                      <a:r>
                        <a:rPr sz="900" spc="-60" dirty="0">
                          <a:latin typeface="Verdana"/>
                          <a:cs typeface="Verdana"/>
                        </a:rPr>
                        <a:t> </a:t>
                      </a:r>
                      <a:r>
                        <a:rPr sz="900" spc="10" dirty="0">
                          <a:latin typeface="Verdana"/>
                          <a:cs typeface="Verdana"/>
                        </a:rPr>
                        <a:t>name</a:t>
                      </a:r>
                      <a:r>
                        <a:rPr sz="900" spc="-65" dirty="0">
                          <a:latin typeface="Verdana"/>
                          <a:cs typeface="Verdana"/>
                        </a:rPr>
                        <a:t> </a:t>
                      </a:r>
                      <a:r>
                        <a:rPr sz="900" spc="-25" dirty="0">
                          <a:latin typeface="Verdana"/>
                          <a:cs typeface="Verdana"/>
                        </a:rPr>
                        <a:t>helps</a:t>
                      </a:r>
                      <a:r>
                        <a:rPr sz="900" spc="-40" dirty="0">
                          <a:latin typeface="Verdana"/>
                          <a:cs typeface="Verdana"/>
                        </a:rPr>
                        <a:t> </a:t>
                      </a:r>
                      <a:r>
                        <a:rPr sz="900" spc="-20" dirty="0">
                          <a:latin typeface="Verdana"/>
                          <a:cs typeface="Verdana"/>
                        </a:rPr>
                        <a:t>them</a:t>
                      </a:r>
                      <a:r>
                        <a:rPr sz="900" spc="-80" dirty="0">
                          <a:latin typeface="Verdana"/>
                          <a:cs typeface="Verdana"/>
                        </a:rPr>
                        <a:t> </a:t>
                      </a:r>
                      <a:r>
                        <a:rPr sz="900" spc="-5" dirty="0">
                          <a:latin typeface="Verdana"/>
                          <a:cs typeface="Verdana"/>
                        </a:rPr>
                        <a:t>to</a:t>
                      </a:r>
                      <a:r>
                        <a:rPr sz="900" spc="-65" dirty="0">
                          <a:latin typeface="Verdana"/>
                          <a:cs typeface="Verdana"/>
                        </a:rPr>
                        <a:t> </a:t>
                      </a:r>
                      <a:r>
                        <a:rPr sz="900" spc="-5" dirty="0">
                          <a:latin typeface="Verdana"/>
                          <a:cs typeface="Verdana"/>
                        </a:rPr>
                        <a:t>focus</a:t>
                      </a:r>
                      <a:endParaRPr sz="90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5" dirty="0">
                          <a:latin typeface="Verdana"/>
                          <a:cs typeface="Verdana"/>
                        </a:rPr>
                        <a:t>Join</a:t>
                      </a:r>
                      <a:r>
                        <a:rPr sz="900" spc="-75" dirty="0">
                          <a:latin typeface="Verdana"/>
                          <a:cs typeface="Verdana"/>
                        </a:rPr>
                        <a:t> </a:t>
                      </a:r>
                      <a:r>
                        <a:rPr sz="900" spc="-40" dirty="0">
                          <a:latin typeface="Verdana"/>
                          <a:cs typeface="Verdana"/>
                        </a:rPr>
                        <a:t>in</a:t>
                      </a:r>
                      <a:r>
                        <a:rPr sz="900" spc="-80" dirty="0">
                          <a:latin typeface="Verdana"/>
                          <a:cs typeface="Verdana"/>
                        </a:rPr>
                        <a:t> </a:t>
                      </a:r>
                      <a:r>
                        <a:rPr sz="900" spc="-35" dirty="0">
                          <a:latin typeface="Verdana"/>
                          <a:cs typeface="Verdana"/>
                        </a:rPr>
                        <a:t>with</a:t>
                      </a:r>
                      <a:r>
                        <a:rPr sz="900" spc="-65" dirty="0">
                          <a:latin typeface="Verdana"/>
                          <a:cs typeface="Verdana"/>
                        </a:rPr>
                        <a:t> </a:t>
                      </a:r>
                      <a:r>
                        <a:rPr sz="900" spc="-40" dirty="0">
                          <a:latin typeface="Verdana"/>
                          <a:cs typeface="Verdana"/>
                        </a:rPr>
                        <a:t>simple</a:t>
                      </a:r>
                      <a:r>
                        <a:rPr sz="900" spc="-65" dirty="0">
                          <a:latin typeface="Verdana"/>
                          <a:cs typeface="Verdana"/>
                        </a:rPr>
                        <a:t> </a:t>
                      </a:r>
                      <a:r>
                        <a:rPr sz="900" spc="15" dirty="0">
                          <a:latin typeface="Verdana"/>
                          <a:cs typeface="Verdana"/>
                        </a:rPr>
                        <a:t>repeated</a:t>
                      </a:r>
                      <a:r>
                        <a:rPr sz="900" spc="-75" dirty="0">
                          <a:latin typeface="Verdana"/>
                          <a:cs typeface="Verdana"/>
                        </a:rPr>
                        <a:t> </a:t>
                      </a:r>
                      <a:r>
                        <a:rPr sz="900" spc="-45" dirty="0">
                          <a:latin typeface="Verdana"/>
                          <a:cs typeface="Verdana"/>
                        </a:rPr>
                        <a:t>refrains</a:t>
                      </a:r>
                      <a:r>
                        <a:rPr sz="900" spc="-75" dirty="0">
                          <a:latin typeface="Verdana"/>
                          <a:cs typeface="Verdana"/>
                        </a:rPr>
                        <a:t> </a:t>
                      </a:r>
                      <a:r>
                        <a:rPr sz="900" spc="-40" dirty="0">
                          <a:latin typeface="Verdana"/>
                          <a:cs typeface="Verdana"/>
                        </a:rPr>
                        <a:t>in</a:t>
                      </a:r>
                      <a:r>
                        <a:rPr sz="900" spc="-75" dirty="0">
                          <a:latin typeface="Verdana"/>
                          <a:cs typeface="Verdana"/>
                        </a:rPr>
                        <a:t> </a:t>
                      </a:r>
                      <a:r>
                        <a:rPr sz="900" spc="-60" dirty="0">
                          <a:latin typeface="Verdana"/>
                          <a:cs typeface="Verdana"/>
                        </a:rPr>
                        <a:t>rhymes,</a:t>
                      </a:r>
                      <a:r>
                        <a:rPr sz="900" spc="-80" dirty="0">
                          <a:latin typeface="Verdana"/>
                          <a:cs typeface="Verdana"/>
                        </a:rPr>
                        <a:t> </a:t>
                      </a:r>
                      <a:r>
                        <a:rPr sz="900" spc="-40" dirty="0">
                          <a:latin typeface="Verdana"/>
                          <a:cs typeface="Verdana"/>
                        </a:rPr>
                        <a:t>songs</a:t>
                      </a:r>
                      <a:r>
                        <a:rPr sz="900" spc="-65" dirty="0">
                          <a:latin typeface="Verdana"/>
                          <a:cs typeface="Verdana"/>
                        </a:rPr>
                        <a:t> </a:t>
                      </a:r>
                      <a:r>
                        <a:rPr sz="900" spc="35" dirty="0">
                          <a:latin typeface="Verdana"/>
                          <a:cs typeface="Verdana"/>
                        </a:rPr>
                        <a:t>and</a:t>
                      </a:r>
                      <a:r>
                        <a:rPr sz="900" spc="-75" dirty="0">
                          <a:latin typeface="Verdana"/>
                          <a:cs typeface="Verdana"/>
                        </a:rPr>
                        <a:t> </a:t>
                      </a:r>
                      <a:r>
                        <a:rPr sz="900" spc="-55" dirty="0">
                          <a:latin typeface="Verdana"/>
                          <a:cs typeface="Verdana"/>
                        </a:rPr>
                        <a:t>stories</a:t>
                      </a:r>
                      <a:endParaRPr sz="900">
                        <a:latin typeface="Verdana"/>
                        <a:cs typeface="Verdana"/>
                      </a:endParaRPr>
                    </a:p>
                    <a:p>
                      <a:pPr marL="297180">
                        <a:lnSpc>
                          <a:spcPct val="100000"/>
                        </a:lnSpc>
                        <a:spcBef>
                          <a:spcPts val="20"/>
                        </a:spcBef>
                        <a:tabLst>
                          <a:tab pos="525145" algn="l"/>
                        </a:tabLst>
                      </a:pPr>
                      <a:r>
                        <a:rPr sz="900" dirty="0">
                          <a:latin typeface="Symbol"/>
                          <a:cs typeface="Symbol"/>
                        </a:rPr>
                        <a:t></a:t>
                      </a:r>
                      <a:r>
                        <a:rPr sz="900" dirty="0">
                          <a:latin typeface="Times New Roman"/>
                          <a:cs typeface="Times New Roman"/>
                        </a:rPr>
                        <a:t>	</a:t>
                      </a:r>
                      <a:r>
                        <a:rPr sz="900" spc="-20" dirty="0">
                          <a:latin typeface="Verdana"/>
                          <a:cs typeface="Verdana"/>
                        </a:rPr>
                        <a:t>Understand</a:t>
                      </a:r>
                      <a:r>
                        <a:rPr sz="900" spc="-60" dirty="0">
                          <a:latin typeface="Verdana"/>
                          <a:cs typeface="Verdana"/>
                        </a:rPr>
                        <a:t> </a:t>
                      </a:r>
                      <a:r>
                        <a:rPr sz="900" spc="5" dirty="0">
                          <a:latin typeface="Verdana"/>
                          <a:cs typeface="Verdana"/>
                        </a:rPr>
                        <a:t>who</a:t>
                      </a:r>
                      <a:r>
                        <a:rPr sz="900" spc="-60" dirty="0">
                          <a:latin typeface="Verdana"/>
                          <a:cs typeface="Verdana"/>
                        </a:rPr>
                        <a:t> </a:t>
                      </a:r>
                      <a:r>
                        <a:rPr sz="900" spc="25" dirty="0">
                          <a:latin typeface="Verdana"/>
                          <a:cs typeface="Verdana"/>
                        </a:rPr>
                        <a:t>&amp;</a:t>
                      </a:r>
                      <a:r>
                        <a:rPr sz="900" spc="-60" dirty="0">
                          <a:latin typeface="Verdana"/>
                          <a:cs typeface="Verdana"/>
                        </a:rPr>
                        <a:t> </a:t>
                      </a:r>
                      <a:r>
                        <a:rPr sz="900" dirty="0">
                          <a:latin typeface="Verdana"/>
                          <a:cs typeface="Verdana"/>
                        </a:rPr>
                        <a:t>what</a:t>
                      </a:r>
                      <a:r>
                        <a:rPr sz="900" spc="-70" dirty="0">
                          <a:latin typeface="Verdana"/>
                          <a:cs typeface="Verdana"/>
                        </a:rPr>
                        <a:t> </a:t>
                      </a:r>
                      <a:r>
                        <a:rPr sz="900" spc="-40" dirty="0">
                          <a:latin typeface="Verdana"/>
                          <a:cs typeface="Verdana"/>
                        </a:rPr>
                        <a:t>in</a:t>
                      </a:r>
                      <a:r>
                        <a:rPr sz="900" spc="-60" dirty="0">
                          <a:latin typeface="Verdana"/>
                          <a:cs typeface="Verdana"/>
                        </a:rPr>
                        <a:t> </a:t>
                      </a:r>
                      <a:r>
                        <a:rPr sz="900" spc="-40" dirty="0">
                          <a:latin typeface="Verdana"/>
                          <a:cs typeface="Verdana"/>
                        </a:rPr>
                        <a:t>simple</a:t>
                      </a:r>
                      <a:r>
                        <a:rPr sz="900" spc="-60" dirty="0">
                          <a:latin typeface="Verdana"/>
                          <a:cs typeface="Verdana"/>
                        </a:rPr>
                        <a:t> </a:t>
                      </a:r>
                      <a:r>
                        <a:rPr sz="900" spc="-35" dirty="0">
                          <a:latin typeface="Verdana"/>
                          <a:cs typeface="Verdana"/>
                        </a:rPr>
                        <a:t>questions,</a:t>
                      </a:r>
                      <a:r>
                        <a:rPr sz="900" spc="-55" dirty="0">
                          <a:latin typeface="Verdana"/>
                          <a:cs typeface="Verdana"/>
                        </a:rPr>
                        <a:t> </a:t>
                      </a:r>
                      <a:r>
                        <a:rPr sz="900" spc="-25" dirty="0">
                          <a:latin typeface="Verdana"/>
                          <a:cs typeface="Verdana"/>
                        </a:rPr>
                        <a:t>e.g.</a:t>
                      </a:r>
                      <a:r>
                        <a:rPr sz="900" spc="-65" dirty="0">
                          <a:latin typeface="Verdana"/>
                          <a:cs typeface="Verdana"/>
                        </a:rPr>
                        <a:t> </a:t>
                      </a:r>
                      <a:r>
                        <a:rPr sz="900" dirty="0">
                          <a:latin typeface="Verdana"/>
                          <a:cs typeface="Verdana"/>
                        </a:rPr>
                        <a:t>‘Who’s</a:t>
                      </a:r>
                      <a:r>
                        <a:rPr sz="900" spc="-50" dirty="0">
                          <a:latin typeface="Verdana"/>
                          <a:cs typeface="Verdana"/>
                        </a:rPr>
                        <a:t> </a:t>
                      </a:r>
                      <a:r>
                        <a:rPr sz="900" spc="5" dirty="0">
                          <a:latin typeface="Verdana"/>
                          <a:cs typeface="Verdana"/>
                        </a:rPr>
                        <a:t>that?’</a:t>
                      </a:r>
                      <a:r>
                        <a:rPr sz="900" spc="-65" dirty="0">
                          <a:latin typeface="Verdana"/>
                          <a:cs typeface="Verdana"/>
                        </a:rPr>
                        <a:t> </a:t>
                      </a:r>
                      <a:r>
                        <a:rPr sz="900" spc="15" dirty="0">
                          <a:latin typeface="Verdana"/>
                          <a:cs typeface="Verdana"/>
                        </a:rPr>
                        <a:t>‘Who</a:t>
                      </a:r>
                      <a:r>
                        <a:rPr sz="900" spc="-60" dirty="0">
                          <a:latin typeface="Verdana"/>
                          <a:cs typeface="Verdana"/>
                        </a:rPr>
                        <a:t> </a:t>
                      </a:r>
                      <a:r>
                        <a:rPr sz="900" spc="70" dirty="0">
                          <a:latin typeface="Verdana"/>
                          <a:cs typeface="Verdana"/>
                        </a:rPr>
                        <a:t>can…?’</a:t>
                      </a:r>
                      <a:r>
                        <a:rPr sz="900" spc="-65" dirty="0">
                          <a:latin typeface="Verdana"/>
                          <a:cs typeface="Verdana"/>
                        </a:rPr>
                        <a:t> </a:t>
                      </a:r>
                      <a:r>
                        <a:rPr sz="900" dirty="0">
                          <a:latin typeface="Verdana"/>
                          <a:cs typeface="Verdana"/>
                        </a:rPr>
                        <a:t>‘What’s</a:t>
                      </a:r>
                      <a:r>
                        <a:rPr sz="900" spc="-60" dirty="0">
                          <a:latin typeface="Verdana"/>
                          <a:cs typeface="Verdana"/>
                        </a:rPr>
                        <a:t> </a:t>
                      </a:r>
                      <a:r>
                        <a:rPr sz="900" spc="5" dirty="0">
                          <a:latin typeface="Verdana"/>
                          <a:cs typeface="Verdana"/>
                        </a:rPr>
                        <a:t>that?’</a:t>
                      </a:r>
                      <a:endParaRPr sz="90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10" dirty="0">
                          <a:latin typeface="Verdana"/>
                          <a:cs typeface="Verdana"/>
                        </a:rPr>
                        <a:t>Name</a:t>
                      </a:r>
                      <a:r>
                        <a:rPr sz="900" spc="-55" dirty="0">
                          <a:latin typeface="Verdana"/>
                          <a:cs typeface="Verdana"/>
                        </a:rPr>
                        <a:t> </a:t>
                      </a:r>
                      <a:r>
                        <a:rPr sz="900" spc="-10" dirty="0">
                          <a:latin typeface="Verdana"/>
                          <a:cs typeface="Verdana"/>
                        </a:rPr>
                        <a:t>everyday</a:t>
                      </a:r>
                      <a:r>
                        <a:rPr sz="900" spc="-60" dirty="0">
                          <a:latin typeface="Verdana"/>
                          <a:cs typeface="Verdana"/>
                        </a:rPr>
                        <a:t> </a:t>
                      </a:r>
                      <a:r>
                        <a:rPr sz="900" spc="-20" dirty="0">
                          <a:latin typeface="Verdana"/>
                          <a:cs typeface="Verdana"/>
                        </a:rPr>
                        <a:t>objects,</a:t>
                      </a:r>
                      <a:r>
                        <a:rPr sz="900" spc="-75" dirty="0">
                          <a:latin typeface="Verdana"/>
                          <a:cs typeface="Verdana"/>
                        </a:rPr>
                        <a:t> </a:t>
                      </a:r>
                      <a:r>
                        <a:rPr sz="900" spc="-30" dirty="0">
                          <a:latin typeface="Verdana"/>
                          <a:cs typeface="Verdana"/>
                        </a:rPr>
                        <a:t>e.g.,</a:t>
                      </a:r>
                      <a:r>
                        <a:rPr sz="900" spc="-65" dirty="0">
                          <a:latin typeface="Verdana"/>
                          <a:cs typeface="Verdana"/>
                        </a:rPr>
                        <a:t> </a:t>
                      </a:r>
                      <a:r>
                        <a:rPr sz="900" spc="-70" dirty="0">
                          <a:latin typeface="Verdana"/>
                          <a:cs typeface="Verdana"/>
                        </a:rPr>
                        <a:t>scissors, </a:t>
                      </a:r>
                      <a:r>
                        <a:rPr sz="900" spc="-25" dirty="0">
                          <a:latin typeface="Verdana"/>
                          <a:cs typeface="Verdana"/>
                        </a:rPr>
                        <a:t>ball,</a:t>
                      </a:r>
                      <a:r>
                        <a:rPr sz="900" spc="-75" dirty="0">
                          <a:latin typeface="Verdana"/>
                          <a:cs typeface="Verdana"/>
                        </a:rPr>
                        <a:t> </a:t>
                      </a:r>
                      <a:r>
                        <a:rPr sz="900" spc="-20" dirty="0">
                          <a:latin typeface="Verdana"/>
                          <a:cs typeface="Verdana"/>
                        </a:rPr>
                        <a:t>hat,</a:t>
                      </a:r>
                      <a:r>
                        <a:rPr sz="900" spc="-70" dirty="0">
                          <a:latin typeface="Verdana"/>
                          <a:cs typeface="Verdana"/>
                        </a:rPr>
                        <a:t> </a:t>
                      </a:r>
                      <a:r>
                        <a:rPr sz="900" spc="20" dirty="0">
                          <a:latin typeface="Verdana"/>
                          <a:cs typeface="Verdana"/>
                        </a:rPr>
                        <a:t>coat,</a:t>
                      </a:r>
                      <a:r>
                        <a:rPr sz="900" spc="-70" dirty="0">
                          <a:latin typeface="Verdana"/>
                          <a:cs typeface="Verdana"/>
                        </a:rPr>
                        <a:t> </a:t>
                      </a:r>
                      <a:r>
                        <a:rPr sz="900" spc="15" dirty="0">
                          <a:latin typeface="Verdana"/>
                          <a:cs typeface="Verdana"/>
                        </a:rPr>
                        <a:t>book</a:t>
                      </a:r>
                      <a:endParaRPr sz="90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5" dirty="0">
                          <a:latin typeface="Verdana"/>
                          <a:cs typeface="Verdana"/>
                        </a:rPr>
                        <a:t>Respond</a:t>
                      </a:r>
                      <a:r>
                        <a:rPr sz="900" spc="-60" dirty="0">
                          <a:latin typeface="Verdana"/>
                          <a:cs typeface="Verdana"/>
                        </a:rPr>
                        <a:t> </a:t>
                      </a:r>
                      <a:r>
                        <a:rPr sz="900" spc="-10" dirty="0">
                          <a:latin typeface="Verdana"/>
                          <a:cs typeface="Verdana"/>
                        </a:rPr>
                        <a:t>to</a:t>
                      </a:r>
                      <a:r>
                        <a:rPr sz="900" spc="-65" dirty="0">
                          <a:latin typeface="Verdana"/>
                          <a:cs typeface="Verdana"/>
                        </a:rPr>
                        <a:t> </a:t>
                      </a:r>
                      <a:r>
                        <a:rPr sz="900" spc="-45" dirty="0">
                          <a:latin typeface="Verdana"/>
                          <a:cs typeface="Verdana"/>
                        </a:rPr>
                        <a:t>instructions</a:t>
                      </a:r>
                      <a:r>
                        <a:rPr sz="900" spc="-60" dirty="0">
                          <a:latin typeface="Verdana"/>
                          <a:cs typeface="Verdana"/>
                        </a:rPr>
                        <a:t> </a:t>
                      </a:r>
                      <a:r>
                        <a:rPr sz="900" spc="-40" dirty="0">
                          <a:latin typeface="Verdana"/>
                          <a:cs typeface="Verdana"/>
                        </a:rPr>
                        <a:t>with</a:t>
                      </a:r>
                      <a:r>
                        <a:rPr sz="900" spc="-65" dirty="0">
                          <a:latin typeface="Verdana"/>
                          <a:cs typeface="Verdana"/>
                        </a:rPr>
                        <a:t> </a:t>
                      </a:r>
                      <a:r>
                        <a:rPr sz="900" spc="-20" dirty="0">
                          <a:latin typeface="Verdana"/>
                          <a:cs typeface="Verdana"/>
                        </a:rPr>
                        <a:t>more</a:t>
                      </a:r>
                      <a:r>
                        <a:rPr sz="900" spc="-65" dirty="0">
                          <a:latin typeface="Verdana"/>
                          <a:cs typeface="Verdana"/>
                        </a:rPr>
                        <a:t> </a:t>
                      </a:r>
                      <a:r>
                        <a:rPr sz="900" spc="-30" dirty="0">
                          <a:latin typeface="Verdana"/>
                          <a:cs typeface="Verdana"/>
                        </a:rPr>
                        <a:t>elements,</a:t>
                      </a:r>
                      <a:r>
                        <a:rPr sz="900" spc="-75" dirty="0">
                          <a:latin typeface="Verdana"/>
                          <a:cs typeface="Verdana"/>
                        </a:rPr>
                        <a:t> </a:t>
                      </a:r>
                      <a:r>
                        <a:rPr sz="900" spc="-30" dirty="0">
                          <a:latin typeface="Verdana"/>
                          <a:cs typeface="Verdana"/>
                        </a:rPr>
                        <a:t>e.g.,</a:t>
                      </a:r>
                      <a:r>
                        <a:rPr sz="900" spc="-55" dirty="0">
                          <a:latin typeface="Verdana"/>
                          <a:cs typeface="Verdana"/>
                        </a:rPr>
                        <a:t> </a:t>
                      </a:r>
                      <a:r>
                        <a:rPr sz="900" spc="15" dirty="0">
                          <a:latin typeface="Verdana"/>
                          <a:cs typeface="Verdana"/>
                        </a:rPr>
                        <a:t>‘Give</a:t>
                      </a:r>
                      <a:r>
                        <a:rPr sz="900" spc="-55" dirty="0">
                          <a:latin typeface="Verdana"/>
                          <a:cs typeface="Verdana"/>
                        </a:rPr>
                        <a:t> </a:t>
                      </a:r>
                      <a:r>
                        <a:rPr sz="900" spc="-15" dirty="0">
                          <a:latin typeface="Verdana"/>
                          <a:cs typeface="Verdana"/>
                        </a:rPr>
                        <a:t>the</a:t>
                      </a:r>
                      <a:r>
                        <a:rPr sz="900" spc="-65" dirty="0">
                          <a:latin typeface="Verdana"/>
                          <a:cs typeface="Verdana"/>
                        </a:rPr>
                        <a:t> </a:t>
                      </a:r>
                      <a:r>
                        <a:rPr sz="900" spc="5" dirty="0">
                          <a:latin typeface="Verdana"/>
                          <a:cs typeface="Verdana"/>
                        </a:rPr>
                        <a:t>big</a:t>
                      </a:r>
                      <a:r>
                        <a:rPr sz="900" spc="-70" dirty="0">
                          <a:latin typeface="Verdana"/>
                          <a:cs typeface="Verdana"/>
                        </a:rPr>
                        <a:t> </a:t>
                      </a:r>
                      <a:r>
                        <a:rPr sz="900" spc="-10" dirty="0">
                          <a:latin typeface="Verdana"/>
                          <a:cs typeface="Verdana"/>
                        </a:rPr>
                        <a:t>ball</a:t>
                      </a:r>
                      <a:r>
                        <a:rPr sz="900" spc="-65" dirty="0">
                          <a:latin typeface="Verdana"/>
                          <a:cs typeface="Verdana"/>
                        </a:rPr>
                        <a:t> </a:t>
                      </a:r>
                      <a:r>
                        <a:rPr sz="900" spc="-10" dirty="0">
                          <a:latin typeface="Verdana"/>
                          <a:cs typeface="Verdana"/>
                        </a:rPr>
                        <a:t>to</a:t>
                      </a:r>
                      <a:r>
                        <a:rPr sz="900" spc="-60" dirty="0">
                          <a:latin typeface="Verdana"/>
                          <a:cs typeface="Verdana"/>
                        </a:rPr>
                        <a:t> </a:t>
                      </a:r>
                      <a:r>
                        <a:rPr sz="900" spc="-25" dirty="0">
                          <a:latin typeface="Verdana"/>
                          <a:cs typeface="Verdana"/>
                        </a:rPr>
                        <a:t>Tom’</a:t>
                      </a:r>
                      <a:endParaRPr sz="90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20" dirty="0">
                          <a:latin typeface="Verdana"/>
                          <a:cs typeface="Verdana"/>
                        </a:rPr>
                        <a:t>Begin</a:t>
                      </a:r>
                      <a:r>
                        <a:rPr sz="900" spc="-60" dirty="0">
                          <a:latin typeface="Verdana"/>
                          <a:cs typeface="Verdana"/>
                        </a:rPr>
                        <a:t> </a:t>
                      </a:r>
                      <a:r>
                        <a:rPr sz="900" spc="-10" dirty="0">
                          <a:latin typeface="Verdana"/>
                          <a:cs typeface="Verdana"/>
                        </a:rPr>
                        <a:t>to</a:t>
                      </a:r>
                      <a:r>
                        <a:rPr sz="900" spc="-65" dirty="0">
                          <a:latin typeface="Verdana"/>
                          <a:cs typeface="Verdana"/>
                        </a:rPr>
                        <a:t> </a:t>
                      </a:r>
                      <a:r>
                        <a:rPr sz="900" spc="-50" dirty="0">
                          <a:latin typeface="Verdana"/>
                          <a:cs typeface="Verdana"/>
                        </a:rPr>
                        <a:t>ask</a:t>
                      </a:r>
                      <a:r>
                        <a:rPr sz="900" spc="-60" dirty="0">
                          <a:latin typeface="Verdana"/>
                          <a:cs typeface="Verdana"/>
                        </a:rPr>
                        <a:t> </a:t>
                      </a:r>
                      <a:r>
                        <a:rPr sz="900" spc="-40" dirty="0">
                          <a:latin typeface="Verdana"/>
                          <a:cs typeface="Verdana"/>
                        </a:rPr>
                        <a:t>simple</a:t>
                      </a:r>
                      <a:r>
                        <a:rPr sz="900" spc="-60" dirty="0">
                          <a:latin typeface="Verdana"/>
                          <a:cs typeface="Verdana"/>
                        </a:rPr>
                        <a:t> </a:t>
                      </a:r>
                      <a:r>
                        <a:rPr sz="900" spc="-35" dirty="0">
                          <a:latin typeface="Verdana"/>
                          <a:cs typeface="Verdana"/>
                        </a:rPr>
                        <a:t>questions</a:t>
                      </a:r>
                      <a:r>
                        <a:rPr sz="900" spc="-55" dirty="0">
                          <a:latin typeface="Verdana"/>
                          <a:cs typeface="Verdana"/>
                        </a:rPr>
                        <a:t> </a:t>
                      </a:r>
                      <a:r>
                        <a:rPr sz="900" dirty="0">
                          <a:latin typeface="Verdana"/>
                          <a:cs typeface="Verdana"/>
                        </a:rPr>
                        <a:t>e.g</a:t>
                      </a:r>
                      <a:r>
                        <a:rPr sz="900" spc="-70" dirty="0">
                          <a:latin typeface="Verdana"/>
                          <a:cs typeface="Verdana"/>
                        </a:rPr>
                        <a:t> </a:t>
                      </a:r>
                      <a:r>
                        <a:rPr sz="900" spc="50" dirty="0">
                          <a:latin typeface="Verdana"/>
                          <a:cs typeface="Verdana"/>
                        </a:rPr>
                        <a:t>‘Can</a:t>
                      </a:r>
                      <a:r>
                        <a:rPr sz="900" spc="-70" dirty="0">
                          <a:latin typeface="Verdana"/>
                          <a:cs typeface="Verdana"/>
                        </a:rPr>
                        <a:t> </a:t>
                      </a:r>
                      <a:r>
                        <a:rPr sz="900" spc="-180" dirty="0">
                          <a:latin typeface="Verdana"/>
                          <a:cs typeface="Verdana"/>
                        </a:rPr>
                        <a:t>I</a:t>
                      </a:r>
                      <a:r>
                        <a:rPr sz="900" spc="-50" dirty="0">
                          <a:latin typeface="Verdana"/>
                          <a:cs typeface="Verdana"/>
                        </a:rPr>
                        <a:t> </a:t>
                      </a:r>
                      <a:r>
                        <a:rPr sz="900" spc="10" dirty="0">
                          <a:latin typeface="Verdana"/>
                          <a:cs typeface="Verdana"/>
                        </a:rPr>
                        <a:t>have</a:t>
                      </a:r>
                      <a:r>
                        <a:rPr sz="900" spc="-65" dirty="0">
                          <a:latin typeface="Verdana"/>
                          <a:cs typeface="Verdana"/>
                        </a:rPr>
                        <a:t> </a:t>
                      </a:r>
                      <a:r>
                        <a:rPr sz="900" spc="70" dirty="0">
                          <a:latin typeface="Verdana"/>
                          <a:cs typeface="Verdana"/>
                        </a:rPr>
                        <a:t>a</a:t>
                      </a:r>
                      <a:r>
                        <a:rPr sz="900" spc="-65" dirty="0">
                          <a:latin typeface="Verdana"/>
                          <a:cs typeface="Verdana"/>
                        </a:rPr>
                        <a:t> </a:t>
                      </a:r>
                      <a:r>
                        <a:rPr sz="900" spc="-30" dirty="0">
                          <a:latin typeface="Verdana"/>
                          <a:cs typeface="Verdana"/>
                        </a:rPr>
                        <a:t>turn?’,</a:t>
                      </a:r>
                      <a:r>
                        <a:rPr sz="900" spc="-75" dirty="0">
                          <a:latin typeface="Verdana"/>
                          <a:cs typeface="Verdana"/>
                        </a:rPr>
                        <a:t> </a:t>
                      </a:r>
                      <a:r>
                        <a:rPr sz="900" spc="-10" dirty="0">
                          <a:latin typeface="Verdana"/>
                          <a:cs typeface="Verdana"/>
                        </a:rPr>
                        <a:t>‘Where’s</a:t>
                      </a:r>
                      <a:r>
                        <a:rPr sz="900" spc="-50" dirty="0">
                          <a:latin typeface="Verdana"/>
                          <a:cs typeface="Verdana"/>
                        </a:rPr>
                        <a:t> </a:t>
                      </a:r>
                      <a:r>
                        <a:rPr sz="900" spc="-45" dirty="0">
                          <a:latin typeface="Verdana"/>
                          <a:cs typeface="Verdana"/>
                        </a:rPr>
                        <a:t>my</a:t>
                      </a:r>
                      <a:r>
                        <a:rPr sz="900" spc="-65" dirty="0">
                          <a:latin typeface="Verdana"/>
                          <a:cs typeface="Verdana"/>
                        </a:rPr>
                        <a:t> </a:t>
                      </a:r>
                      <a:r>
                        <a:rPr sz="900" spc="5" dirty="0">
                          <a:latin typeface="Verdana"/>
                          <a:cs typeface="Verdana"/>
                        </a:rPr>
                        <a:t>picture?’</a:t>
                      </a:r>
                      <a:endParaRPr sz="900">
                        <a:latin typeface="Verdana"/>
                        <a:cs typeface="Verdana"/>
                      </a:endParaRPr>
                    </a:p>
                    <a:p>
                      <a:pPr marL="297180">
                        <a:lnSpc>
                          <a:spcPct val="100000"/>
                        </a:lnSpc>
                        <a:spcBef>
                          <a:spcPts val="120"/>
                        </a:spcBef>
                        <a:tabLst>
                          <a:tab pos="525145" algn="l"/>
                        </a:tabLst>
                      </a:pPr>
                      <a:r>
                        <a:rPr sz="1000" spc="-5" dirty="0">
                          <a:latin typeface="Symbol"/>
                          <a:cs typeface="Symbol"/>
                        </a:rPr>
                        <a:t></a:t>
                      </a:r>
                      <a:r>
                        <a:rPr sz="1000" spc="-5" dirty="0">
                          <a:latin typeface="Times New Roman"/>
                          <a:cs typeface="Times New Roman"/>
                        </a:rPr>
                        <a:t>	</a:t>
                      </a:r>
                      <a:r>
                        <a:rPr sz="900" spc="-20" dirty="0">
                          <a:latin typeface="Verdana"/>
                          <a:cs typeface="Verdana"/>
                        </a:rPr>
                        <a:t>Begin</a:t>
                      </a:r>
                      <a:r>
                        <a:rPr sz="900" spc="-60" dirty="0">
                          <a:latin typeface="Verdana"/>
                          <a:cs typeface="Verdana"/>
                        </a:rPr>
                        <a:t> </a:t>
                      </a:r>
                      <a:r>
                        <a:rPr sz="900" spc="-10" dirty="0">
                          <a:latin typeface="Verdana"/>
                          <a:cs typeface="Verdana"/>
                        </a:rPr>
                        <a:t>to</a:t>
                      </a:r>
                      <a:r>
                        <a:rPr sz="900" spc="-65" dirty="0">
                          <a:latin typeface="Verdana"/>
                          <a:cs typeface="Verdana"/>
                        </a:rPr>
                        <a:t> </a:t>
                      </a:r>
                      <a:r>
                        <a:rPr sz="900" spc="-35" dirty="0">
                          <a:latin typeface="Verdana"/>
                          <a:cs typeface="Verdana"/>
                        </a:rPr>
                        <a:t>talk</a:t>
                      </a:r>
                      <a:r>
                        <a:rPr sz="900" spc="-60" dirty="0">
                          <a:latin typeface="Verdana"/>
                          <a:cs typeface="Verdana"/>
                        </a:rPr>
                        <a:t> </a:t>
                      </a:r>
                      <a:r>
                        <a:rPr sz="900" spc="15" dirty="0">
                          <a:latin typeface="Verdana"/>
                          <a:cs typeface="Verdana"/>
                        </a:rPr>
                        <a:t>about</a:t>
                      </a:r>
                      <a:r>
                        <a:rPr sz="900" spc="-75" dirty="0">
                          <a:latin typeface="Verdana"/>
                          <a:cs typeface="Verdana"/>
                        </a:rPr>
                        <a:t> </a:t>
                      </a:r>
                      <a:r>
                        <a:rPr sz="900" spc="25" dirty="0">
                          <a:latin typeface="Verdana"/>
                          <a:cs typeface="Verdana"/>
                        </a:rPr>
                        <a:t>people</a:t>
                      </a:r>
                      <a:r>
                        <a:rPr sz="900" spc="-70" dirty="0">
                          <a:latin typeface="Verdana"/>
                          <a:cs typeface="Verdana"/>
                        </a:rPr>
                        <a:t> </a:t>
                      </a:r>
                      <a:r>
                        <a:rPr sz="900" spc="30" dirty="0">
                          <a:latin typeface="Verdana"/>
                          <a:cs typeface="Verdana"/>
                        </a:rPr>
                        <a:t>and</a:t>
                      </a:r>
                      <a:r>
                        <a:rPr sz="900" spc="-75" dirty="0">
                          <a:latin typeface="Verdana"/>
                          <a:cs typeface="Verdana"/>
                        </a:rPr>
                        <a:t> </a:t>
                      </a:r>
                      <a:r>
                        <a:rPr sz="900" spc="-40" dirty="0">
                          <a:latin typeface="Verdana"/>
                          <a:cs typeface="Verdana"/>
                        </a:rPr>
                        <a:t>things</a:t>
                      </a:r>
                      <a:r>
                        <a:rPr sz="900" spc="-65" dirty="0">
                          <a:latin typeface="Verdana"/>
                          <a:cs typeface="Verdana"/>
                        </a:rPr>
                        <a:t> </a:t>
                      </a:r>
                      <a:r>
                        <a:rPr sz="900" spc="-15" dirty="0">
                          <a:latin typeface="Verdana"/>
                          <a:cs typeface="Verdana"/>
                        </a:rPr>
                        <a:t>that</a:t>
                      </a:r>
                      <a:r>
                        <a:rPr sz="900" spc="-70" dirty="0">
                          <a:latin typeface="Verdana"/>
                          <a:cs typeface="Verdana"/>
                        </a:rPr>
                        <a:t> </a:t>
                      </a:r>
                      <a:r>
                        <a:rPr sz="900" dirty="0">
                          <a:latin typeface="Verdana"/>
                          <a:cs typeface="Verdana"/>
                        </a:rPr>
                        <a:t>are</a:t>
                      </a:r>
                      <a:r>
                        <a:rPr sz="900" spc="-70" dirty="0">
                          <a:latin typeface="Verdana"/>
                          <a:cs typeface="Verdana"/>
                        </a:rPr>
                        <a:t> </a:t>
                      </a:r>
                      <a:r>
                        <a:rPr sz="900" spc="-10" dirty="0">
                          <a:latin typeface="Verdana"/>
                          <a:cs typeface="Verdana"/>
                        </a:rPr>
                        <a:t>not</a:t>
                      </a:r>
                      <a:r>
                        <a:rPr sz="900" spc="-70" dirty="0">
                          <a:latin typeface="Verdana"/>
                          <a:cs typeface="Verdana"/>
                        </a:rPr>
                        <a:t> </a:t>
                      </a:r>
                      <a:r>
                        <a:rPr sz="900" spc="-35" dirty="0">
                          <a:latin typeface="Verdana"/>
                          <a:cs typeface="Verdana"/>
                        </a:rPr>
                        <a:t>present,</a:t>
                      </a:r>
                      <a:r>
                        <a:rPr sz="900" spc="-75" dirty="0">
                          <a:latin typeface="Verdana"/>
                          <a:cs typeface="Verdana"/>
                        </a:rPr>
                        <a:t> </a:t>
                      </a:r>
                      <a:r>
                        <a:rPr sz="900" spc="-20" dirty="0">
                          <a:latin typeface="Verdana"/>
                          <a:cs typeface="Verdana"/>
                        </a:rPr>
                        <a:t>e.g.</a:t>
                      </a:r>
                      <a:r>
                        <a:rPr sz="900" spc="-80" dirty="0">
                          <a:latin typeface="Verdana"/>
                          <a:cs typeface="Verdana"/>
                        </a:rPr>
                        <a:t> </a:t>
                      </a:r>
                      <a:r>
                        <a:rPr sz="900" spc="-5" dirty="0">
                          <a:latin typeface="Verdana"/>
                          <a:cs typeface="Verdana"/>
                        </a:rPr>
                        <a:t>‘my</a:t>
                      </a:r>
                      <a:r>
                        <a:rPr sz="900" spc="-65" dirty="0">
                          <a:latin typeface="Verdana"/>
                          <a:cs typeface="Verdana"/>
                        </a:rPr>
                        <a:t> </a:t>
                      </a:r>
                      <a:r>
                        <a:rPr sz="900" spc="25" dirty="0">
                          <a:latin typeface="Verdana"/>
                          <a:cs typeface="Verdana"/>
                        </a:rPr>
                        <a:t>nana</a:t>
                      </a:r>
                      <a:r>
                        <a:rPr sz="900" spc="-65" dirty="0">
                          <a:latin typeface="Verdana"/>
                          <a:cs typeface="Verdana"/>
                        </a:rPr>
                        <a:t> </a:t>
                      </a:r>
                      <a:r>
                        <a:rPr sz="900" spc="-25" dirty="0">
                          <a:latin typeface="Verdana"/>
                          <a:cs typeface="Verdana"/>
                        </a:rPr>
                        <a:t>has</a:t>
                      </a:r>
                      <a:r>
                        <a:rPr sz="900" spc="-70" dirty="0">
                          <a:latin typeface="Verdana"/>
                          <a:cs typeface="Verdana"/>
                        </a:rPr>
                        <a:t> </a:t>
                      </a:r>
                      <a:r>
                        <a:rPr sz="900" spc="70" dirty="0">
                          <a:latin typeface="Verdana"/>
                          <a:cs typeface="Verdana"/>
                        </a:rPr>
                        <a:t>a</a:t>
                      </a:r>
                      <a:r>
                        <a:rPr sz="900" spc="-65" dirty="0">
                          <a:latin typeface="Verdana"/>
                          <a:cs typeface="Verdana"/>
                        </a:rPr>
                        <a:t> </a:t>
                      </a:r>
                      <a:r>
                        <a:rPr sz="900" spc="50" dirty="0">
                          <a:latin typeface="Verdana"/>
                          <a:cs typeface="Verdana"/>
                        </a:rPr>
                        <a:t>dog’</a:t>
                      </a:r>
                      <a:endParaRPr sz="900">
                        <a:latin typeface="Verdana"/>
                        <a:cs typeface="Verdana"/>
                      </a:endParaRPr>
                    </a:p>
                  </a:txBody>
                  <a:tcPr marL="0" marR="0" marT="1270" marB="0">
                    <a:lnL w="12700">
                      <a:solidFill>
                        <a:srgbClr val="FF0000"/>
                      </a:solidFill>
                      <a:prstDash val="solid"/>
                    </a:lnL>
                    <a:lnR w="12700">
                      <a:solidFill>
                        <a:srgbClr val="FF0000"/>
                      </a:solidFill>
                      <a:prstDash val="solid"/>
                    </a:lnR>
                  </a:tcPr>
                </a:tc>
                <a:extLst>
                  <a:ext uri="{0D108BD9-81ED-4DB2-BD59-A6C34878D82A}">
                    <a16:rowId xmlns:a16="http://schemas.microsoft.com/office/drawing/2014/main" val="10002"/>
                  </a:ext>
                </a:extLst>
              </a:tr>
              <a:tr h="280035">
                <a:tc>
                  <a:txBody>
                    <a:bodyPr/>
                    <a:lstStyle/>
                    <a:p>
                      <a:pPr marL="68580">
                        <a:lnSpc>
                          <a:spcPct val="100000"/>
                        </a:lnSpc>
                        <a:spcBef>
                          <a:spcPts val="10"/>
                        </a:spcBef>
                      </a:pPr>
                      <a:r>
                        <a:rPr sz="900" b="1" dirty="0">
                          <a:solidFill>
                            <a:srgbClr val="FFFFFF"/>
                          </a:solidFill>
                          <a:latin typeface="Tahoma"/>
                          <a:cs typeface="Tahoma"/>
                        </a:rPr>
                        <a:t>E</a:t>
                      </a:r>
                      <a:r>
                        <a:rPr sz="900" b="1" spc="-10" dirty="0">
                          <a:solidFill>
                            <a:srgbClr val="FFFFFF"/>
                          </a:solidFill>
                          <a:latin typeface="Tahoma"/>
                          <a:cs typeface="Tahoma"/>
                        </a:rPr>
                        <a:t>N</a:t>
                      </a:r>
                      <a:r>
                        <a:rPr sz="900" b="1" dirty="0">
                          <a:solidFill>
                            <a:srgbClr val="FFFFFF"/>
                          </a:solidFill>
                          <a:latin typeface="Tahoma"/>
                          <a:cs typeface="Tahoma"/>
                        </a:rPr>
                        <a:t>D</a:t>
                      </a:r>
                      <a:r>
                        <a:rPr sz="900" b="1" spc="-10" dirty="0">
                          <a:solidFill>
                            <a:srgbClr val="FFFFFF"/>
                          </a:solidFill>
                          <a:latin typeface="Tahoma"/>
                          <a:cs typeface="Tahoma"/>
                        </a:rPr>
                        <a:t> </a:t>
                      </a:r>
                      <a:r>
                        <a:rPr sz="900" b="1" dirty="0">
                          <a:solidFill>
                            <a:srgbClr val="FFFFFF"/>
                          </a:solidFill>
                          <a:latin typeface="Tahoma"/>
                          <a:cs typeface="Tahoma"/>
                        </a:rPr>
                        <a:t>OF</a:t>
                      </a:r>
                      <a:r>
                        <a:rPr sz="900" b="1" spc="-15" dirty="0">
                          <a:solidFill>
                            <a:srgbClr val="FFFFFF"/>
                          </a:solidFill>
                          <a:latin typeface="Tahoma"/>
                          <a:cs typeface="Tahoma"/>
                        </a:rPr>
                        <a:t> </a:t>
                      </a:r>
                      <a:r>
                        <a:rPr sz="900" b="1" spc="-10" dirty="0">
                          <a:solidFill>
                            <a:srgbClr val="FFFFFF"/>
                          </a:solidFill>
                          <a:latin typeface="Tahoma"/>
                          <a:cs typeface="Tahoma"/>
                        </a:rPr>
                        <a:t>N</a:t>
                      </a:r>
                      <a:r>
                        <a:rPr sz="900" b="1" dirty="0">
                          <a:solidFill>
                            <a:srgbClr val="FFFFFF"/>
                          </a:solidFill>
                          <a:latin typeface="Tahoma"/>
                          <a:cs typeface="Tahoma"/>
                        </a:rPr>
                        <a:t>1</a:t>
                      </a:r>
                      <a:r>
                        <a:rPr sz="900" b="1" spc="-15" dirty="0">
                          <a:solidFill>
                            <a:srgbClr val="FFFFFF"/>
                          </a:solidFill>
                          <a:latin typeface="Tahoma"/>
                          <a:cs typeface="Tahoma"/>
                        </a:rPr>
                        <a:t> </a:t>
                      </a:r>
                      <a:r>
                        <a:rPr sz="900" b="1" spc="-10" dirty="0">
                          <a:solidFill>
                            <a:srgbClr val="FFFFFF"/>
                          </a:solidFill>
                          <a:latin typeface="Tahoma"/>
                          <a:cs typeface="Tahoma"/>
                        </a:rPr>
                        <a:t>C</a:t>
                      </a:r>
                      <a:r>
                        <a:rPr sz="900" b="1" spc="-5" dirty="0">
                          <a:solidFill>
                            <a:srgbClr val="FFFFFF"/>
                          </a:solidFill>
                          <a:latin typeface="Tahoma"/>
                          <a:cs typeface="Tahoma"/>
                        </a:rPr>
                        <a:t>HE</a:t>
                      </a:r>
                      <a:r>
                        <a:rPr sz="900" b="1" spc="-10" dirty="0">
                          <a:solidFill>
                            <a:srgbClr val="FFFFFF"/>
                          </a:solidFill>
                          <a:latin typeface="Tahoma"/>
                          <a:cs typeface="Tahoma"/>
                        </a:rPr>
                        <a:t>C</a:t>
                      </a:r>
                      <a:r>
                        <a:rPr sz="900" b="1" spc="5" dirty="0">
                          <a:solidFill>
                            <a:srgbClr val="FFFFFF"/>
                          </a:solidFill>
                          <a:latin typeface="Tahoma"/>
                          <a:cs typeface="Tahoma"/>
                        </a:rPr>
                        <a:t>K</a:t>
                      </a:r>
                      <a:r>
                        <a:rPr sz="900" b="1" spc="-5" dirty="0">
                          <a:solidFill>
                            <a:srgbClr val="FFFFFF"/>
                          </a:solidFill>
                          <a:latin typeface="Tahoma"/>
                          <a:cs typeface="Tahoma"/>
                        </a:rPr>
                        <a:t>POI</a:t>
                      </a:r>
                      <a:r>
                        <a:rPr sz="900" b="1" spc="-10" dirty="0">
                          <a:solidFill>
                            <a:srgbClr val="FFFFFF"/>
                          </a:solidFill>
                          <a:latin typeface="Tahoma"/>
                          <a:cs typeface="Tahoma"/>
                        </a:rPr>
                        <a:t>N</a:t>
                      </a:r>
                      <a:r>
                        <a:rPr sz="900" b="1" spc="5" dirty="0">
                          <a:solidFill>
                            <a:srgbClr val="FFFFFF"/>
                          </a:solidFill>
                          <a:latin typeface="Tahoma"/>
                          <a:cs typeface="Tahoma"/>
                        </a:rPr>
                        <a:t>T</a:t>
                      </a:r>
                      <a:r>
                        <a:rPr sz="900" b="1" dirty="0">
                          <a:solidFill>
                            <a:srgbClr val="FFFFFF"/>
                          </a:solidFill>
                          <a:latin typeface="Tahoma"/>
                          <a:cs typeface="Tahoma"/>
                        </a:rPr>
                        <a:t>S</a:t>
                      </a:r>
                      <a:r>
                        <a:rPr sz="900" b="1" spc="-10" dirty="0">
                          <a:solidFill>
                            <a:srgbClr val="FFFFFF"/>
                          </a:solidFill>
                          <a:latin typeface="Tahoma"/>
                          <a:cs typeface="Tahoma"/>
                        </a:rPr>
                        <a:t> </a:t>
                      </a:r>
                      <a:r>
                        <a:rPr sz="900" b="1" spc="5" dirty="0">
                          <a:solidFill>
                            <a:srgbClr val="FFFFFF"/>
                          </a:solidFill>
                          <a:latin typeface="Tahoma"/>
                          <a:cs typeface="Tahoma"/>
                        </a:rPr>
                        <a:t>(N</a:t>
                      </a:r>
                      <a:r>
                        <a:rPr sz="900" b="1" spc="-5" dirty="0">
                          <a:solidFill>
                            <a:srgbClr val="FFFFFF"/>
                          </a:solidFill>
                          <a:latin typeface="Tahoma"/>
                          <a:cs typeface="Tahoma"/>
                        </a:rPr>
                        <a:t>1+)</a:t>
                      </a:r>
                      <a:endParaRPr sz="900">
                        <a:latin typeface="Tahoma"/>
                        <a:cs typeface="Tahoma"/>
                      </a:endParaRPr>
                    </a:p>
                    <a:p>
                      <a:pPr marL="68580">
                        <a:lnSpc>
                          <a:spcPts val="990"/>
                        </a:lnSpc>
                        <a:spcBef>
                          <a:spcPts val="25"/>
                        </a:spcBef>
                      </a:pPr>
                      <a:r>
                        <a:rPr sz="900" b="1" spc="5" dirty="0">
                          <a:latin typeface="Tahoma"/>
                          <a:cs typeface="Tahoma"/>
                        </a:rPr>
                        <a:t>B</a:t>
                      </a:r>
                      <a:r>
                        <a:rPr sz="900" b="1" dirty="0">
                          <a:latin typeface="Tahoma"/>
                          <a:cs typeface="Tahoma"/>
                        </a:rPr>
                        <a:t>y</a:t>
                      </a:r>
                      <a:r>
                        <a:rPr sz="900" b="1" spc="-10" dirty="0">
                          <a:latin typeface="Tahoma"/>
                          <a:cs typeface="Tahoma"/>
                        </a:rPr>
                        <a:t> t</a:t>
                      </a:r>
                      <a:r>
                        <a:rPr sz="900" b="1" spc="-5" dirty="0">
                          <a:latin typeface="Tahoma"/>
                          <a:cs typeface="Tahoma"/>
                        </a:rPr>
                        <a:t>h</a:t>
                      </a:r>
                      <a:r>
                        <a:rPr sz="900" b="1" dirty="0">
                          <a:latin typeface="Tahoma"/>
                          <a:cs typeface="Tahoma"/>
                        </a:rPr>
                        <a:t>e</a:t>
                      </a:r>
                      <a:r>
                        <a:rPr sz="900" b="1" spc="-15" dirty="0">
                          <a:latin typeface="Tahoma"/>
                          <a:cs typeface="Tahoma"/>
                        </a:rPr>
                        <a:t> </a:t>
                      </a:r>
                      <a:r>
                        <a:rPr sz="900" b="1" spc="-5" dirty="0">
                          <a:latin typeface="Tahoma"/>
                          <a:cs typeface="Tahoma"/>
                        </a:rPr>
                        <a:t>en</a:t>
                      </a:r>
                      <a:r>
                        <a:rPr sz="900" b="1" dirty="0">
                          <a:latin typeface="Tahoma"/>
                          <a:cs typeface="Tahoma"/>
                        </a:rPr>
                        <a:t>d</a:t>
                      </a:r>
                      <a:r>
                        <a:rPr sz="900" b="1" spc="-10" dirty="0">
                          <a:latin typeface="Tahoma"/>
                          <a:cs typeface="Tahoma"/>
                        </a:rPr>
                        <a:t> </a:t>
                      </a:r>
                      <a:r>
                        <a:rPr sz="900" b="1" spc="-5" dirty="0">
                          <a:latin typeface="Tahoma"/>
                          <a:cs typeface="Tahoma"/>
                        </a:rPr>
                        <a:t>o</a:t>
                      </a:r>
                      <a:r>
                        <a:rPr sz="900" b="1" dirty="0">
                          <a:latin typeface="Tahoma"/>
                          <a:cs typeface="Tahoma"/>
                        </a:rPr>
                        <a:t>f</a:t>
                      </a:r>
                      <a:r>
                        <a:rPr sz="900" b="1" spc="-15" dirty="0">
                          <a:latin typeface="Tahoma"/>
                          <a:cs typeface="Tahoma"/>
                        </a:rPr>
                        <a:t> </a:t>
                      </a:r>
                      <a:r>
                        <a:rPr sz="900" b="1" spc="-10" dirty="0">
                          <a:latin typeface="Tahoma"/>
                          <a:cs typeface="Tahoma"/>
                        </a:rPr>
                        <a:t>N</a:t>
                      </a:r>
                      <a:r>
                        <a:rPr sz="900" b="1" dirty="0">
                          <a:latin typeface="Tahoma"/>
                          <a:cs typeface="Tahoma"/>
                        </a:rPr>
                        <a:t>1</a:t>
                      </a:r>
                      <a:r>
                        <a:rPr sz="900" b="1" spc="-15" dirty="0">
                          <a:latin typeface="Tahoma"/>
                          <a:cs typeface="Tahoma"/>
                        </a:rPr>
                        <a:t> </a:t>
                      </a:r>
                      <a:r>
                        <a:rPr sz="900" b="1" spc="-5" dirty="0">
                          <a:latin typeface="Tahoma"/>
                          <a:cs typeface="Tahoma"/>
                        </a:rPr>
                        <a:t>chil</a:t>
                      </a:r>
                      <a:r>
                        <a:rPr sz="900" b="1" spc="5" dirty="0">
                          <a:latin typeface="Tahoma"/>
                          <a:cs typeface="Tahoma"/>
                        </a:rPr>
                        <a:t>d</a:t>
                      </a:r>
                      <a:r>
                        <a:rPr sz="900" b="1" dirty="0">
                          <a:latin typeface="Tahoma"/>
                          <a:cs typeface="Tahoma"/>
                        </a:rPr>
                        <a:t>ren</a:t>
                      </a:r>
                      <a:r>
                        <a:rPr sz="900" b="1" spc="-15" dirty="0">
                          <a:latin typeface="Tahoma"/>
                          <a:cs typeface="Tahoma"/>
                        </a:rPr>
                        <a:t> </a:t>
                      </a:r>
                      <a:r>
                        <a:rPr sz="900" b="1" dirty="0">
                          <a:latin typeface="Tahoma"/>
                          <a:cs typeface="Tahoma"/>
                        </a:rPr>
                        <a:t>s</a:t>
                      </a:r>
                      <a:r>
                        <a:rPr sz="900" b="1" spc="-15" dirty="0">
                          <a:latin typeface="Tahoma"/>
                          <a:cs typeface="Tahoma"/>
                        </a:rPr>
                        <a:t>h</a:t>
                      </a:r>
                      <a:r>
                        <a:rPr sz="900" b="1" spc="-5" dirty="0">
                          <a:latin typeface="Tahoma"/>
                          <a:cs typeface="Tahoma"/>
                        </a:rPr>
                        <a:t>oul</a:t>
                      </a:r>
                      <a:r>
                        <a:rPr sz="900" b="1" dirty="0">
                          <a:latin typeface="Tahoma"/>
                          <a:cs typeface="Tahoma"/>
                        </a:rPr>
                        <a:t>d</a:t>
                      </a:r>
                      <a:r>
                        <a:rPr sz="900" b="1" spc="-10" dirty="0">
                          <a:latin typeface="Tahoma"/>
                          <a:cs typeface="Tahoma"/>
                        </a:rPr>
                        <a:t> </a:t>
                      </a:r>
                      <a:r>
                        <a:rPr sz="900" b="1" spc="5" dirty="0">
                          <a:latin typeface="Tahoma"/>
                          <a:cs typeface="Tahoma"/>
                        </a:rPr>
                        <a:t>b</a:t>
                      </a:r>
                      <a:r>
                        <a:rPr sz="900" b="1" dirty="0">
                          <a:latin typeface="Tahoma"/>
                          <a:cs typeface="Tahoma"/>
                        </a:rPr>
                        <a:t>e</a:t>
                      </a:r>
                      <a:r>
                        <a:rPr sz="900" b="1" spc="-15" dirty="0">
                          <a:latin typeface="Tahoma"/>
                          <a:cs typeface="Tahoma"/>
                        </a:rPr>
                        <a:t> </a:t>
                      </a:r>
                      <a:r>
                        <a:rPr sz="900" b="1" spc="-10" dirty="0">
                          <a:latin typeface="Tahoma"/>
                          <a:cs typeface="Tahoma"/>
                        </a:rPr>
                        <a:t>a</a:t>
                      </a:r>
                      <a:r>
                        <a:rPr sz="900" b="1" spc="5" dirty="0">
                          <a:latin typeface="Tahoma"/>
                          <a:cs typeface="Tahoma"/>
                        </a:rPr>
                        <a:t>b</a:t>
                      </a:r>
                      <a:r>
                        <a:rPr sz="900" b="1" dirty="0">
                          <a:latin typeface="Tahoma"/>
                          <a:cs typeface="Tahoma"/>
                        </a:rPr>
                        <a:t>le</a:t>
                      </a:r>
                      <a:r>
                        <a:rPr sz="900" b="1" spc="-15" dirty="0">
                          <a:latin typeface="Tahoma"/>
                          <a:cs typeface="Tahoma"/>
                        </a:rPr>
                        <a:t> </a:t>
                      </a:r>
                      <a:r>
                        <a:rPr sz="900" b="1" spc="-10" dirty="0">
                          <a:latin typeface="Tahoma"/>
                          <a:cs typeface="Tahoma"/>
                        </a:rPr>
                        <a:t>t</a:t>
                      </a:r>
                      <a:r>
                        <a:rPr sz="900" b="1" spc="5" dirty="0">
                          <a:latin typeface="Tahoma"/>
                          <a:cs typeface="Tahoma"/>
                        </a:rPr>
                        <a:t>o</a:t>
                      </a:r>
                      <a:r>
                        <a:rPr sz="900" b="1" dirty="0">
                          <a:latin typeface="Tahoma"/>
                          <a:cs typeface="Tahoma"/>
                        </a:rPr>
                        <a:t>…</a:t>
                      </a:r>
                      <a:endParaRPr sz="900">
                        <a:latin typeface="Tahoma"/>
                        <a:cs typeface="Tahoma"/>
                      </a:endParaRPr>
                    </a:p>
                  </a:txBody>
                  <a:tcPr marL="0" marR="0" marT="1270" marB="0">
                    <a:solidFill>
                      <a:srgbClr val="FF0000"/>
                    </a:solidFill>
                  </a:tcPr>
                </a:tc>
                <a:extLst>
                  <a:ext uri="{0D108BD9-81ED-4DB2-BD59-A6C34878D82A}">
                    <a16:rowId xmlns:a16="http://schemas.microsoft.com/office/drawing/2014/main" val="10003"/>
                  </a:ext>
                </a:extLst>
              </a:tr>
              <a:tr h="2593340">
                <a:tc>
                  <a:txBody>
                    <a:bodyPr/>
                    <a:lstStyle/>
                    <a:p>
                      <a:pPr marL="297180">
                        <a:lnSpc>
                          <a:spcPct val="100000"/>
                        </a:lnSpc>
                        <a:spcBef>
                          <a:spcPts val="10"/>
                        </a:spcBef>
                        <a:tabLst>
                          <a:tab pos="525145" algn="l"/>
                        </a:tabLst>
                      </a:pPr>
                      <a:r>
                        <a:rPr sz="900" dirty="0">
                          <a:latin typeface="Symbol"/>
                          <a:cs typeface="Symbol"/>
                        </a:rPr>
                        <a:t></a:t>
                      </a:r>
                      <a:r>
                        <a:rPr sz="900" dirty="0">
                          <a:latin typeface="Times New Roman"/>
                          <a:cs typeface="Times New Roman"/>
                        </a:rPr>
                        <a:t>	</a:t>
                      </a:r>
                      <a:r>
                        <a:rPr sz="900" spc="-20" dirty="0">
                          <a:latin typeface="Verdana"/>
                          <a:cs typeface="Verdana"/>
                        </a:rPr>
                        <a:t>Begin</a:t>
                      </a:r>
                      <a:r>
                        <a:rPr sz="900" spc="-70" dirty="0">
                          <a:latin typeface="Verdana"/>
                          <a:cs typeface="Verdana"/>
                        </a:rPr>
                        <a:t> </a:t>
                      </a:r>
                      <a:r>
                        <a:rPr sz="900" spc="-5" dirty="0">
                          <a:latin typeface="Verdana"/>
                          <a:cs typeface="Verdana"/>
                        </a:rPr>
                        <a:t>to</a:t>
                      </a:r>
                      <a:r>
                        <a:rPr sz="900" spc="-70" dirty="0">
                          <a:latin typeface="Verdana"/>
                          <a:cs typeface="Verdana"/>
                        </a:rPr>
                        <a:t> </a:t>
                      </a:r>
                      <a:r>
                        <a:rPr sz="900" spc="-35" dirty="0">
                          <a:latin typeface="Verdana"/>
                          <a:cs typeface="Verdana"/>
                        </a:rPr>
                        <a:t>talk</a:t>
                      </a:r>
                      <a:r>
                        <a:rPr sz="900" spc="-65" dirty="0">
                          <a:latin typeface="Verdana"/>
                          <a:cs typeface="Verdana"/>
                        </a:rPr>
                        <a:t> </a:t>
                      </a:r>
                      <a:r>
                        <a:rPr sz="900" spc="-20" dirty="0">
                          <a:latin typeface="Verdana"/>
                          <a:cs typeface="Verdana"/>
                        </a:rPr>
                        <a:t>/</a:t>
                      </a:r>
                      <a:r>
                        <a:rPr sz="900" spc="-60" dirty="0">
                          <a:latin typeface="Verdana"/>
                          <a:cs typeface="Verdana"/>
                        </a:rPr>
                        <a:t> </a:t>
                      </a:r>
                      <a:r>
                        <a:rPr sz="900" spc="-35" dirty="0">
                          <a:latin typeface="Verdana"/>
                          <a:cs typeface="Verdana"/>
                        </a:rPr>
                        <a:t>share</a:t>
                      </a:r>
                      <a:r>
                        <a:rPr sz="900" spc="-70" dirty="0">
                          <a:latin typeface="Verdana"/>
                          <a:cs typeface="Verdana"/>
                        </a:rPr>
                        <a:t> </a:t>
                      </a:r>
                      <a:r>
                        <a:rPr sz="900" spc="-20" dirty="0">
                          <a:latin typeface="Verdana"/>
                          <a:cs typeface="Verdana"/>
                        </a:rPr>
                        <a:t>/</a:t>
                      </a:r>
                      <a:r>
                        <a:rPr sz="900" spc="-70" dirty="0">
                          <a:latin typeface="Verdana"/>
                          <a:cs typeface="Verdana"/>
                        </a:rPr>
                        <a:t> </a:t>
                      </a:r>
                      <a:r>
                        <a:rPr sz="900" spc="-45" dirty="0">
                          <a:latin typeface="Verdana"/>
                          <a:cs typeface="Verdana"/>
                        </a:rPr>
                        <a:t>sing</a:t>
                      </a:r>
                      <a:r>
                        <a:rPr sz="900" spc="-70" dirty="0">
                          <a:latin typeface="Verdana"/>
                          <a:cs typeface="Verdana"/>
                        </a:rPr>
                        <a:t> </a:t>
                      </a:r>
                      <a:r>
                        <a:rPr sz="900" spc="-45" dirty="0">
                          <a:latin typeface="Verdana"/>
                          <a:cs typeface="Verdana"/>
                        </a:rPr>
                        <a:t>in</a:t>
                      </a:r>
                      <a:r>
                        <a:rPr sz="900" spc="-80" dirty="0">
                          <a:latin typeface="Verdana"/>
                          <a:cs typeface="Verdana"/>
                        </a:rPr>
                        <a:t> </a:t>
                      </a:r>
                      <a:r>
                        <a:rPr sz="900" spc="70" dirty="0">
                          <a:latin typeface="Verdana"/>
                          <a:cs typeface="Verdana"/>
                        </a:rPr>
                        <a:t>a</a:t>
                      </a:r>
                      <a:r>
                        <a:rPr sz="900" spc="-65" dirty="0">
                          <a:latin typeface="Verdana"/>
                          <a:cs typeface="Verdana"/>
                        </a:rPr>
                        <a:t> </a:t>
                      </a:r>
                      <a:r>
                        <a:rPr sz="900" dirty="0">
                          <a:latin typeface="Verdana"/>
                          <a:cs typeface="Verdana"/>
                        </a:rPr>
                        <a:t>range</a:t>
                      </a:r>
                      <a:r>
                        <a:rPr sz="900" spc="-70" dirty="0">
                          <a:latin typeface="Verdana"/>
                          <a:cs typeface="Verdana"/>
                        </a:rPr>
                        <a:t> </a:t>
                      </a:r>
                      <a:r>
                        <a:rPr sz="900" dirty="0">
                          <a:latin typeface="Verdana"/>
                          <a:cs typeface="Verdana"/>
                        </a:rPr>
                        <a:t>of</a:t>
                      </a:r>
                      <a:r>
                        <a:rPr sz="900" spc="-70" dirty="0">
                          <a:latin typeface="Verdana"/>
                          <a:cs typeface="Verdana"/>
                        </a:rPr>
                        <a:t> </a:t>
                      </a:r>
                      <a:r>
                        <a:rPr sz="900" spc="-35" dirty="0">
                          <a:latin typeface="Verdana"/>
                          <a:cs typeface="Verdana"/>
                        </a:rPr>
                        <a:t>familiar</a:t>
                      </a:r>
                      <a:r>
                        <a:rPr sz="900" spc="-70" dirty="0">
                          <a:latin typeface="Verdana"/>
                          <a:cs typeface="Verdana"/>
                        </a:rPr>
                        <a:t> </a:t>
                      </a:r>
                      <a:r>
                        <a:rPr sz="900" spc="-45" dirty="0">
                          <a:latin typeface="Verdana"/>
                          <a:cs typeface="Verdana"/>
                        </a:rPr>
                        <a:t>situations</a:t>
                      </a:r>
                      <a:r>
                        <a:rPr sz="900" spc="-70" dirty="0">
                          <a:latin typeface="Verdana"/>
                          <a:cs typeface="Verdana"/>
                        </a:rPr>
                        <a:t> </a:t>
                      </a:r>
                      <a:r>
                        <a:rPr sz="900" spc="-40" dirty="0">
                          <a:latin typeface="Verdana"/>
                          <a:cs typeface="Verdana"/>
                        </a:rPr>
                        <a:t>or</a:t>
                      </a:r>
                      <a:r>
                        <a:rPr sz="900" spc="-60" dirty="0">
                          <a:latin typeface="Verdana"/>
                          <a:cs typeface="Verdana"/>
                        </a:rPr>
                        <a:t> </a:t>
                      </a:r>
                      <a:r>
                        <a:rPr sz="900" dirty="0">
                          <a:latin typeface="Verdana"/>
                          <a:cs typeface="Verdana"/>
                        </a:rPr>
                        <a:t>group</a:t>
                      </a: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50" dirty="0">
                          <a:latin typeface="Verdana"/>
                          <a:cs typeface="Verdana"/>
                        </a:rPr>
                        <a:t>Listen</a:t>
                      </a:r>
                      <a:r>
                        <a:rPr sz="900" spc="-65" dirty="0">
                          <a:latin typeface="Verdana"/>
                          <a:cs typeface="Verdana"/>
                        </a:rPr>
                        <a:t> </a:t>
                      </a:r>
                      <a:r>
                        <a:rPr sz="900" spc="-10" dirty="0">
                          <a:latin typeface="Verdana"/>
                          <a:cs typeface="Verdana"/>
                        </a:rPr>
                        <a:t>to</a:t>
                      </a:r>
                      <a:r>
                        <a:rPr sz="900" spc="-65" dirty="0">
                          <a:latin typeface="Verdana"/>
                          <a:cs typeface="Verdana"/>
                        </a:rPr>
                        <a:t> </a:t>
                      </a:r>
                      <a:r>
                        <a:rPr sz="900" spc="30" dirty="0">
                          <a:latin typeface="Verdana"/>
                          <a:cs typeface="Verdana"/>
                        </a:rPr>
                        <a:t>and</a:t>
                      </a:r>
                      <a:r>
                        <a:rPr sz="900" spc="-60" dirty="0">
                          <a:latin typeface="Verdana"/>
                          <a:cs typeface="Verdana"/>
                        </a:rPr>
                        <a:t> </a:t>
                      </a:r>
                      <a:r>
                        <a:rPr sz="900" spc="-25" dirty="0">
                          <a:latin typeface="Verdana"/>
                          <a:cs typeface="Verdana"/>
                        </a:rPr>
                        <a:t>enjoy</a:t>
                      </a:r>
                      <a:r>
                        <a:rPr sz="900" spc="-75" dirty="0">
                          <a:latin typeface="Verdana"/>
                          <a:cs typeface="Verdana"/>
                        </a:rPr>
                        <a:t> </a:t>
                      </a:r>
                      <a:r>
                        <a:rPr sz="900" spc="-35" dirty="0">
                          <a:latin typeface="Verdana"/>
                          <a:cs typeface="Verdana"/>
                        </a:rPr>
                        <a:t>rhythmic</a:t>
                      </a:r>
                      <a:r>
                        <a:rPr sz="900" spc="-65" dirty="0">
                          <a:latin typeface="Verdana"/>
                          <a:cs typeface="Verdana"/>
                        </a:rPr>
                        <a:t> </a:t>
                      </a:r>
                      <a:r>
                        <a:rPr sz="900" spc="-30" dirty="0">
                          <a:latin typeface="Verdana"/>
                          <a:cs typeface="Verdana"/>
                        </a:rPr>
                        <a:t>patterns</a:t>
                      </a:r>
                      <a:r>
                        <a:rPr sz="900" spc="-65" dirty="0">
                          <a:latin typeface="Verdana"/>
                          <a:cs typeface="Verdana"/>
                        </a:rPr>
                        <a:t> </a:t>
                      </a:r>
                      <a:r>
                        <a:rPr sz="900" spc="-40" dirty="0">
                          <a:latin typeface="Verdana"/>
                          <a:cs typeface="Verdana"/>
                        </a:rPr>
                        <a:t>in</a:t>
                      </a:r>
                      <a:r>
                        <a:rPr sz="900" spc="-75" dirty="0">
                          <a:latin typeface="Verdana"/>
                          <a:cs typeface="Verdana"/>
                        </a:rPr>
                        <a:t> </a:t>
                      </a:r>
                      <a:r>
                        <a:rPr sz="900" spc="-55" dirty="0">
                          <a:latin typeface="Verdana"/>
                          <a:cs typeface="Verdana"/>
                        </a:rPr>
                        <a:t>rhymes</a:t>
                      </a:r>
                      <a:r>
                        <a:rPr sz="900" spc="-60" dirty="0">
                          <a:latin typeface="Verdana"/>
                          <a:cs typeface="Verdana"/>
                        </a:rPr>
                        <a:t> </a:t>
                      </a:r>
                      <a:r>
                        <a:rPr sz="900" spc="30" dirty="0">
                          <a:latin typeface="Verdana"/>
                          <a:cs typeface="Verdana"/>
                        </a:rPr>
                        <a:t>and</a:t>
                      </a:r>
                      <a:r>
                        <a:rPr sz="900" spc="-65" dirty="0">
                          <a:latin typeface="Verdana"/>
                          <a:cs typeface="Verdana"/>
                        </a:rPr>
                        <a:t> </a:t>
                      </a:r>
                      <a:r>
                        <a:rPr sz="900" spc="-60" dirty="0">
                          <a:latin typeface="Verdana"/>
                          <a:cs typeface="Verdana"/>
                        </a:rPr>
                        <a:t>stories,</a:t>
                      </a:r>
                      <a:r>
                        <a:rPr sz="900" spc="-70" dirty="0">
                          <a:latin typeface="Verdana"/>
                          <a:cs typeface="Verdana"/>
                        </a:rPr>
                        <a:t> </a:t>
                      </a:r>
                      <a:r>
                        <a:rPr sz="900" spc="-45" dirty="0">
                          <a:latin typeface="Verdana"/>
                          <a:cs typeface="Verdana"/>
                        </a:rPr>
                        <a:t>trying </a:t>
                      </a:r>
                      <a:r>
                        <a:rPr sz="900" spc="-10" dirty="0">
                          <a:latin typeface="Verdana"/>
                          <a:cs typeface="Verdana"/>
                        </a:rPr>
                        <a:t>to</a:t>
                      </a:r>
                      <a:r>
                        <a:rPr sz="900" spc="-60" dirty="0">
                          <a:latin typeface="Verdana"/>
                          <a:cs typeface="Verdana"/>
                        </a:rPr>
                        <a:t> </a:t>
                      </a:r>
                      <a:r>
                        <a:rPr sz="900" spc="-45" dirty="0">
                          <a:latin typeface="Verdana"/>
                          <a:cs typeface="Verdana"/>
                        </a:rPr>
                        <a:t>join</a:t>
                      </a:r>
                      <a:r>
                        <a:rPr sz="900" spc="-70" dirty="0">
                          <a:latin typeface="Verdana"/>
                          <a:cs typeface="Verdana"/>
                        </a:rPr>
                        <a:t> </a:t>
                      </a:r>
                      <a:r>
                        <a:rPr sz="900" spc="-40" dirty="0">
                          <a:latin typeface="Verdana"/>
                          <a:cs typeface="Verdana"/>
                        </a:rPr>
                        <a:t>in</a:t>
                      </a:r>
                      <a:r>
                        <a:rPr sz="900" spc="-75" dirty="0">
                          <a:latin typeface="Verdana"/>
                          <a:cs typeface="Verdana"/>
                        </a:rPr>
                        <a:t> </a:t>
                      </a:r>
                      <a:r>
                        <a:rPr sz="900" spc="-35" dirty="0">
                          <a:latin typeface="Verdana"/>
                          <a:cs typeface="Verdana"/>
                        </a:rPr>
                        <a:t>with</a:t>
                      </a:r>
                      <a:r>
                        <a:rPr sz="900" spc="-60" dirty="0">
                          <a:latin typeface="Verdana"/>
                          <a:cs typeface="Verdana"/>
                        </a:rPr>
                        <a:t> </a:t>
                      </a:r>
                      <a:r>
                        <a:rPr sz="900" spc="-10" dirty="0">
                          <a:latin typeface="Verdana"/>
                          <a:cs typeface="Verdana"/>
                        </a:rPr>
                        <a:t>actions</a:t>
                      </a:r>
                      <a:r>
                        <a:rPr sz="900" spc="-65" dirty="0">
                          <a:latin typeface="Verdana"/>
                          <a:cs typeface="Verdana"/>
                        </a:rPr>
                        <a:t> </a:t>
                      </a:r>
                      <a:r>
                        <a:rPr sz="900" spc="-40" dirty="0">
                          <a:latin typeface="Verdana"/>
                          <a:cs typeface="Verdana"/>
                        </a:rPr>
                        <a:t>or</a:t>
                      </a:r>
                      <a:r>
                        <a:rPr sz="900" spc="-55" dirty="0">
                          <a:latin typeface="Verdana"/>
                          <a:cs typeface="Verdana"/>
                        </a:rPr>
                        <a:t> </a:t>
                      </a:r>
                      <a:r>
                        <a:rPr sz="900" spc="-20" dirty="0">
                          <a:latin typeface="Verdana"/>
                          <a:cs typeface="Verdana"/>
                        </a:rPr>
                        <a:t>vocalisations</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50" dirty="0">
                          <a:latin typeface="Verdana"/>
                          <a:cs typeface="Verdana"/>
                        </a:rPr>
                        <a:t>Listen</a:t>
                      </a:r>
                      <a:r>
                        <a:rPr sz="900" spc="-75" dirty="0">
                          <a:latin typeface="Verdana"/>
                          <a:cs typeface="Verdana"/>
                        </a:rPr>
                        <a:t> </a:t>
                      </a:r>
                      <a:r>
                        <a:rPr sz="900" spc="-35" dirty="0">
                          <a:latin typeface="Verdana"/>
                          <a:cs typeface="Verdana"/>
                        </a:rPr>
                        <a:t>with</a:t>
                      </a:r>
                      <a:r>
                        <a:rPr sz="900" spc="-65" dirty="0">
                          <a:latin typeface="Verdana"/>
                          <a:cs typeface="Verdana"/>
                        </a:rPr>
                        <a:t> </a:t>
                      </a:r>
                      <a:r>
                        <a:rPr sz="900" spc="-45" dirty="0">
                          <a:latin typeface="Verdana"/>
                          <a:cs typeface="Verdana"/>
                        </a:rPr>
                        <a:t>interest</a:t>
                      </a:r>
                      <a:r>
                        <a:rPr sz="900" spc="-65" dirty="0">
                          <a:latin typeface="Verdana"/>
                          <a:cs typeface="Verdana"/>
                        </a:rPr>
                        <a:t> </a:t>
                      </a:r>
                      <a:r>
                        <a:rPr sz="900" spc="30" dirty="0">
                          <a:latin typeface="Verdana"/>
                          <a:cs typeface="Verdana"/>
                        </a:rPr>
                        <a:t>and</a:t>
                      </a:r>
                      <a:r>
                        <a:rPr sz="900" spc="-65" dirty="0">
                          <a:latin typeface="Verdana"/>
                          <a:cs typeface="Verdana"/>
                        </a:rPr>
                        <a:t> </a:t>
                      </a:r>
                      <a:r>
                        <a:rPr sz="900" spc="-15" dirty="0">
                          <a:latin typeface="Verdana"/>
                          <a:cs typeface="Verdana"/>
                        </a:rPr>
                        <a:t>respond</a:t>
                      </a:r>
                      <a:r>
                        <a:rPr sz="900" spc="-65" dirty="0">
                          <a:latin typeface="Verdana"/>
                          <a:cs typeface="Verdana"/>
                        </a:rPr>
                        <a:t> </a:t>
                      </a:r>
                      <a:r>
                        <a:rPr sz="900" spc="-5" dirty="0">
                          <a:latin typeface="Verdana"/>
                          <a:cs typeface="Verdana"/>
                        </a:rPr>
                        <a:t>to</a:t>
                      </a:r>
                      <a:r>
                        <a:rPr sz="900" spc="-65" dirty="0">
                          <a:latin typeface="Verdana"/>
                          <a:cs typeface="Verdana"/>
                        </a:rPr>
                        <a:t> </a:t>
                      </a:r>
                      <a:r>
                        <a:rPr sz="900" spc="-25" dirty="0">
                          <a:latin typeface="Verdana"/>
                          <a:cs typeface="Verdana"/>
                        </a:rPr>
                        <a:t>alliterative</a:t>
                      </a:r>
                      <a:r>
                        <a:rPr sz="900" spc="-60" dirty="0">
                          <a:latin typeface="Verdana"/>
                          <a:cs typeface="Verdana"/>
                        </a:rPr>
                        <a:t> </a:t>
                      </a:r>
                      <a:r>
                        <a:rPr sz="900" spc="-15" dirty="0">
                          <a:latin typeface="Verdana"/>
                          <a:cs typeface="Verdana"/>
                        </a:rPr>
                        <a:t>phrases/voice</a:t>
                      </a:r>
                      <a:r>
                        <a:rPr sz="900" spc="-60" dirty="0">
                          <a:latin typeface="Verdana"/>
                          <a:cs typeface="Verdana"/>
                        </a:rPr>
                        <a:t> </a:t>
                      </a:r>
                      <a:r>
                        <a:rPr sz="900" spc="-35" dirty="0">
                          <a:latin typeface="Verdana"/>
                          <a:cs typeface="Verdana"/>
                        </a:rPr>
                        <a:t>sounds</a:t>
                      </a:r>
                      <a:r>
                        <a:rPr sz="900" spc="-60" dirty="0">
                          <a:latin typeface="Verdana"/>
                          <a:cs typeface="Verdana"/>
                        </a:rPr>
                        <a:t> </a:t>
                      </a:r>
                      <a:r>
                        <a:rPr sz="900" spc="-40" dirty="0">
                          <a:latin typeface="Verdana"/>
                          <a:cs typeface="Verdana"/>
                        </a:rPr>
                        <a:t>within</a:t>
                      </a:r>
                      <a:r>
                        <a:rPr sz="900" spc="-20" dirty="0">
                          <a:latin typeface="Verdana"/>
                          <a:cs typeface="Verdana"/>
                        </a:rPr>
                        <a:t> </a:t>
                      </a:r>
                      <a:r>
                        <a:rPr sz="900" spc="-60" dirty="0">
                          <a:latin typeface="Verdana"/>
                          <a:cs typeface="Verdana"/>
                        </a:rPr>
                        <a:t>stories,</a:t>
                      </a:r>
                      <a:r>
                        <a:rPr sz="900" spc="-70" dirty="0">
                          <a:latin typeface="Verdana"/>
                          <a:cs typeface="Verdana"/>
                        </a:rPr>
                        <a:t> </a:t>
                      </a:r>
                      <a:r>
                        <a:rPr sz="900" dirty="0">
                          <a:latin typeface="Verdana"/>
                          <a:cs typeface="Verdana"/>
                        </a:rPr>
                        <a:t>e.g</a:t>
                      </a:r>
                      <a:r>
                        <a:rPr sz="900" spc="-70" dirty="0">
                          <a:latin typeface="Verdana"/>
                          <a:cs typeface="Verdana"/>
                        </a:rPr>
                        <a:t> </a:t>
                      </a:r>
                      <a:r>
                        <a:rPr sz="900" spc="-10" dirty="0">
                          <a:latin typeface="Verdana"/>
                          <a:cs typeface="Verdana"/>
                        </a:rPr>
                        <a:t>‘Boo!’,</a:t>
                      </a:r>
                      <a:r>
                        <a:rPr sz="900" spc="-70" dirty="0">
                          <a:latin typeface="Verdana"/>
                          <a:cs typeface="Verdana"/>
                        </a:rPr>
                        <a:t> </a:t>
                      </a:r>
                      <a:r>
                        <a:rPr sz="900" spc="25" dirty="0">
                          <a:latin typeface="Verdana"/>
                          <a:cs typeface="Verdana"/>
                        </a:rPr>
                        <a:t>‘Wheeeeeee!’</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25" dirty="0">
                          <a:latin typeface="Verdana"/>
                          <a:cs typeface="Verdana"/>
                        </a:rPr>
                        <a:t>Learn</a:t>
                      </a:r>
                      <a:r>
                        <a:rPr sz="900" spc="-75" dirty="0">
                          <a:latin typeface="Verdana"/>
                          <a:cs typeface="Verdana"/>
                        </a:rPr>
                        <a:t> </a:t>
                      </a:r>
                      <a:r>
                        <a:rPr sz="900" spc="-60" dirty="0">
                          <a:latin typeface="Verdana"/>
                          <a:cs typeface="Verdana"/>
                        </a:rPr>
                        <a:t>nursery</a:t>
                      </a:r>
                      <a:r>
                        <a:rPr sz="900" spc="-65" dirty="0">
                          <a:latin typeface="Verdana"/>
                          <a:cs typeface="Verdana"/>
                        </a:rPr>
                        <a:t> </a:t>
                      </a:r>
                      <a:r>
                        <a:rPr sz="900" spc="-55" dirty="0">
                          <a:latin typeface="Verdana"/>
                          <a:cs typeface="Verdana"/>
                        </a:rPr>
                        <a:t>rhymes</a:t>
                      </a:r>
                      <a:r>
                        <a:rPr sz="900" spc="-65" dirty="0">
                          <a:latin typeface="Verdana"/>
                          <a:cs typeface="Verdana"/>
                        </a:rPr>
                        <a:t> </a:t>
                      </a:r>
                      <a:r>
                        <a:rPr sz="900" spc="30" dirty="0">
                          <a:latin typeface="Verdana"/>
                          <a:cs typeface="Verdana"/>
                        </a:rPr>
                        <a:t>and</a:t>
                      </a:r>
                      <a:r>
                        <a:rPr sz="900" spc="-65" dirty="0">
                          <a:latin typeface="Verdana"/>
                          <a:cs typeface="Verdana"/>
                        </a:rPr>
                        <a:t> </a:t>
                      </a:r>
                      <a:r>
                        <a:rPr sz="900" spc="-35" dirty="0">
                          <a:latin typeface="Verdana"/>
                          <a:cs typeface="Verdana"/>
                        </a:rPr>
                        <a:t>simple</a:t>
                      </a:r>
                      <a:r>
                        <a:rPr sz="900" spc="-60" dirty="0">
                          <a:latin typeface="Verdana"/>
                          <a:cs typeface="Verdana"/>
                        </a:rPr>
                        <a:t> </a:t>
                      </a:r>
                      <a:r>
                        <a:rPr sz="900" spc="-50" dirty="0">
                          <a:latin typeface="Verdana"/>
                          <a:cs typeface="Verdana"/>
                        </a:rPr>
                        <a:t>songs.</a:t>
                      </a:r>
                      <a:r>
                        <a:rPr sz="900" spc="-75" dirty="0">
                          <a:latin typeface="Verdana"/>
                          <a:cs typeface="Verdana"/>
                        </a:rPr>
                        <a:t> </a:t>
                      </a:r>
                      <a:r>
                        <a:rPr sz="900" spc="10" dirty="0">
                          <a:latin typeface="Verdana"/>
                          <a:cs typeface="Verdana"/>
                        </a:rPr>
                        <a:t>Repeat</a:t>
                      </a:r>
                      <a:r>
                        <a:rPr sz="900" spc="-70" dirty="0">
                          <a:latin typeface="Verdana"/>
                          <a:cs typeface="Verdana"/>
                        </a:rPr>
                        <a:t> </a:t>
                      </a:r>
                      <a:r>
                        <a:rPr sz="900" spc="30" dirty="0">
                          <a:latin typeface="Verdana"/>
                          <a:cs typeface="Verdana"/>
                        </a:rPr>
                        <a:t>and</a:t>
                      </a:r>
                      <a:r>
                        <a:rPr sz="900" spc="-70" dirty="0">
                          <a:latin typeface="Verdana"/>
                          <a:cs typeface="Verdana"/>
                        </a:rPr>
                        <a:t> </a:t>
                      </a:r>
                      <a:r>
                        <a:rPr sz="900" spc="-40" dirty="0">
                          <a:latin typeface="Verdana"/>
                          <a:cs typeface="Verdana"/>
                        </a:rPr>
                        <a:t>sing</a:t>
                      </a:r>
                      <a:r>
                        <a:rPr sz="900" spc="-75" dirty="0">
                          <a:latin typeface="Verdana"/>
                          <a:cs typeface="Verdana"/>
                        </a:rPr>
                        <a:t> </a:t>
                      </a:r>
                      <a:r>
                        <a:rPr sz="900" spc="-25" dirty="0">
                          <a:latin typeface="Verdana"/>
                          <a:cs typeface="Verdana"/>
                        </a:rPr>
                        <a:t>daily.</a:t>
                      </a:r>
                      <a:endParaRPr sz="900" dirty="0">
                        <a:latin typeface="Verdana"/>
                        <a:cs typeface="Verdana"/>
                      </a:endParaRPr>
                    </a:p>
                    <a:p>
                      <a:pPr marL="297180">
                        <a:lnSpc>
                          <a:spcPct val="100000"/>
                        </a:lnSpc>
                        <a:spcBef>
                          <a:spcPts val="20"/>
                        </a:spcBef>
                        <a:tabLst>
                          <a:tab pos="525145" algn="l"/>
                        </a:tabLst>
                      </a:pPr>
                      <a:r>
                        <a:rPr sz="900" dirty="0">
                          <a:latin typeface="Symbol"/>
                          <a:cs typeface="Symbol"/>
                        </a:rPr>
                        <a:t></a:t>
                      </a:r>
                      <a:r>
                        <a:rPr sz="900" dirty="0">
                          <a:latin typeface="Times New Roman"/>
                          <a:cs typeface="Times New Roman"/>
                        </a:rPr>
                        <a:t>	</a:t>
                      </a:r>
                      <a:r>
                        <a:rPr sz="900" spc="-20" dirty="0">
                          <a:latin typeface="Verdana"/>
                          <a:cs typeface="Verdana"/>
                        </a:rPr>
                        <a:t>Understand</a:t>
                      </a:r>
                      <a:r>
                        <a:rPr sz="900" spc="-75" dirty="0">
                          <a:latin typeface="Verdana"/>
                          <a:cs typeface="Verdana"/>
                        </a:rPr>
                        <a:t> </a:t>
                      </a:r>
                      <a:r>
                        <a:rPr sz="900" spc="-35" dirty="0">
                          <a:latin typeface="Verdana"/>
                          <a:cs typeface="Verdana"/>
                        </a:rPr>
                        <a:t>simple</a:t>
                      </a:r>
                      <a:r>
                        <a:rPr sz="900" spc="-60" dirty="0">
                          <a:latin typeface="Verdana"/>
                          <a:cs typeface="Verdana"/>
                        </a:rPr>
                        <a:t> </a:t>
                      </a:r>
                      <a:r>
                        <a:rPr sz="900" spc="-15" dirty="0">
                          <a:latin typeface="Verdana"/>
                          <a:cs typeface="Verdana"/>
                        </a:rPr>
                        <a:t>sentences</a:t>
                      </a:r>
                      <a:r>
                        <a:rPr sz="900" spc="-50" dirty="0">
                          <a:latin typeface="Verdana"/>
                          <a:cs typeface="Verdana"/>
                        </a:rPr>
                        <a:t> </a:t>
                      </a:r>
                      <a:r>
                        <a:rPr sz="900" spc="-25" dirty="0">
                          <a:latin typeface="Verdana"/>
                          <a:cs typeface="Verdana"/>
                        </a:rPr>
                        <a:t>e.g.</a:t>
                      </a:r>
                      <a:r>
                        <a:rPr sz="900" spc="-75" dirty="0">
                          <a:latin typeface="Verdana"/>
                          <a:cs typeface="Verdana"/>
                        </a:rPr>
                        <a:t> </a:t>
                      </a:r>
                      <a:r>
                        <a:rPr sz="900" spc="-30" dirty="0">
                          <a:latin typeface="Verdana"/>
                          <a:cs typeface="Verdana"/>
                        </a:rPr>
                        <a:t>‘Sam,</a:t>
                      </a:r>
                      <a:r>
                        <a:rPr sz="900" spc="-70" dirty="0">
                          <a:latin typeface="Verdana"/>
                          <a:cs typeface="Verdana"/>
                        </a:rPr>
                        <a:t> </a:t>
                      </a:r>
                      <a:r>
                        <a:rPr sz="900" spc="-30" dirty="0">
                          <a:latin typeface="Verdana"/>
                          <a:cs typeface="Verdana"/>
                        </a:rPr>
                        <a:t>throw</a:t>
                      </a:r>
                      <a:r>
                        <a:rPr sz="900" spc="-70" dirty="0">
                          <a:latin typeface="Verdana"/>
                          <a:cs typeface="Verdana"/>
                        </a:rPr>
                        <a:t> </a:t>
                      </a:r>
                      <a:r>
                        <a:rPr sz="900" spc="-10" dirty="0">
                          <a:latin typeface="Verdana"/>
                          <a:cs typeface="Verdana"/>
                        </a:rPr>
                        <a:t>the</a:t>
                      </a:r>
                      <a:r>
                        <a:rPr sz="900" spc="-60" dirty="0">
                          <a:latin typeface="Verdana"/>
                          <a:cs typeface="Verdana"/>
                        </a:rPr>
                        <a:t> </a:t>
                      </a:r>
                      <a:r>
                        <a:rPr sz="900" spc="5" dirty="0">
                          <a:latin typeface="Verdana"/>
                          <a:cs typeface="Verdana"/>
                        </a:rPr>
                        <a:t>ball’</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40" dirty="0">
                          <a:latin typeface="Verdana"/>
                          <a:cs typeface="Verdana"/>
                        </a:rPr>
                        <a:t>Identify</a:t>
                      </a:r>
                      <a:r>
                        <a:rPr sz="900" spc="-55" dirty="0">
                          <a:latin typeface="Verdana"/>
                          <a:cs typeface="Verdana"/>
                        </a:rPr>
                        <a:t> </a:t>
                      </a:r>
                      <a:r>
                        <a:rPr sz="900" spc="10" dirty="0">
                          <a:latin typeface="Verdana"/>
                          <a:cs typeface="Verdana"/>
                        </a:rPr>
                        <a:t>action</a:t>
                      </a:r>
                      <a:r>
                        <a:rPr sz="900" spc="-60" dirty="0">
                          <a:latin typeface="Verdana"/>
                          <a:cs typeface="Verdana"/>
                        </a:rPr>
                        <a:t> </a:t>
                      </a:r>
                      <a:r>
                        <a:rPr sz="900" spc="-30" dirty="0">
                          <a:latin typeface="Verdana"/>
                          <a:cs typeface="Verdana"/>
                        </a:rPr>
                        <a:t>words</a:t>
                      </a:r>
                      <a:r>
                        <a:rPr sz="900" spc="-60" dirty="0">
                          <a:latin typeface="Verdana"/>
                          <a:cs typeface="Verdana"/>
                        </a:rPr>
                        <a:t> </a:t>
                      </a:r>
                      <a:r>
                        <a:rPr sz="900" spc="-5" dirty="0">
                          <a:latin typeface="Verdana"/>
                          <a:cs typeface="Verdana"/>
                        </a:rPr>
                        <a:t>by</a:t>
                      </a:r>
                      <a:r>
                        <a:rPr sz="900" spc="-65" dirty="0">
                          <a:latin typeface="Verdana"/>
                          <a:cs typeface="Verdana"/>
                        </a:rPr>
                        <a:t> </a:t>
                      </a:r>
                      <a:r>
                        <a:rPr sz="900" spc="-15" dirty="0">
                          <a:latin typeface="Verdana"/>
                          <a:cs typeface="Verdana"/>
                        </a:rPr>
                        <a:t>following</a:t>
                      </a:r>
                      <a:r>
                        <a:rPr sz="900" spc="-65" dirty="0">
                          <a:latin typeface="Verdana"/>
                          <a:cs typeface="Verdana"/>
                        </a:rPr>
                        <a:t> </a:t>
                      </a:r>
                      <a:r>
                        <a:rPr sz="900" spc="-35" dirty="0">
                          <a:latin typeface="Verdana"/>
                          <a:cs typeface="Verdana"/>
                        </a:rPr>
                        <a:t>simple</a:t>
                      </a:r>
                      <a:r>
                        <a:rPr sz="900" spc="-60" dirty="0">
                          <a:latin typeface="Verdana"/>
                          <a:cs typeface="Verdana"/>
                        </a:rPr>
                        <a:t> </a:t>
                      </a:r>
                      <a:r>
                        <a:rPr sz="900" spc="-50" dirty="0">
                          <a:latin typeface="Verdana"/>
                          <a:cs typeface="Verdana"/>
                        </a:rPr>
                        <a:t>instructions,</a:t>
                      </a:r>
                      <a:r>
                        <a:rPr sz="900" spc="-75" dirty="0">
                          <a:latin typeface="Verdana"/>
                          <a:cs typeface="Verdana"/>
                        </a:rPr>
                        <a:t> </a:t>
                      </a:r>
                      <a:r>
                        <a:rPr sz="900" spc="-30" dirty="0">
                          <a:latin typeface="Verdana"/>
                          <a:cs typeface="Verdana"/>
                        </a:rPr>
                        <a:t>e.g.,</a:t>
                      </a:r>
                      <a:r>
                        <a:rPr sz="900" spc="-65" dirty="0">
                          <a:latin typeface="Verdana"/>
                          <a:cs typeface="Verdana"/>
                        </a:rPr>
                        <a:t> </a:t>
                      </a:r>
                      <a:r>
                        <a:rPr sz="900" spc="55" dirty="0">
                          <a:latin typeface="Verdana"/>
                          <a:cs typeface="Verdana"/>
                        </a:rPr>
                        <a:t>‘Can</a:t>
                      </a:r>
                      <a:r>
                        <a:rPr sz="900" spc="-60" dirty="0">
                          <a:latin typeface="Verdana"/>
                          <a:cs typeface="Verdana"/>
                        </a:rPr>
                        <a:t> </a:t>
                      </a:r>
                      <a:r>
                        <a:rPr sz="900" spc="-15" dirty="0">
                          <a:latin typeface="Verdana"/>
                          <a:cs typeface="Verdana"/>
                        </a:rPr>
                        <a:t>you</a:t>
                      </a:r>
                      <a:r>
                        <a:rPr sz="900" spc="-55" dirty="0">
                          <a:latin typeface="Verdana"/>
                          <a:cs typeface="Verdana"/>
                        </a:rPr>
                        <a:t> </a:t>
                      </a:r>
                      <a:r>
                        <a:rPr sz="900" spc="-35" dirty="0">
                          <a:latin typeface="Verdana"/>
                          <a:cs typeface="Verdana"/>
                        </a:rPr>
                        <a:t>jump</a:t>
                      </a:r>
                      <a:r>
                        <a:rPr sz="900" spc="-65" dirty="0">
                          <a:latin typeface="Verdana"/>
                          <a:cs typeface="Verdana"/>
                        </a:rPr>
                        <a:t> </a:t>
                      </a:r>
                      <a:r>
                        <a:rPr sz="900" spc="-45" dirty="0">
                          <a:latin typeface="Verdana"/>
                          <a:cs typeface="Verdana"/>
                        </a:rPr>
                        <a:t>like</a:t>
                      </a:r>
                      <a:r>
                        <a:rPr sz="900" spc="-65" dirty="0">
                          <a:latin typeface="Verdana"/>
                          <a:cs typeface="Verdana"/>
                        </a:rPr>
                        <a:t> </a:t>
                      </a:r>
                      <a:r>
                        <a:rPr sz="900" spc="70" dirty="0">
                          <a:latin typeface="Verdana"/>
                          <a:cs typeface="Verdana"/>
                        </a:rPr>
                        <a:t>a</a:t>
                      </a:r>
                      <a:r>
                        <a:rPr sz="900" spc="-70" dirty="0">
                          <a:latin typeface="Verdana"/>
                          <a:cs typeface="Verdana"/>
                        </a:rPr>
                        <a:t> </a:t>
                      </a:r>
                      <a:r>
                        <a:rPr sz="900" dirty="0">
                          <a:latin typeface="Verdana"/>
                          <a:cs typeface="Verdana"/>
                        </a:rPr>
                        <a:t>frog?’</a:t>
                      </a: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dirty="0">
                          <a:latin typeface="Verdana"/>
                          <a:cs typeface="Verdana"/>
                        </a:rPr>
                        <a:t>Developing</a:t>
                      </a:r>
                      <a:r>
                        <a:rPr sz="900" spc="-75" dirty="0">
                          <a:latin typeface="Verdana"/>
                          <a:cs typeface="Verdana"/>
                        </a:rPr>
                        <a:t> </a:t>
                      </a:r>
                      <a:r>
                        <a:rPr sz="900" spc="-15" dirty="0">
                          <a:latin typeface="Verdana"/>
                          <a:cs typeface="Verdana"/>
                        </a:rPr>
                        <a:t>understanding</a:t>
                      </a:r>
                      <a:r>
                        <a:rPr sz="900" spc="-85" dirty="0">
                          <a:latin typeface="Verdana"/>
                          <a:cs typeface="Verdana"/>
                        </a:rPr>
                        <a:t> </a:t>
                      </a:r>
                      <a:r>
                        <a:rPr sz="900" dirty="0">
                          <a:latin typeface="Verdana"/>
                          <a:cs typeface="Verdana"/>
                        </a:rPr>
                        <a:t>of</a:t>
                      </a:r>
                      <a:r>
                        <a:rPr sz="900" spc="-60" dirty="0">
                          <a:latin typeface="Verdana"/>
                          <a:cs typeface="Verdana"/>
                        </a:rPr>
                        <a:t> </a:t>
                      </a:r>
                      <a:r>
                        <a:rPr sz="900" spc="-35" dirty="0">
                          <a:latin typeface="Verdana"/>
                          <a:cs typeface="Verdana"/>
                        </a:rPr>
                        <a:t>simple</a:t>
                      </a:r>
                      <a:r>
                        <a:rPr sz="900" spc="-65" dirty="0">
                          <a:latin typeface="Verdana"/>
                          <a:cs typeface="Verdana"/>
                        </a:rPr>
                        <a:t> </a:t>
                      </a:r>
                      <a:r>
                        <a:rPr sz="900" spc="5" dirty="0">
                          <a:latin typeface="Verdana"/>
                          <a:cs typeface="Verdana"/>
                        </a:rPr>
                        <a:t>concepts,</a:t>
                      </a:r>
                      <a:r>
                        <a:rPr sz="900" spc="-75" dirty="0">
                          <a:latin typeface="Verdana"/>
                          <a:cs typeface="Verdana"/>
                        </a:rPr>
                        <a:t> </a:t>
                      </a:r>
                      <a:r>
                        <a:rPr sz="900" spc="-20" dirty="0">
                          <a:latin typeface="Verdana"/>
                          <a:cs typeface="Verdana"/>
                        </a:rPr>
                        <a:t>e.g.</a:t>
                      </a:r>
                      <a:r>
                        <a:rPr sz="900" spc="-80" dirty="0">
                          <a:latin typeface="Verdana"/>
                          <a:cs typeface="Verdana"/>
                        </a:rPr>
                        <a:t> </a:t>
                      </a:r>
                      <a:r>
                        <a:rPr sz="900" spc="-35" dirty="0">
                          <a:latin typeface="Verdana"/>
                          <a:cs typeface="Verdana"/>
                        </a:rPr>
                        <a:t>fast</a:t>
                      </a:r>
                      <a:r>
                        <a:rPr sz="900" spc="-60" dirty="0">
                          <a:latin typeface="Verdana"/>
                          <a:cs typeface="Verdana"/>
                        </a:rPr>
                        <a:t> </a:t>
                      </a:r>
                      <a:r>
                        <a:rPr sz="900" spc="-20" dirty="0">
                          <a:latin typeface="Verdana"/>
                          <a:cs typeface="Verdana"/>
                        </a:rPr>
                        <a:t>/</a:t>
                      </a:r>
                      <a:r>
                        <a:rPr sz="900" spc="-65" dirty="0">
                          <a:latin typeface="Verdana"/>
                          <a:cs typeface="Verdana"/>
                        </a:rPr>
                        <a:t> </a:t>
                      </a:r>
                      <a:r>
                        <a:rPr sz="900" spc="-50" dirty="0">
                          <a:latin typeface="Verdana"/>
                          <a:cs typeface="Verdana"/>
                        </a:rPr>
                        <a:t>slow,</a:t>
                      </a:r>
                      <a:r>
                        <a:rPr sz="900" spc="-75" dirty="0">
                          <a:latin typeface="Verdana"/>
                          <a:cs typeface="Verdana"/>
                        </a:rPr>
                        <a:t> </a:t>
                      </a:r>
                      <a:r>
                        <a:rPr sz="900" spc="-10" dirty="0">
                          <a:latin typeface="Verdana"/>
                          <a:cs typeface="Verdana"/>
                        </a:rPr>
                        <a:t>hot</a:t>
                      </a:r>
                      <a:r>
                        <a:rPr sz="900" spc="-75" dirty="0">
                          <a:latin typeface="Verdana"/>
                          <a:cs typeface="Verdana"/>
                        </a:rPr>
                        <a:t> </a:t>
                      </a:r>
                      <a:r>
                        <a:rPr sz="900" spc="-20" dirty="0">
                          <a:latin typeface="Verdana"/>
                          <a:cs typeface="Verdana"/>
                        </a:rPr>
                        <a:t>/</a:t>
                      </a:r>
                      <a:r>
                        <a:rPr sz="900" spc="-60" dirty="0">
                          <a:latin typeface="Verdana"/>
                          <a:cs typeface="Verdana"/>
                        </a:rPr>
                        <a:t> </a:t>
                      </a:r>
                      <a:r>
                        <a:rPr sz="900" spc="35" dirty="0">
                          <a:latin typeface="Verdana"/>
                          <a:cs typeface="Verdana"/>
                        </a:rPr>
                        <a:t>cold</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75" dirty="0">
                          <a:latin typeface="Verdana"/>
                          <a:cs typeface="Verdana"/>
                        </a:rPr>
                        <a:t>To</a:t>
                      </a:r>
                      <a:r>
                        <a:rPr sz="900" spc="-65" dirty="0">
                          <a:latin typeface="Verdana"/>
                          <a:cs typeface="Verdana"/>
                        </a:rPr>
                        <a:t> </a:t>
                      </a:r>
                      <a:r>
                        <a:rPr sz="900" spc="-50" dirty="0">
                          <a:latin typeface="Verdana"/>
                          <a:cs typeface="Verdana"/>
                        </a:rPr>
                        <a:t>listen</a:t>
                      </a:r>
                      <a:r>
                        <a:rPr sz="900" spc="-65" dirty="0">
                          <a:latin typeface="Verdana"/>
                          <a:cs typeface="Verdana"/>
                        </a:rPr>
                        <a:t> </a:t>
                      </a:r>
                      <a:r>
                        <a:rPr sz="900" spc="30" dirty="0">
                          <a:latin typeface="Verdana"/>
                          <a:cs typeface="Verdana"/>
                        </a:rPr>
                        <a:t>and</a:t>
                      </a:r>
                      <a:r>
                        <a:rPr sz="900" spc="-70" dirty="0">
                          <a:latin typeface="Verdana"/>
                          <a:cs typeface="Verdana"/>
                        </a:rPr>
                        <a:t> </a:t>
                      </a:r>
                      <a:r>
                        <a:rPr sz="900" spc="-10" dirty="0">
                          <a:latin typeface="Verdana"/>
                          <a:cs typeface="Verdana"/>
                        </a:rPr>
                        <a:t>respond</a:t>
                      </a:r>
                      <a:r>
                        <a:rPr sz="900" spc="-60" dirty="0">
                          <a:latin typeface="Verdana"/>
                          <a:cs typeface="Verdana"/>
                        </a:rPr>
                        <a:t> </a:t>
                      </a:r>
                      <a:r>
                        <a:rPr sz="900" spc="-5" dirty="0">
                          <a:latin typeface="Verdana"/>
                          <a:cs typeface="Verdana"/>
                        </a:rPr>
                        <a:t>to</a:t>
                      </a:r>
                      <a:r>
                        <a:rPr sz="900" spc="-70" dirty="0">
                          <a:latin typeface="Verdana"/>
                          <a:cs typeface="Verdana"/>
                        </a:rPr>
                        <a:t> </a:t>
                      </a:r>
                      <a:r>
                        <a:rPr sz="900" spc="20" dirty="0">
                          <a:latin typeface="Verdana"/>
                          <a:cs typeface="Verdana"/>
                        </a:rPr>
                        <a:t>an</a:t>
                      </a:r>
                      <a:r>
                        <a:rPr sz="900" spc="-70" dirty="0">
                          <a:latin typeface="Verdana"/>
                          <a:cs typeface="Verdana"/>
                        </a:rPr>
                        <a:t> </a:t>
                      </a:r>
                      <a:r>
                        <a:rPr sz="900" spc="-5" dirty="0">
                          <a:latin typeface="Verdana"/>
                          <a:cs typeface="Verdana"/>
                        </a:rPr>
                        <a:t>adult</a:t>
                      </a:r>
                      <a:r>
                        <a:rPr sz="900" spc="-65" dirty="0">
                          <a:latin typeface="Verdana"/>
                          <a:cs typeface="Verdana"/>
                        </a:rPr>
                        <a:t> </a:t>
                      </a:r>
                      <a:r>
                        <a:rPr sz="900" spc="-40" dirty="0">
                          <a:latin typeface="Verdana"/>
                          <a:cs typeface="Verdana"/>
                        </a:rPr>
                        <a:t>instruction,</a:t>
                      </a:r>
                      <a:r>
                        <a:rPr sz="900" spc="-70" dirty="0">
                          <a:latin typeface="Verdana"/>
                          <a:cs typeface="Verdana"/>
                        </a:rPr>
                        <a:t> </a:t>
                      </a:r>
                      <a:r>
                        <a:rPr sz="900" spc="-35" dirty="0">
                          <a:latin typeface="Verdana"/>
                          <a:cs typeface="Verdana"/>
                        </a:rPr>
                        <a:t>with</a:t>
                      </a:r>
                      <a:r>
                        <a:rPr sz="900" spc="-75" dirty="0">
                          <a:latin typeface="Verdana"/>
                          <a:cs typeface="Verdana"/>
                        </a:rPr>
                        <a:t> </a:t>
                      </a:r>
                      <a:r>
                        <a:rPr sz="900" spc="-25" dirty="0">
                          <a:latin typeface="Verdana"/>
                          <a:cs typeface="Verdana"/>
                        </a:rPr>
                        <a:t>supportive</a:t>
                      </a:r>
                      <a:r>
                        <a:rPr sz="900" spc="-65" dirty="0">
                          <a:latin typeface="Verdana"/>
                          <a:cs typeface="Verdana"/>
                        </a:rPr>
                        <a:t> </a:t>
                      </a:r>
                      <a:r>
                        <a:rPr sz="900" spc="-35" dirty="0">
                          <a:latin typeface="Verdana"/>
                          <a:cs typeface="Verdana"/>
                        </a:rPr>
                        <a:t>gesture,</a:t>
                      </a:r>
                      <a:r>
                        <a:rPr sz="900" spc="-70" dirty="0">
                          <a:latin typeface="Verdana"/>
                          <a:cs typeface="Verdana"/>
                        </a:rPr>
                        <a:t> </a:t>
                      </a:r>
                      <a:r>
                        <a:rPr sz="900" spc="-25" dirty="0">
                          <a:latin typeface="Verdana"/>
                          <a:cs typeface="Verdana"/>
                        </a:rPr>
                        <a:t>e.g.</a:t>
                      </a:r>
                      <a:r>
                        <a:rPr sz="900" spc="-40" dirty="0">
                          <a:latin typeface="Verdana"/>
                          <a:cs typeface="Verdana"/>
                        </a:rPr>
                        <a:t> </a:t>
                      </a:r>
                      <a:r>
                        <a:rPr sz="900" spc="-5" dirty="0">
                          <a:latin typeface="Verdana"/>
                          <a:cs typeface="Verdana"/>
                        </a:rPr>
                        <a:t>‘stop’,</a:t>
                      </a:r>
                      <a:r>
                        <a:rPr sz="900" spc="-75" dirty="0">
                          <a:latin typeface="Verdana"/>
                          <a:cs typeface="Verdana"/>
                        </a:rPr>
                        <a:t> </a:t>
                      </a:r>
                      <a:r>
                        <a:rPr sz="900" spc="15" dirty="0">
                          <a:latin typeface="Verdana"/>
                          <a:cs typeface="Verdana"/>
                        </a:rPr>
                        <a:t>‘hold</a:t>
                      </a:r>
                      <a:r>
                        <a:rPr sz="900" spc="-50" dirty="0">
                          <a:latin typeface="Verdana"/>
                          <a:cs typeface="Verdana"/>
                        </a:rPr>
                        <a:t> </a:t>
                      </a:r>
                      <a:r>
                        <a:rPr sz="900" spc="-55" dirty="0">
                          <a:latin typeface="Verdana"/>
                          <a:cs typeface="Verdana"/>
                        </a:rPr>
                        <a:t>my</a:t>
                      </a:r>
                      <a:r>
                        <a:rPr sz="900" spc="-65" dirty="0">
                          <a:latin typeface="Verdana"/>
                          <a:cs typeface="Verdana"/>
                        </a:rPr>
                        <a:t> </a:t>
                      </a:r>
                      <a:r>
                        <a:rPr sz="900" spc="10" dirty="0">
                          <a:latin typeface="Verdana"/>
                          <a:cs typeface="Verdana"/>
                        </a:rPr>
                        <a:t>hand’,</a:t>
                      </a:r>
                      <a:r>
                        <a:rPr sz="900" spc="-75" dirty="0">
                          <a:latin typeface="Verdana"/>
                          <a:cs typeface="Verdana"/>
                        </a:rPr>
                        <a:t> </a:t>
                      </a:r>
                      <a:r>
                        <a:rPr sz="900" spc="45" dirty="0">
                          <a:latin typeface="Verdana"/>
                          <a:cs typeface="Verdana"/>
                        </a:rPr>
                        <a:t>’come</a:t>
                      </a:r>
                      <a:r>
                        <a:rPr sz="900" spc="-60" dirty="0">
                          <a:latin typeface="Verdana"/>
                          <a:cs typeface="Verdana"/>
                        </a:rPr>
                        <a:t> </a:t>
                      </a:r>
                      <a:r>
                        <a:rPr sz="900" spc="-5" dirty="0">
                          <a:latin typeface="Verdana"/>
                          <a:cs typeface="Verdana"/>
                        </a:rPr>
                        <a:t>to</a:t>
                      </a:r>
                      <a:r>
                        <a:rPr sz="900" spc="-70" dirty="0">
                          <a:latin typeface="Verdana"/>
                          <a:cs typeface="Verdana"/>
                        </a:rPr>
                        <a:t> </a:t>
                      </a:r>
                      <a:r>
                        <a:rPr sz="900" spc="-10" dirty="0">
                          <a:latin typeface="Verdana"/>
                          <a:cs typeface="Verdana"/>
                        </a:rPr>
                        <a:t>the</a:t>
                      </a:r>
                      <a:r>
                        <a:rPr sz="900" spc="-60" dirty="0">
                          <a:latin typeface="Verdana"/>
                          <a:cs typeface="Verdana"/>
                        </a:rPr>
                        <a:t> </a:t>
                      </a:r>
                      <a:r>
                        <a:rPr sz="900" spc="25" dirty="0">
                          <a:latin typeface="Verdana"/>
                          <a:cs typeface="Verdana"/>
                        </a:rPr>
                        <a:t>carpet’</a:t>
                      </a:r>
                      <a:endParaRPr sz="900" dirty="0">
                        <a:latin typeface="Verdana"/>
                        <a:cs typeface="Verdana"/>
                      </a:endParaRPr>
                    </a:p>
                    <a:p>
                      <a:pPr marL="297180">
                        <a:lnSpc>
                          <a:spcPct val="100000"/>
                        </a:lnSpc>
                        <a:spcBef>
                          <a:spcPts val="20"/>
                        </a:spcBef>
                        <a:tabLst>
                          <a:tab pos="525145" algn="l"/>
                        </a:tabLst>
                      </a:pPr>
                      <a:r>
                        <a:rPr sz="900" dirty="0">
                          <a:latin typeface="Symbol"/>
                          <a:cs typeface="Symbol"/>
                        </a:rPr>
                        <a:t></a:t>
                      </a:r>
                      <a:r>
                        <a:rPr sz="900" dirty="0">
                          <a:latin typeface="Times New Roman"/>
                          <a:cs typeface="Times New Roman"/>
                        </a:rPr>
                        <a:t>	</a:t>
                      </a:r>
                      <a:r>
                        <a:rPr sz="900" spc="-55" dirty="0">
                          <a:latin typeface="Verdana"/>
                          <a:cs typeface="Verdana"/>
                        </a:rPr>
                        <a:t>Use</a:t>
                      </a:r>
                      <a:r>
                        <a:rPr sz="900" spc="-60" dirty="0">
                          <a:latin typeface="Verdana"/>
                          <a:cs typeface="Verdana"/>
                        </a:rPr>
                        <a:t> </a:t>
                      </a:r>
                      <a:r>
                        <a:rPr sz="900" spc="-20" dirty="0">
                          <a:latin typeface="Verdana"/>
                          <a:cs typeface="Verdana"/>
                        </a:rPr>
                        <a:t>different</a:t>
                      </a:r>
                      <a:r>
                        <a:rPr sz="900" spc="-65" dirty="0">
                          <a:latin typeface="Verdana"/>
                          <a:cs typeface="Verdana"/>
                        </a:rPr>
                        <a:t> </a:t>
                      </a:r>
                      <a:r>
                        <a:rPr sz="900" spc="-30" dirty="0">
                          <a:latin typeface="Verdana"/>
                          <a:cs typeface="Verdana"/>
                        </a:rPr>
                        <a:t>types</a:t>
                      </a:r>
                      <a:r>
                        <a:rPr sz="900" spc="-60" dirty="0">
                          <a:latin typeface="Verdana"/>
                          <a:cs typeface="Verdana"/>
                        </a:rPr>
                        <a:t> </a:t>
                      </a:r>
                      <a:r>
                        <a:rPr sz="900" dirty="0">
                          <a:latin typeface="Verdana"/>
                          <a:cs typeface="Verdana"/>
                        </a:rPr>
                        <a:t>of</a:t>
                      </a:r>
                      <a:r>
                        <a:rPr sz="900" spc="-55" dirty="0">
                          <a:latin typeface="Verdana"/>
                          <a:cs typeface="Verdana"/>
                        </a:rPr>
                        <a:t> </a:t>
                      </a:r>
                      <a:r>
                        <a:rPr sz="900" spc="-10" dirty="0">
                          <a:latin typeface="Verdana"/>
                          <a:cs typeface="Verdana"/>
                        </a:rPr>
                        <a:t>everyday</a:t>
                      </a:r>
                      <a:r>
                        <a:rPr sz="900" spc="-65" dirty="0">
                          <a:latin typeface="Verdana"/>
                          <a:cs typeface="Verdana"/>
                        </a:rPr>
                        <a:t> </a:t>
                      </a:r>
                      <a:r>
                        <a:rPr sz="900" spc="-30" dirty="0">
                          <a:latin typeface="Verdana"/>
                          <a:cs typeface="Verdana"/>
                        </a:rPr>
                        <a:t>words</a:t>
                      </a:r>
                      <a:r>
                        <a:rPr sz="900" spc="-35" dirty="0">
                          <a:latin typeface="Verdana"/>
                          <a:cs typeface="Verdana"/>
                        </a:rPr>
                        <a:t> </a:t>
                      </a:r>
                      <a:r>
                        <a:rPr sz="900" spc="-50" dirty="0">
                          <a:latin typeface="Verdana"/>
                          <a:cs typeface="Verdana"/>
                        </a:rPr>
                        <a:t>(nouns,</a:t>
                      </a:r>
                      <a:r>
                        <a:rPr sz="900" spc="-70" dirty="0">
                          <a:latin typeface="Verdana"/>
                          <a:cs typeface="Verdana"/>
                        </a:rPr>
                        <a:t> </a:t>
                      </a:r>
                      <a:r>
                        <a:rPr sz="900" spc="-35" dirty="0">
                          <a:latin typeface="Verdana"/>
                          <a:cs typeface="Verdana"/>
                        </a:rPr>
                        <a:t>verbs</a:t>
                      </a:r>
                      <a:r>
                        <a:rPr sz="900" spc="-60" dirty="0">
                          <a:latin typeface="Verdana"/>
                          <a:cs typeface="Verdana"/>
                        </a:rPr>
                        <a:t> </a:t>
                      </a:r>
                      <a:r>
                        <a:rPr sz="900" spc="30" dirty="0">
                          <a:latin typeface="Verdana"/>
                          <a:cs typeface="Verdana"/>
                        </a:rPr>
                        <a:t>and</a:t>
                      </a:r>
                      <a:r>
                        <a:rPr sz="900" spc="-65" dirty="0">
                          <a:latin typeface="Verdana"/>
                          <a:cs typeface="Verdana"/>
                        </a:rPr>
                        <a:t> </a:t>
                      </a:r>
                      <a:r>
                        <a:rPr sz="900" spc="-15" dirty="0">
                          <a:latin typeface="Verdana"/>
                          <a:cs typeface="Verdana"/>
                        </a:rPr>
                        <a:t>adjectives,</a:t>
                      </a:r>
                      <a:r>
                        <a:rPr sz="900" spc="-75" dirty="0">
                          <a:latin typeface="Verdana"/>
                          <a:cs typeface="Verdana"/>
                        </a:rPr>
                        <a:t> </a:t>
                      </a:r>
                      <a:r>
                        <a:rPr sz="900" spc="-25" dirty="0">
                          <a:latin typeface="Verdana"/>
                          <a:cs typeface="Verdana"/>
                        </a:rPr>
                        <a:t>e.g.</a:t>
                      </a:r>
                      <a:r>
                        <a:rPr sz="900" spc="-70" dirty="0">
                          <a:latin typeface="Verdana"/>
                          <a:cs typeface="Verdana"/>
                        </a:rPr>
                        <a:t> </a:t>
                      </a:r>
                      <a:r>
                        <a:rPr sz="900" spc="20" dirty="0">
                          <a:latin typeface="Verdana"/>
                          <a:cs typeface="Verdana"/>
                        </a:rPr>
                        <a:t>banana,</a:t>
                      </a:r>
                      <a:r>
                        <a:rPr sz="900" spc="-55" dirty="0">
                          <a:latin typeface="Verdana"/>
                          <a:cs typeface="Verdana"/>
                        </a:rPr>
                        <a:t> </a:t>
                      </a:r>
                      <a:r>
                        <a:rPr sz="900" spc="-5" dirty="0">
                          <a:latin typeface="Verdana"/>
                          <a:cs typeface="Verdana"/>
                        </a:rPr>
                        <a:t>go,</a:t>
                      </a:r>
                      <a:r>
                        <a:rPr sz="900" spc="-70" dirty="0">
                          <a:latin typeface="Verdana"/>
                          <a:cs typeface="Verdana"/>
                        </a:rPr>
                        <a:t> </a:t>
                      </a:r>
                      <a:r>
                        <a:rPr sz="900" spc="-20" dirty="0">
                          <a:latin typeface="Verdana"/>
                          <a:cs typeface="Verdana"/>
                        </a:rPr>
                        <a:t>sleep,</a:t>
                      </a:r>
                      <a:r>
                        <a:rPr sz="900" spc="-75" dirty="0">
                          <a:latin typeface="Verdana"/>
                          <a:cs typeface="Verdana"/>
                        </a:rPr>
                        <a:t> </a:t>
                      </a:r>
                      <a:r>
                        <a:rPr sz="900" spc="-45" dirty="0">
                          <a:latin typeface="Verdana"/>
                          <a:cs typeface="Verdana"/>
                        </a:rPr>
                        <a:t>soft</a:t>
                      </a:r>
                      <a:r>
                        <a:rPr sz="900" spc="-50" dirty="0">
                          <a:latin typeface="Verdana"/>
                          <a:cs typeface="Verdana"/>
                        </a:rPr>
                        <a:t> </a:t>
                      </a:r>
                      <a:r>
                        <a:rPr sz="900" spc="25" dirty="0">
                          <a:latin typeface="Verdana"/>
                          <a:cs typeface="Verdana"/>
                        </a:rPr>
                        <a:t>&amp;</a:t>
                      </a:r>
                      <a:r>
                        <a:rPr sz="900" spc="-55" dirty="0">
                          <a:latin typeface="Verdana"/>
                          <a:cs typeface="Verdana"/>
                        </a:rPr>
                        <a:t> </a:t>
                      </a:r>
                      <a:r>
                        <a:rPr sz="900" spc="-30" dirty="0">
                          <a:latin typeface="Verdana"/>
                          <a:cs typeface="Verdana"/>
                        </a:rPr>
                        <a:t>colours)</a:t>
                      </a:r>
                      <a:endParaRPr sz="900" dirty="0">
                        <a:latin typeface="Verdana"/>
                        <a:cs typeface="Verdana"/>
                      </a:endParaRPr>
                    </a:p>
                    <a:p>
                      <a:pPr marL="297180">
                        <a:lnSpc>
                          <a:spcPct val="100000"/>
                        </a:lnSpc>
                        <a:spcBef>
                          <a:spcPts val="15"/>
                        </a:spcBef>
                        <a:tabLst>
                          <a:tab pos="525145" algn="l"/>
                        </a:tabLst>
                      </a:pPr>
                      <a:r>
                        <a:rPr sz="900" dirty="0">
                          <a:latin typeface="Symbol"/>
                          <a:cs typeface="Symbol"/>
                        </a:rPr>
                        <a:t></a:t>
                      </a:r>
                      <a:r>
                        <a:rPr sz="900" dirty="0">
                          <a:latin typeface="Times New Roman"/>
                          <a:cs typeface="Times New Roman"/>
                        </a:rPr>
                        <a:t>	</a:t>
                      </a:r>
                      <a:r>
                        <a:rPr sz="900" dirty="0">
                          <a:latin typeface="Verdana"/>
                          <a:cs typeface="Verdana"/>
                        </a:rPr>
                        <a:t>Pay</a:t>
                      </a:r>
                      <a:r>
                        <a:rPr sz="900" spc="-65" dirty="0">
                          <a:latin typeface="Verdana"/>
                          <a:cs typeface="Verdana"/>
                        </a:rPr>
                        <a:t> </a:t>
                      </a:r>
                      <a:r>
                        <a:rPr sz="900" spc="-15" dirty="0">
                          <a:latin typeface="Verdana"/>
                          <a:cs typeface="Verdana"/>
                        </a:rPr>
                        <a:t>attention</a:t>
                      </a:r>
                      <a:r>
                        <a:rPr sz="900" spc="-60" dirty="0">
                          <a:latin typeface="Verdana"/>
                          <a:cs typeface="Verdana"/>
                        </a:rPr>
                        <a:t> </a:t>
                      </a:r>
                      <a:r>
                        <a:rPr sz="900" spc="-10" dirty="0">
                          <a:latin typeface="Verdana"/>
                          <a:cs typeface="Verdana"/>
                        </a:rPr>
                        <a:t>to</a:t>
                      </a:r>
                      <a:r>
                        <a:rPr sz="900" spc="-65" dirty="0">
                          <a:latin typeface="Verdana"/>
                          <a:cs typeface="Verdana"/>
                        </a:rPr>
                        <a:t> </a:t>
                      </a:r>
                      <a:r>
                        <a:rPr sz="900" spc="5" dirty="0">
                          <a:latin typeface="Verdana"/>
                          <a:cs typeface="Verdana"/>
                        </a:rPr>
                        <a:t>own</a:t>
                      </a:r>
                      <a:r>
                        <a:rPr sz="900" spc="-65" dirty="0">
                          <a:latin typeface="Verdana"/>
                          <a:cs typeface="Verdana"/>
                        </a:rPr>
                        <a:t> </a:t>
                      </a:r>
                      <a:r>
                        <a:rPr sz="900" spc="30" dirty="0">
                          <a:latin typeface="Verdana"/>
                          <a:cs typeface="Verdana"/>
                        </a:rPr>
                        <a:t>choice</a:t>
                      </a:r>
                      <a:r>
                        <a:rPr sz="900" spc="-65" dirty="0">
                          <a:latin typeface="Verdana"/>
                          <a:cs typeface="Verdana"/>
                        </a:rPr>
                        <a:t> </a:t>
                      </a:r>
                      <a:r>
                        <a:rPr sz="900" dirty="0">
                          <a:latin typeface="Verdana"/>
                          <a:cs typeface="Verdana"/>
                        </a:rPr>
                        <a:t>of</a:t>
                      </a:r>
                      <a:r>
                        <a:rPr sz="900" spc="-60" dirty="0">
                          <a:latin typeface="Verdana"/>
                          <a:cs typeface="Verdana"/>
                        </a:rPr>
                        <a:t> </a:t>
                      </a:r>
                      <a:r>
                        <a:rPr sz="900" spc="-20" dirty="0">
                          <a:latin typeface="Verdana"/>
                          <a:cs typeface="Verdana"/>
                        </a:rPr>
                        <a:t>activity</a:t>
                      </a:r>
                      <a:r>
                        <a:rPr sz="900" spc="-50" dirty="0">
                          <a:latin typeface="Verdana"/>
                          <a:cs typeface="Verdana"/>
                        </a:rPr>
                        <a:t> </a:t>
                      </a:r>
                      <a:r>
                        <a:rPr sz="900" spc="-40" dirty="0">
                          <a:latin typeface="Verdana"/>
                          <a:cs typeface="Verdana"/>
                        </a:rPr>
                        <a:t>for</a:t>
                      </a:r>
                      <a:r>
                        <a:rPr sz="900" spc="-55" dirty="0">
                          <a:latin typeface="Verdana"/>
                          <a:cs typeface="Verdana"/>
                        </a:rPr>
                        <a:t> </a:t>
                      </a:r>
                      <a:r>
                        <a:rPr sz="900" spc="70" dirty="0">
                          <a:latin typeface="Verdana"/>
                          <a:cs typeface="Verdana"/>
                        </a:rPr>
                        <a:t>a</a:t>
                      </a:r>
                      <a:r>
                        <a:rPr sz="900" spc="-65" dirty="0">
                          <a:latin typeface="Verdana"/>
                          <a:cs typeface="Verdana"/>
                        </a:rPr>
                        <a:t> </a:t>
                      </a:r>
                      <a:r>
                        <a:rPr sz="900" spc="-20" dirty="0">
                          <a:latin typeface="Verdana"/>
                          <a:cs typeface="Verdana"/>
                        </a:rPr>
                        <a:t>more</a:t>
                      </a:r>
                      <a:r>
                        <a:rPr sz="900" spc="-65" dirty="0">
                          <a:latin typeface="Verdana"/>
                          <a:cs typeface="Verdana"/>
                        </a:rPr>
                        <a:t> </a:t>
                      </a:r>
                      <a:r>
                        <a:rPr sz="900" spc="-30" dirty="0">
                          <a:latin typeface="Verdana"/>
                          <a:cs typeface="Verdana"/>
                        </a:rPr>
                        <a:t>sustained</a:t>
                      </a:r>
                      <a:r>
                        <a:rPr sz="900" spc="-70" dirty="0">
                          <a:latin typeface="Verdana"/>
                          <a:cs typeface="Verdana"/>
                        </a:rPr>
                        <a:t> </a:t>
                      </a:r>
                      <a:r>
                        <a:rPr sz="900" dirty="0">
                          <a:latin typeface="Verdana"/>
                          <a:cs typeface="Verdana"/>
                        </a:rPr>
                        <a:t>period</a:t>
                      </a:r>
                      <a:r>
                        <a:rPr sz="900" spc="-70" dirty="0">
                          <a:latin typeface="Verdana"/>
                          <a:cs typeface="Verdana"/>
                        </a:rPr>
                        <a:t> </a:t>
                      </a:r>
                      <a:r>
                        <a:rPr sz="900" dirty="0">
                          <a:latin typeface="Verdana"/>
                          <a:cs typeface="Verdana"/>
                        </a:rPr>
                        <a:t>of</a:t>
                      </a:r>
                      <a:r>
                        <a:rPr sz="900" spc="-60" dirty="0">
                          <a:latin typeface="Verdana"/>
                          <a:cs typeface="Verdana"/>
                        </a:rPr>
                        <a:t> </a:t>
                      </a:r>
                      <a:r>
                        <a:rPr sz="900" spc="-40" dirty="0">
                          <a:latin typeface="Verdana"/>
                          <a:cs typeface="Verdana"/>
                        </a:rPr>
                        <a:t>time,</a:t>
                      </a:r>
                      <a:r>
                        <a:rPr sz="900" spc="-75" dirty="0">
                          <a:latin typeface="Verdana"/>
                          <a:cs typeface="Verdana"/>
                        </a:rPr>
                        <a:t> </a:t>
                      </a:r>
                      <a:r>
                        <a:rPr sz="900" spc="-5" dirty="0">
                          <a:latin typeface="Verdana"/>
                          <a:cs typeface="Verdana"/>
                        </a:rPr>
                        <a:t>to</a:t>
                      </a:r>
                      <a:r>
                        <a:rPr sz="900" spc="-70" dirty="0">
                          <a:latin typeface="Verdana"/>
                          <a:cs typeface="Verdana"/>
                        </a:rPr>
                        <a:t> </a:t>
                      </a:r>
                      <a:r>
                        <a:rPr sz="900" spc="15" dirty="0">
                          <a:latin typeface="Verdana"/>
                          <a:cs typeface="Verdana"/>
                        </a:rPr>
                        <a:t>complete</a:t>
                      </a:r>
                      <a:r>
                        <a:rPr sz="900" spc="-65" dirty="0">
                          <a:latin typeface="Verdana"/>
                          <a:cs typeface="Verdana"/>
                        </a:rPr>
                        <a:t> </a:t>
                      </a:r>
                      <a:r>
                        <a:rPr sz="900" spc="70" dirty="0">
                          <a:latin typeface="Verdana"/>
                          <a:cs typeface="Verdana"/>
                        </a:rPr>
                        <a:t>a</a:t>
                      </a:r>
                      <a:r>
                        <a:rPr sz="900" spc="-60" dirty="0">
                          <a:latin typeface="Verdana"/>
                          <a:cs typeface="Verdana"/>
                        </a:rPr>
                        <a:t> </a:t>
                      </a:r>
                      <a:r>
                        <a:rPr sz="900" spc="5" dirty="0">
                          <a:latin typeface="Verdana"/>
                          <a:cs typeface="Verdana"/>
                        </a:rPr>
                        <a:t>chosen</a:t>
                      </a:r>
                      <a:r>
                        <a:rPr sz="900" spc="-65" dirty="0">
                          <a:latin typeface="Verdana"/>
                          <a:cs typeface="Verdana"/>
                        </a:rPr>
                        <a:t> </a:t>
                      </a:r>
                      <a:r>
                        <a:rPr sz="900" spc="-50" dirty="0">
                          <a:latin typeface="Verdana"/>
                          <a:cs typeface="Verdana"/>
                        </a:rPr>
                        <a:t>task</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5" dirty="0">
                          <a:latin typeface="Verdana"/>
                          <a:cs typeface="Verdana"/>
                        </a:rPr>
                        <a:t>Recognise</a:t>
                      </a:r>
                      <a:r>
                        <a:rPr sz="900" spc="-60" dirty="0">
                          <a:latin typeface="Verdana"/>
                          <a:cs typeface="Verdana"/>
                        </a:rPr>
                        <a:t> </a:t>
                      </a:r>
                      <a:r>
                        <a:rPr sz="900" spc="30" dirty="0">
                          <a:latin typeface="Verdana"/>
                          <a:cs typeface="Verdana"/>
                        </a:rPr>
                        <a:t>and</a:t>
                      </a:r>
                      <a:r>
                        <a:rPr sz="900" spc="-80" dirty="0">
                          <a:latin typeface="Verdana"/>
                          <a:cs typeface="Verdana"/>
                        </a:rPr>
                        <a:t> </a:t>
                      </a:r>
                      <a:r>
                        <a:rPr sz="900" spc="-10" dirty="0">
                          <a:latin typeface="Verdana"/>
                          <a:cs typeface="Verdana"/>
                        </a:rPr>
                        <a:t>respond</a:t>
                      </a:r>
                      <a:r>
                        <a:rPr sz="900" spc="-50" dirty="0">
                          <a:latin typeface="Verdana"/>
                          <a:cs typeface="Verdana"/>
                        </a:rPr>
                        <a:t> </a:t>
                      </a:r>
                      <a:r>
                        <a:rPr sz="900" spc="-10" dirty="0">
                          <a:latin typeface="Verdana"/>
                          <a:cs typeface="Verdana"/>
                        </a:rPr>
                        <a:t>to</a:t>
                      </a:r>
                      <a:r>
                        <a:rPr sz="900" spc="-65" dirty="0">
                          <a:latin typeface="Verdana"/>
                          <a:cs typeface="Verdana"/>
                        </a:rPr>
                        <a:t> </a:t>
                      </a:r>
                      <a:r>
                        <a:rPr sz="900" spc="-10" dirty="0">
                          <a:latin typeface="Verdana"/>
                          <a:cs typeface="Verdana"/>
                        </a:rPr>
                        <a:t>many</a:t>
                      </a:r>
                      <a:r>
                        <a:rPr sz="900" spc="-65" dirty="0">
                          <a:latin typeface="Verdana"/>
                          <a:cs typeface="Verdana"/>
                        </a:rPr>
                        <a:t> </a:t>
                      </a:r>
                      <a:r>
                        <a:rPr sz="900" spc="-35" dirty="0">
                          <a:latin typeface="Verdana"/>
                          <a:cs typeface="Verdana"/>
                        </a:rPr>
                        <a:t>familiar</a:t>
                      </a:r>
                      <a:r>
                        <a:rPr sz="900" spc="-55" dirty="0">
                          <a:latin typeface="Verdana"/>
                          <a:cs typeface="Verdana"/>
                        </a:rPr>
                        <a:t> </a:t>
                      </a:r>
                      <a:r>
                        <a:rPr sz="900" spc="-45" dirty="0">
                          <a:latin typeface="Verdana"/>
                          <a:cs typeface="Verdana"/>
                        </a:rPr>
                        <a:t>sounds,</a:t>
                      </a:r>
                      <a:r>
                        <a:rPr sz="900" spc="-75" dirty="0">
                          <a:latin typeface="Verdana"/>
                          <a:cs typeface="Verdana"/>
                        </a:rPr>
                        <a:t> </a:t>
                      </a:r>
                      <a:r>
                        <a:rPr sz="900" spc="-30" dirty="0">
                          <a:latin typeface="Verdana"/>
                          <a:cs typeface="Verdana"/>
                        </a:rPr>
                        <a:t>e.g.,</a:t>
                      </a:r>
                      <a:r>
                        <a:rPr sz="900" spc="-70" dirty="0">
                          <a:latin typeface="Verdana"/>
                          <a:cs typeface="Verdana"/>
                        </a:rPr>
                        <a:t> </a:t>
                      </a:r>
                      <a:r>
                        <a:rPr sz="900" spc="-35" dirty="0">
                          <a:latin typeface="Verdana"/>
                          <a:cs typeface="Verdana"/>
                        </a:rPr>
                        <a:t>turning</a:t>
                      </a:r>
                      <a:r>
                        <a:rPr sz="900" spc="-70" dirty="0">
                          <a:latin typeface="Verdana"/>
                          <a:cs typeface="Verdana"/>
                        </a:rPr>
                        <a:t> </a:t>
                      </a:r>
                      <a:r>
                        <a:rPr sz="900" spc="-5" dirty="0">
                          <a:latin typeface="Verdana"/>
                          <a:cs typeface="Verdana"/>
                        </a:rPr>
                        <a:t>to</a:t>
                      </a:r>
                      <a:r>
                        <a:rPr sz="900" spc="-65" dirty="0">
                          <a:latin typeface="Verdana"/>
                          <a:cs typeface="Verdana"/>
                        </a:rPr>
                        <a:t> </a:t>
                      </a:r>
                      <a:r>
                        <a:rPr sz="900" spc="70" dirty="0">
                          <a:latin typeface="Verdana"/>
                          <a:cs typeface="Verdana"/>
                        </a:rPr>
                        <a:t>a</a:t>
                      </a:r>
                      <a:r>
                        <a:rPr sz="900" spc="-65" dirty="0">
                          <a:latin typeface="Verdana"/>
                          <a:cs typeface="Verdana"/>
                        </a:rPr>
                        <a:t> </a:t>
                      </a:r>
                      <a:r>
                        <a:rPr sz="900" spc="-10" dirty="0">
                          <a:latin typeface="Verdana"/>
                          <a:cs typeface="Verdana"/>
                        </a:rPr>
                        <a:t>knock</a:t>
                      </a:r>
                      <a:r>
                        <a:rPr sz="900" spc="-60" dirty="0">
                          <a:latin typeface="Verdana"/>
                          <a:cs typeface="Verdana"/>
                        </a:rPr>
                        <a:t> </a:t>
                      </a:r>
                      <a:r>
                        <a:rPr sz="900" dirty="0">
                          <a:latin typeface="Verdana"/>
                          <a:cs typeface="Verdana"/>
                        </a:rPr>
                        <a:t>on</a:t>
                      </a:r>
                      <a:r>
                        <a:rPr sz="900" spc="-60" dirty="0">
                          <a:latin typeface="Verdana"/>
                          <a:cs typeface="Verdana"/>
                        </a:rPr>
                        <a:t> </a:t>
                      </a:r>
                      <a:r>
                        <a:rPr sz="900" spc="-10" dirty="0">
                          <a:latin typeface="Verdana"/>
                          <a:cs typeface="Verdana"/>
                        </a:rPr>
                        <a:t>the</a:t>
                      </a:r>
                      <a:r>
                        <a:rPr sz="900" spc="-60" dirty="0">
                          <a:latin typeface="Verdana"/>
                          <a:cs typeface="Verdana"/>
                        </a:rPr>
                        <a:t> </a:t>
                      </a:r>
                      <a:r>
                        <a:rPr sz="900" spc="-15" dirty="0">
                          <a:latin typeface="Verdana"/>
                          <a:cs typeface="Verdana"/>
                        </a:rPr>
                        <a:t>door,</a:t>
                      </a:r>
                      <a:r>
                        <a:rPr sz="900" spc="-75" dirty="0">
                          <a:latin typeface="Verdana"/>
                          <a:cs typeface="Verdana"/>
                        </a:rPr>
                        <a:t> </a:t>
                      </a:r>
                      <a:r>
                        <a:rPr sz="900" spc="-15" dirty="0">
                          <a:latin typeface="Verdana"/>
                          <a:cs typeface="Verdana"/>
                        </a:rPr>
                        <a:t>looking</a:t>
                      </a:r>
                      <a:r>
                        <a:rPr sz="900" spc="-65" dirty="0">
                          <a:latin typeface="Verdana"/>
                          <a:cs typeface="Verdana"/>
                        </a:rPr>
                        <a:t> </a:t>
                      </a:r>
                      <a:r>
                        <a:rPr sz="900" spc="5" dirty="0">
                          <a:latin typeface="Verdana"/>
                          <a:cs typeface="Verdana"/>
                        </a:rPr>
                        <a:t>at</a:t>
                      </a:r>
                      <a:r>
                        <a:rPr sz="900" spc="-70" dirty="0">
                          <a:latin typeface="Verdana"/>
                          <a:cs typeface="Verdana"/>
                        </a:rPr>
                        <a:t> </a:t>
                      </a:r>
                      <a:r>
                        <a:rPr sz="900" spc="-40" dirty="0">
                          <a:latin typeface="Verdana"/>
                          <a:cs typeface="Verdana"/>
                        </a:rPr>
                        <a:t>or</a:t>
                      </a:r>
                      <a:r>
                        <a:rPr sz="900" spc="-60" dirty="0">
                          <a:latin typeface="Verdana"/>
                          <a:cs typeface="Verdana"/>
                        </a:rPr>
                        <a:t> </a:t>
                      </a:r>
                      <a:r>
                        <a:rPr sz="900" spc="5" dirty="0">
                          <a:latin typeface="Verdana"/>
                          <a:cs typeface="Verdana"/>
                        </a:rPr>
                        <a:t>going</a:t>
                      </a:r>
                      <a:r>
                        <a:rPr sz="900" spc="-65" dirty="0">
                          <a:latin typeface="Verdana"/>
                          <a:cs typeface="Verdana"/>
                        </a:rPr>
                        <a:t> </a:t>
                      </a:r>
                      <a:r>
                        <a:rPr sz="900" spc="-5" dirty="0">
                          <a:latin typeface="Verdana"/>
                          <a:cs typeface="Verdana"/>
                        </a:rPr>
                        <a:t>to</a:t>
                      </a:r>
                      <a:r>
                        <a:rPr sz="900" spc="-70" dirty="0">
                          <a:latin typeface="Verdana"/>
                          <a:cs typeface="Verdana"/>
                        </a:rPr>
                        <a:t> </a:t>
                      </a:r>
                      <a:r>
                        <a:rPr sz="900" spc="-10" dirty="0">
                          <a:latin typeface="Verdana"/>
                          <a:cs typeface="Verdana"/>
                        </a:rPr>
                        <a:t>the</a:t>
                      </a:r>
                      <a:r>
                        <a:rPr sz="900" spc="-60" dirty="0">
                          <a:latin typeface="Verdana"/>
                          <a:cs typeface="Verdana"/>
                        </a:rPr>
                        <a:t> </a:t>
                      </a:r>
                      <a:r>
                        <a:rPr sz="900" dirty="0">
                          <a:latin typeface="Verdana"/>
                          <a:cs typeface="Verdana"/>
                        </a:rPr>
                        <a:t>door</a:t>
                      </a: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35" dirty="0">
                          <a:latin typeface="Verdana"/>
                          <a:cs typeface="Verdana"/>
                        </a:rPr>
                        <a:t>Show</a:t>
                      </a:r>
                      <a:r>
                        <a:rPr sz="900" spc="-70" dirty="0">
                          <a:latin typeface="Verdana"/>
                          <a:cs typeface="Verdana"/>
                        </a:rPr>
                        <a:t> </a:t>
                      </a:r>
                      <a:r>
                        <a:rPr sz="900" spc="-45" dirty="0">
                          <a:latin typeface="Verdana"/>
                          <a:cs typeface="Verdana"/>
                        </a:rPr>
                        <a:t>interest</a:t>
                      </a:r>
                      <a:r>
                        <a:rPr sz="900" spc="-80" dirty="0">
                          <a:latin typeface="Verdana"/>
                          <a:cs typeface="Verdana"/>
                        </a:rPr>
                        <a:t> </a:t>
                      </a:r>
                      <a:r>
                        <a:rPr sz="900" spc="-40" dirty="0">
                          <a:latin typeface="Verdana"/>
                          <a:cs typeface="Verdana"/>
                        </a:rPr>
                        <a:t>in</a:t>
                      </a:r>
                      <a:r>
                        <a:rPr sz="900" spc="-75" dirty="0">
                          <a:latin typeface="Verdana"/>
                          <a:cs typeface="Verdana"/>
                        </a:rPr>
                        <a:t> </a:t>
                      </a:r>
                      <a:r>
                        <a:rPr sz="900" spc="-10" dirty="0">
                          <a:latin typeface="Verdana"/>
                          <a:cs typeface="Verdana"/>
                        </a:rPr>
                        <a:t>playing</a:t>
                      </a:r>
                      <a:r>
                        <a:rPr sz="900" spc="-65" dirty="0">
                          <a:latin typeface="Verdana"/>
                          <a:cs typeface="Verdana"/>
                        </a:rPr>
                        <a:t> </a:t>
                      </a:r>
                      <a:r>
                        <a:rPr sz="900" spc="-40" dirty="0">
                          <a:latin typeface="Verdana"/>
                          <a:cs typeface="Verdana"/>
                        </a:rPr>
                        <a:t>with</a:t>
                      </a:r>
                      <a:r>
                        <a:rPr sz="900" spc="-75" dirty="0">
                          <a:latin typeface="Verdana"/>
                          <a:cs typeface="Verdana"/>
                        </a:rPr>
                        <a:t> </a:t>
                      </a:r>
                      <a:r>
                        <a:rPr sz="900" spc="-45" dirty="0">
                          <a:latin typeface="Verdana"/>
                          <a:cs typeface="Verdana"/>
                        </a:rPr>
                        <a:t>sounds,</a:t>
                      </a:r>
                      <a:r>
                        <a:rPr sz="900" spc="-75" dirty="0">
                          <a:latin typeface="Verdana"/>
                          <a:cs typeface="Verdana"/>
                        </a:rPr>
                        <a:t> </a:t>
                      </a:r>
                      <a:r>
                        <a:rPr sz="900" spc="-40" dirty="0">
                          <a:latin typeface="Verdana"/>
                          <a:cs typeface="Verdana"/>
                        </a:rPr>
                        <a:t>songs</a:t>
                      </a:r>
                      <a:r>
                        <a:rPr sz="900" spc="-70" dirty="0">
                          <a:latin typeface="Verdana"/>
                          <a:cs typeface="Verdana"/>
                        </a:rPr>
                        <a:t> </a:t>
                      </a:r>
                      <a:r>
                        <a:rPr sz="900" spc="30" dirty="0">
                          <a:latin typeface="Verdana"/>
                          <a:cs typeface="Verdana"/>
                        </a:rPr>
                        <a:t>and</a:t>
                      </a:r>
                      <a:r>
                        <a:rPr sz="900" spc="-65" dirty="0">
                          <a:latin typeface="Verdana"/>
                          <a:cs typeface="Verdana"/>
                        </a:rPr>
                        <a:t> </a:t>
                      </a:r>
                      <a:r>
                        <a:rPr sz="900" spc="-50" dirty="0">
                          <a:latin typeface="Verdana"/>
                          <a:cs typeface="Verdana"/>
                        </a:rPr>
                        <a:t>rhymes</a:t>
                      </a:r>
                      <a:endParaRPr sz="900" dirty="0">
                        <a:latin typeface="Verdana"/>
                        <a:cs typeface="Verdana"/>
                      </a:endParaRPr>
                    </a:p>
                    <a:p>
                      <a:pPr marL="297180">
                        <a:lnSpc>
                          <a:spcPct val="100000"/>
                        </a:lnSpc>
                        <a:spcBef>
                          <a:spcPts val="20"/>
                        </a:spcBef>
                        <a:tabLst>
                          <a:tab pos="525145" algn="l"/>
                        </a:tabLst>
                      </a:pPr>
                      <a:r>
                        <a:rPr sz="900" dirty="0">
                          <a:latin typeface="Symbol"/>
                          <a:cs typeface="Symbol"/>
                        </a:rPr>
                        <a:t></a:t>
                      </a:r>
                      <a:r>
                        <a:rPr sz="900" dirty="0">
                          <a:latin typeface="Times New Roman"/>
                          <a:cs typeface="Times New Roman"/>
                        </a:rPr>
                        <a:t>	</a:t>
                      </a:r>
                      <a:r>
                        <a:rPr sz="900" spc="-15" dirty="0">
                          <a:latin typeface="Verdana"/>
                          <a:cs typeface="Verdana"/>
                        </a:rPr>
                        <a:t>Select</a:t>
                      </a:r>
                      <a:r>
                        <a:rPr sz="900" spc="-60" dirty="0">
                          <a:latin typeface="Verdana"/>
                          <a:cs typeface="Verdana"/>
                        </a:rPr>
                        <a:t> </a:t>
                      </a:r>
                      <a:r>
                        <a:rPr sz="900" spc="-35" dirty="0">
                          <a:latin typeface="Verdana"/>
                          <a:cs typeface="Verdana"/>
                        </a:rPr>
                        <a:t>familiar</a:t>
                      </a:r>
                      <a:r>
                        <a:rPr sz="900" spc="-70" dirty="0">
                          <a:latin typeface="Verdana"/>
                          <a:cs typeface="Verdana"/>
                        </a:rPr>
                        <a:t> </a:t>
                      </a:r>
                      <a:r>
                        <a:rPr sz="900" spc="-10" dirty="0">
                          <a:latin typeface="Verdana"/>
                          <a:cs typeface="Verdana"/>
                        </a:rPr>
                        <a:t>objects</a:t>
                      </a:r>
                      <a:r>
                        <a:rPr sz="900" spc="-65" dirty="0">
                          <a:latin typeface="Verdana"/>
                          <a:cs typeface="Verdana"/>
                        </a:rPr>
                        <a:t> </a:t>
                      </a:r>
                      <a:r>
                        <a:rPr sz="900" spc="-5" dirty="0">
                          <a:latin typeface="Verdana"/>
                          <a:cs typeface="Verdana"/>
                        </a:rPr>
                        <a:t>by</a:t>
                      </a:r>
                      <a:r>
                        <a:rPr sz="900" spc="-60" dirty="0">
                          <a:latin typeface="Verdana"/>
                          <a:cs typeface="Verdana"/>
                        </a:rPr>
                        <a:t> </a:t>
                      </a:r>
                      <a:r>
                        <a:rPr sz="900" spc="10" dirty="0">
                          <a:latin typeface="Verdana"/>
                          <a:cs typeface="Verdana"/>
                        </a:rPr>
                        <a:t>name</a:t>
                      </a:r>
                      <a:r>
                        <a:rPr sz="900" spc="-65" dirty="0">
                          <a:latin typeface="Verdana"/>
                          <a:cs typeface="Verdana"/>
                        </a:rPr>
                        <a:t> </a:t>
                      </a:r>
                      <a:r>
                        <a:rPr sz="900" spc="30" dirty="0">
                          <a:latin typeface="Verdana"/>
                          <a:cs typeface="Verdana"/>
                        </a:rPr>
                        <a:t>and</a:t>
                      </a:r>
                      <a:r>
                        <a:rPr sz="900" spc="-70" dirty="0">
                          <a:latin typeface="Verdana"/>
                          <a:cs typeface="Verdana"/>
                        </a:rPr>
                        <a:t> </a:t>
                      </a:r>
                      <a:r>
                        <a:rPr sz="900" spc="-50" dirty="0">
                          <a:latin typeface="Verdana"/>
                          <a:cs typeface="Verdana"/>
                        </a:rPr>
                        <a:t>will</a:t>
                      </a:r>
                      <a:r>
                        <a:rPr sz="900" spc="-60" dirty="0">
                          <a:latin typeface="Verdana"/>
                          <a:cs typeface="Verdana"/>
                        </a:rPr>
                        <a:t> </a:t>
                      </a:r>
                      <a:r>
                        <a:rPr sz="900" spc="40" dirty="0">
                          <a:latin typeface="Verdana"/>
                          <a:cs typeface="Verdana"/>
                        </a:rPr>
                        <a:t>go</a:t>
                      </a:r>
                      <a:r>
                        <a:rPr sz="900" spc="-65" dirty="0">
                          <a:latin typeface="Verdana"/>
                          <a:cs typeface="Verdana"/>
                        </a:rPr>
                        <a:t> </a:t>
                      </a:r>
                      <a:r>
                        <a:rPr sz="900" spc="30" dirty="0">
                          <a:latin typeface="Verdana"/>
                          <a:cs typeface="Verdana"/>
                        </a:rPr>
                        <a:t>and</a:t>
                      </a:r>
                      <a:r>
                        <a:rPr sz="900" spc="-65" dirty="0">
                          <a:latin typeface="Verdana"/>
                          <a:cs typeface="Verdana"/>
                        </a:rPr>
                        <a:t> </a:t>
                      </a:r>
                      <a:r>
                        <a:rPr sz="900" spc="-20" dirty="0">
                          <a:latin typeface="Verdana"/>
                          <a:cs typeface="Verdana"/>
                        </a:rPr>
                        <a:t>find</a:t>
                      </a:r>
                      <a:r>
                        <a:rPr sz="900" spc="-65" dirty="0">
                          <a:latin typeface="Verdana"/>
                          <a:cs typeface="Verdana"/>
                        </a:rPr>
                        <a:t> </a:t>
                      </a:r>
                      <a:r>
                        <a:rPr sz="900" spc="-10" dirty="0">
                          <a:latin typeface="Verdana"/>
                          <a:cs typeface="Verdana"/>
                        </a:rPr>
                        <a:t>objects</a:t>
                      </a:r>
                      <a:r>
                        <a:rPr sz="900" spc="-65" dirty="0">
                          <a:latin typeface="Verdana"/>
                          <a:cs typeface="Verdana"/>
                        </a:rPr>
                        <a:t> </a:t>
                      </a:r>
                      <a:r>
                        <a:rPr sz="900" dirty="0">
                          <a:latin typeface="Verdana"/>
                          <a:cs typeface="Verdana"/>
                        </a:rPr>
                        <a:t>when</a:t>
                      </a:r>
                      <a:r>
                        <a:rPr sz="900" spc="-75" dirty="0">
                          <a:latin typeface="Verdana"/>
                          <a:cs typeface="Verdana"/>
                        </a:rPr>
                        <a:t> </a:t>
                      </a:r>
                      <a:r>
                        <a:rPr sz="900" spc="-20" dirty="0">
                          <a:latin typeface="Verdana"/>
                          <a:cs typeface="Verdana"/>
                        </a:rPr>
                        <a:t>asked,</a:t>
                      </a:r>
                      <a:r>
                        <a:rPr sz="900" spc="-75" dirty="0">
                          <a:latin typeface="Verdana"/>
                          <a:cs typeface="Verdana"/>
                        </a:rPr>
                        <a:t> </a:t>
                      </a:r>
                      <a:r>
                        <a:rPr sz="900" spc="-40" dirty="0">
                          <a:latin typeface="Verdana"/>
                          <a:cs typeface="Verdana"/>
                        </a:rPr>
                        <a:t>or</a:t>
                      </a:r>
                      <a:r>
                        <a:rPr sz="900" spc="-65" dirty="0">
                          <a:latin typeface="Verdana"/>
                          <a:cs typeface="Verdana"/>
                        </a:rPr>
                        <a:t> </a:t>
                      </a:r>
                      <a:r>
                        <a:rPr sz="900" spc="-25" dirty="0">
                          <a:latin typeface="Verdana"/>
                          <a:cs typeface="Verdana"/>
                        </a:rPr>
                        <a:t>identify</a:t>
                      </a:r>
                      <a:r>
                        <a:rPr sz="900" spc="-65" dirty="0">
                          <a:latin typeface="Verdana"/>
                          <a:cs typeface="Verdana"/>
                        </a:rPr>
                        <a:t> </a:t>
                      </a:r>
                      <a:r>
                        <a:rPr sz="900" spc="-10" dirty="0">
                          <a:latin typeface="Verdana"/>
                          <a:cs typeface="Verdana"/>
                        </a:rPr>
                        <a:t>objects</a:t>
                      </a:r>
                      <a:r>
                        <a:rPr sz="900" spc="-65" dirty="0">
                          <a:latin typeface="Verdana"/>
                          <a:cs typeface="Verdana"/>
                        </a:rPr>
                        <a:t> </a:t>
                      </a:r>
                      <a:r>
                        <a:rPr sz="900" spc="-35" dirty="0">
                          <a:latin typeface="Verdana"/>
                          <a:cs typeface="Verdana"/>
                        </a:rPr>
                        <a:t>from</a:t>
                      </a:r>
                      <a:r>
                        <a:rPr sz="900" spc="-75" dirty="0">
                          <a:latin typeface="Verdana"/>
                          <a:cs typeface="Verdana"/>
                        </a:rPr>
                        <a:t> </a:t>
                      </a:r>
                      <a:r>
                        <a:rPr sz="900" spc="70" dirty="0">
                          <a:latin typeface="Verdana"/>
                          <a:cs typeface="Verdana"/>
                        </a:rPr>
                        <a:t>a</a:t>
                      </a:r>
                      <a:r>
                        <a:rPr sz="900" spc="-65" dirty="0">
                          <a:latin typeface="Verdana"/>
                          <a:cs typeface="Verdana"/>
                        </a:rPr>
                        <a:t> </a:t>
                      </a:r>
                      <a:r>
                        <a:rPr sz="900" spc="-5" dirty="0">
                          <a:latin typeface="Verdana"/>
                          <a:cs typeface="Verdana"/>
                        </a:rPr>
                        <a:t>group</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35" dirty="0">
                          <a:latin typeface="Verdana"/>
                          <a:cs typeface="Verdana"/>
                        </a:rPr>
                        <a:t>Copy</a:t>
                      </a:r>
                      <a:r>
                        <a:rPr sz="900" spc="-65" dirty="0">
                          <a:latin typeface="Verdana"/>
                          <a:cs typeface="Verdana"/>
                        </a:rPr>
                        <a:t> </a:t>
                      </a:r>
                      <a:r>
                        <a:rPr sz="900" spc="-5" dirty="0">
                          <a:latin typeface="Verdana"/>
                          <a:cs typeface="Verdana"/>
                        </a:rPr>
                        <a:t>actions</a:t>
                      </a:r>
                      <a:r>
                        <a:rPr sz="900" spc="-65" dirty="0">
                          <a:latin typeface="Verdana"/>
                          <a:cs typeface="Verdana"/>
                        </a:rPr>
                        <a:t> </a:t>
                      </a:r>
                      <a:r>
                        <a:rPr sz="900" spc="-40" dirty="0">
                          <a:latin typeface="Verdana"/>
                          <a:cs typeface="Verdana"/>
                        </a:rPr>
                        <a:t>from</a:t>
                      </a:r>
                      <a:r>
                        <a:rPr sz="900" spc="-85" dirty="0">
                          <a:latin typeface="Verdana"/>
                          <a:cs typeface="Verdana"/>
                        </a:rPr>
                        <a:t> </a:t>
                      </a:r>
                      <a:r>
                        <a:rPr sz="900" spc="-35" dirty="0">
                          <a:latin typeface="Verdana"/>
                          <a:cs typeface="Verdana"/>
                        </a:rPr>
                        <a:t>words,</a:t>
                      </a:r>
                      <a:r>
                        <a:rPr sz="900" spc="-80" dirty="0">
                          <a:latin typeface="Verdana"/>
                          <a:cs typeface="Verdana"/>
                        </a:rPr>
                        <a:t> </a:t>
                      </a:r>
                      <a:r>
                        <a:rPr sz="900" spc="-30" dirty="0">
                          <a:latin typeface="Verdana"/>
                          <a:cs typeface="Verdana"/>
                        </a:rPr>
                        <a:t>e.g.,</a:t>
                      </a:r>
                      <a:r>
                        <a:rPr sz="900" spc="-70" dirty="0">
                          <a:latin typeface="Verdana"/>
                          <a:cs typeface="Verdana"/>
                        </a:rPr>
                        <a:t> </a:t>
                      </a:r>
                      <a:r>
                        <a:rPr sz="900" spc="-35" dirty="0">
                          <a:latin typeface="Verdana"/>
                          <a:cs typeface="Verdana"/>
                        </a:rPr>
                        <a:t>stop,</a:t>
                      </a:r>
                      <a:r>
                        <a:rPr sz="900" spc="-80" dirty="0">
                          <a:latin typeface="Verdana"/>
                          <a:cs typeface="Verdana"/>
                        </a:rPr>
                        <a:t> </a:t>
                      </a:r>
                      <a:r>
                        <a:rPr sz="900" spc="10" dirty="0">
                          <a:latin typeface="Verdana"/>
                          <a:cs typeface="Verdana"/>
                        </a:rPr>
                        <a:t>clapping,</a:t>
                      </a:r>
                      <a:r>
                        <a:rPr sz="900" spc="-65" dirty="0">
                          <a:latin typeface="Verdana"/>
                          <a:cs typeface="Verdana"/>
                        </a:rPr>
                        <a:t> </a:t>
                      </a:r>
                      <a:r>
                        <a:rPr sz="900" spc="-30" dirty="0">
                          <a:latin typeface="Verdana"/>
                          <a:cs typeface="Verdana"/>
                        </a:rPr>
                        <a:t>jumping</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20" dirty="0">
                          <a:latin typeface="Verdana"/>
                          <a:cs typeface="Verdana"/>
                        </a:rPr>
                        <a:t>Understand</a:t>
                      </a:r>
                      <a:r>
                        <a:rPr sz="900" spc="-65" dirty="0">
                          <a:latin typeface="Verdana"/>
                          <a:cs typeface="Verdana"/>
                        </a:rPr>
                        <a:t> </a:t>
                      </a:r>
                      <a:r>
                        <a:rPr sz="900" spc="15" dirty="0">
                          <a:latin typeface="Verdana"/>
                          <a:cs typeface="Verdana"/>
                        </a:rPr>
                        <a:t>‘where’</a:t>
                      </a:r>
                      <a:r>
                        <a:rPr sz="900" spc="-75" dirty="0">
                          <a:latin typeface="Verdana"/>
                          <a:cs typeface="Verdana"/>
                        </a:rPr>
                        <a:t> </a:t>
                      </a:r>
                      <a:r>
                        <a:rPr sz="900" spc="-40" dirty="0">
                          <a:latin typeface="Verdana"/>
                          <a:cs typeface="Verdana"/>
                        </a:rPr>
                        <a:t>in</a:t>
                      </a:r>
                      <a:r>
                        <a:rPr sz="900" spc="-80" dirty="0">
                          <a:latin typeface="Verdana"/>
                          <a:cs typeface="Verdana"/>
                        </a:rPr>
                        <a:t> </a:t>
                      </a:r>
                      <a:r>
                        <a:rPr sz="900" spc="-35" dirty="0">
                          <a:latin typeface="Verdana"/>
                          <a:cs typeface="Verdana"/>
                        </a:rPr>
                        <a:t>simple</a:t>
                      </a:r>
                      <a:r>
                        <a:rPr sz="900" spc="-70" dirty="0">
                          <a:latin typeface="Verdana"/>
                          <a:cs typeface="Verdana"/>
                        </a:rPr>
                        <a:t> </a:t>
                      </a:r>
                      <a:r>
                        <a:rPr sz="900" spc="-40" dirty="0">
                          <a:latin typeface="Verdana"/>
                          <a:cs typeface="Verdana"/>
                        </a:rPr>
                        <a:t>questions,</a:t>
                      </a:r>
                      <a:r>
                        <a:rPr sz="900" spc="-65" dirty="0">
                          <a:latin typeface="Verdana"/>
                          <a:cs typeface="Verdana"/>
                        </a:rPr>
                        <a:t> </a:t>
                      </a:r>
                      <a:r>
                        <a:rPr sz="900" spc="-30" dirty="0">
                          <a:latin typeface="Verdana"/>
                          <a:cs typeface="Verdana"/>
                        </a:rPr>
                        <a:t>e.g.,</a:t>
                      </a:r>
                      <a:r>
                        <a:rPr sz="900" spc="-80" dirty="0">
                          <a:latin typeface="Verdana"/>
                          <a:cs typeface="Verdana"/>
                        </a:rPr>
                        <a:t> </a:t>
                      </a:r>
                      <a:r>
                        <a:rPr sz="900" spc="-5" dirty="0">
                          <a:latin typeface="Verdana"/>
                          <a:cs typeface="Verdana"/>
                        </a:rPr>
                        <a:t>‘Where</a:t>
                      </a:r>
                      <a:r>
                        <a:rPr sz="900" spc="-65" dirty="0">
                          <a:latin typeface="Verdana"/>
                          <a:cs typeface="Verdana"/>
                        </a:rPr>
                        <a:t> </a:t>
                      </a:r>
                      <a:r>
                        <a:rPr sz="900" spc="15" dirty="0">
                          <a:latin typeface="Verdana"/>
                          <a:cs typeface="Verdana"/>
                        </a:rPr>
                        <a:t>is…?’</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55" dirty="0">
                          <a:latin typeface="Verdana"/>
                          <a:cs typeface="Verdana"/>
                        </a:rPr>
                        <a:t>Use</a:t>
                      </a:r>
                      <a:r>
                        <a:rPr sz="900" spc="-60" dirty="0">
                          <a:latin typeface="Verdana"/>
                          <a:cs typeface="Verdana"/>
                        </a:rPr>
                        <a:t> </a:t>
                      </a:r>
                      <a:r>
                        <a:rPr sz="900" spc="-20" dirty="0">
                          <a:latin typeface="Verdana"/>
                          <a:cs typeface="Verdana"/>
                        </a:rPr>
                        <a:t>different</a:t>
                      </a:r>
                      <a:r>
                        <a:rPr sz="900" spc="-65" dirty="0">
                          <a:latin typeface="Verdana"/>
                          <a:cs typeface="Verdana"/>
                        </a:rPr>
                        <a:t> </a:t>
                      </a:r>
                      <a:r>
                        <a:rPr sz="900" spc="-30" dirty="0">
                          <a:latin typeface="Verdana"/>
                          <a:cs typeface="Verdana"/>
                        </a:rPr>
                        <a:t>types</a:t>
                      </a:r>
                      <a:r>
                        <a:rPr sz="900" spc="-60" dirty="0">
                          <a:latin typeface="Verdana"/>
                          <a:cs typeface="Verdana"/>
                        </a:rPr>
                        <a:t> </a:t>
                      </a:r>
                      <a:r>
                        <a:rPr sz="900" dirty="0">
                          <a:latin typeface="Verdana"/>
                          <a:cs typeface="Verdana"/>
                        </a:rPr>
                        <a:t>of</a:t>
                      </a:r>
                      <a:r>
                        <a:rPr sz="900" spc="-55" dirty="0">
                          <a:latin typeface="Verdana"/>
                          <a:cs typeface="Verdana"/>
                        </a:rPr>
                        <a:t> </a:t>
                      </a:r>
                      <a:r>
                        <a:rPr sz="900" spc="-10" dirty="0">
                          <a:latin typeface="Verdana"/>
                          <a:cs typeface="Verdana"/>
                        </a:rPr>
                        <a:t>everyday</a:t>
                      </a:r>
                      <a:r>
                        <a:rPr sz="900" spc="-60" dirty="0">
                          <a:latin typeface="Verdana"/>
                          <a:cs typeface="Verdana"/>
                        </a:rPr>
                        <a:t> </a:t>
                      </a:r>
                      <a:r>
                        <a:rPr sz="900" spc="-30" dirty="0">
                          <a:latin typeface="Verdana"/>
                          <a:cs typeface="Verdana"/>
                        </a:rPr>
                        <a:t>words</a:t>
                      </a:r>
                      <a:r>
                        <a:rPr sz="900" spc="-35" dirty="0">
                          <a:latin typeface="Verdana"/>
                          <a:cs typeface="Verdana"/>
                        </a:rPr>
                        <a:t> </a:t>
                      </a:r>
                      <a:r>
                        <a:rPr sz="900" spc="-50" dirty="0">
                          <a:latin typeface="Verdana"/>
                          <a:cs typeface="Verdana"/>
                        </a:rPr>
                        <a:t>(nouns,</a:t>
                      </a:r>
                      <a:r>
                        <a:rPr sz="900" spc="-75" dirty="0">
                          <a:latin typeface="Verdana"/>
                          <a:cs typeface="Verdana"/>
                        </a:rPr>
                        <a:t> </a:t>
                      </a:r>
                      <a:r>
                        <a:rPr sz="900" spc="-20" dirty="0">
                          <a:latin typeface="Verdana"/>
                          <a:cs typeface="Verdana"/>
                        </a:rPr>
                        <a:t>e.g.</a:t>
                      </a:r>
                      <a:r>
                        <a:rPr sz="900" spc="-70" dirty="0">
                          <a:latin typeface="Verdana"/>
                          <a:cs typeface="Verdana"/>
                        </a:rPr>
                        <a:t> </a:t>
                      </a:r>
                      <a:r>
                        <a:rPr sz="900" spc="-25" dirty="0">
                          <a:latin typeface="Verdana"/>
                          <a:cs typeface="Verdana"/>
                        </a:rPr>
                        <a:t>bike,</a:t>
                      </a:r>
                      <a:r>
                        <a:rPr sz="900" spc="-70" dirty="0">
                          <a:latin typeface="Verdana"/>
                          <a:cs typeface="Verdana"/>
                        </a:rPr>
                        <a:t> </a:t>
                      </a:r>
                      <a:r>
                        <a:rPr sz="900" spc="10" dirty="0">
                          <a:latin typeface="Verdana"/>
                          <a:cs typeface="Verdana"/>
                        </a:rPr>
                        <a:t>dog,</a:t>
                      </a:r>
                      <a:r>
                        <a:rPr sz="900" spc="-70" dirty="0">
                          <a:latin typeface="Verdana"/>
                          <a:cs typeface="Verdana"/>
                        </a:rPr>
                        <a:t> </a:t>
                      </a:r>
                      <a:r>
                        <a:rPr sz="900" spc="20" dirty="0">
                          <a:latin typeface="Verdana"/>
                          <a:cs typeface="Verdana"/>
                        </a:rPr>
                        <a:t>coat)</a:t>
                      </a:r>
                      <a:r>
                        <a:rPr sz="900" spc="-70" dirty="0">
                          <a:latin typeface="Verdana"/>
                          <a:cs typeface="Verdana"/>
                        </a:rPr>
                        <a:t> </a:t>
                      </a:r>
                      <a:r>
                        <a:rPr sz="900" spc="30" dirty="0">
                          <a:latin typeface="Verdana"/>
                          <a:cs typeface="Verdana"/>
                        </a:rPr>
                        <a:t>and</a:t>
                      </a:r>
                      <a:r>
                        <a:rPr sz="900" spc="-65" dirty="0">
                          <a:latin typeface="Verdana"/>
                          <a:cs typeface="Verdana"/>
                        </a:rPr>
                        <a:t> </a:t>
                      </a:r>
                      <a:r>
                        <a:rPr sz="900" spc="10" dirty="0">
                          <a:latin typeface="Verdana"/>
                          <a:cs typeface="Verdana"/>
                        </a:rPr>
                        <a:t>begin</a:t>
                      </a:r>
                      <a:r>
                        <a:rPr sz="900" spc="-60" dirty="0">
                          <a:latin typeface="Verdana"/>
                          <a:cs typeface="Verdana"/>
                        </a:rPr>
                        <a:t> </a:t>
                      </a:r>
                      <a:r>
                        <a:rPr sz="900" spc="-5" dirty="0">
                          <a:latin typeface="Verdana"/>
                          <a:cs typeface="Verdana"/>
                        </a:rPr>
                        <a:t>to</a:t>
                      </a:r>
                      <a:r>
                        <a:rPr sz="900" spc="-65" dirty="0">
                          <a:latin typeface="Verdana"/>
                          <a:cs typeface="Verdana"/>
                        </a:rPr>
                        <a:t> </a:t>
                      </a:r>
                      <a:r>
                        <a:rPr sz="900" spc="-35" dirty="0">
                          <a:latin typeface="Verdana"/>
                          <a:cs typeface="Verdana"/>
                        </a:rPr>
                        <a:t>use</a:t>
                      </a:r>
                      <a:r>
                        <a:rPr sz="900" spc="-60" dirty="0">
                          <a:latin typeface="Verdana"/>
                          <a:cs typeface="Verdana"/>
                        </a:rPr>
                        <a:t> </a:t>
                      </a:r>
                      <a:r>
                        <a:rPr sz="900" spc="-15" dirty="0">
                          <a:latin typeface="Verdana"/>
                          <a:cs typeface="Verdana"/>
                        </a:rPr>
                        <a:t>correctly</a:t>
                      </a:r>
                      <a:r>
                        <a:rPr sz="900" spc="-75" dirty="0">
                          <a:latin typeface="Verdana"/>
                          <a:cs typeface="Verdana"/>
                        </a:rPr>
                        <a:t> </a:t>
                      </a:r>
                      <a:r>
                        <a:rPr sz="900" spc="-40" dirty="0">
                          <a:latin typeface="Verdana"/>
                          <a:cs typeface="Verdana"/>
                        </a:rPr>
                        <a:t>in</a:t>
                      </a:r>
                      <a:r>
                        <a:rPr sz="900" spc="-70" dirty="0">
                          <a:latin typeface="Verdana"/>
                          <a:cs typeface="Verdana"/>
                        </a:rPr>
                        <a:t> </a:t>
                      </a:r>
                      <a:r>
                        <a:rPr sz="900" spc="-5" dirty="0">
                          <a:latin typeface="Verdana"/>
                          <a:cs typeface="Verdana"/>
                        </a:rPr>
                        <a:t>context</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30" dirty="0">
                          <a:latin typeface="Verdana"/>
                          <a:cs typeface="Verdana"/>
                        </a:rPr>
                        <a:t>Put</a:t>
                      </a:r>
                      <a:r>
                        <a:rPr sz="900" spc="-70" dirty="0">
                          <a:latin typeface="Verdana"/>
                          <a:cs typeface="Verdana"/>
                        </a:rPr>
                        <a:t> </a:t>
                      </a:r>
                      <a:r>
                        <a:rPr sz="900" spc="-30" dirty="0">
                          <a:latin typeface="Verdana"/>
                          <a:cs typeface="Verdana"/>
                        </a:rPr>
                        <a:t>words</a:t>
                      </a:r>
                      <a:r>
                        <a:rPr sz="900" spc="-65" dirty="0">
                          <a:latin typeface="Verdana"/>
                          <a:cs typeface="Verdana"/>
                        </a:rPr>
                        <a:t> </a:t>
                      </a:r>
                      <a:r>
                        <a:rPr sz="900" spc="-10" dirty="0">
                          <a:latin typeface="Verdana"/>
                          <a:cs typeface="Verdana"/>
                        </a:rPr>
                        <a:t>together</a:t>
                      </a:r>
                      <a:r>
                        <a:rPr sz="900" spc="-55" dirty="0">
                          <a:latin typeface="Verdana"/>
                          <a:cs typeface="Verdana"/>
                        </a:rPr>
                        <a:t> </a:t>
                      </a:r>
                      <a:r>
                        <a:rPr sz="900" spc="-5" dirty="0">
                          <a:latin typeface="Verdana"/>
                          <a:cs typeface="Verdana"/>
                        </a:rPr>
                        <a:t>to</a:t>
                      </a:r>
                      <a:r>
                        <a:rPr sz="900" spc="-70" dirty="0">
                          <a:latin typeface="Verdana"/>
                          <a:cs typeface="Verdana"/>
                        </a:rPr>
                        <a:t> </a:t>
                      </a:r>
                      <a:r>
                        <a:rPr sz="900" spc="10" dirty="0">
                          <a:latin typeface="Verdana"/>
                          <a:cs typeface="Verdana"/>
                        </a:rPr>
                        <a:t>communicate</a:t>
                      </a:r>
                      <a:r>
                        <a:rPr sz="900" spc="-60" dirty="0">
                          <a:latin typeface="Verdana"/>
                          <a:cs typeface="Verdana"/>
                        </a:rPr>
                        <a:t> </a:t>
                      </a:r>
                      <a:r>
                        <a:rPr sz="900" spc="30" dirty="0">
                          <a:latin typeface="Verdana"/>
                          <a:cs typeface="Verdana"/>
                        </a:rPr>
                        <a:t>and</a:t>
                      </a:r>
                      <a:r>
                        <a:rPr sz="900" spc="-70" dirty="0">
                          <a:latin typeface="Verdana"/>
                          <a:cs typeface="Verdana"/>
                        </a:rPr>
                        <a:t> </a:t>
                      </a:r>
                      <a:r>
                        <a:rPr sz="900" spc="-20" dirty="0">
                          <a:latin typeface="Verdana"/>
                          <a:cs typeface="Verdana"/>
                        </a:rPr>
                        <a:t>/</a:t>
                      </a:r>
                      <a:r>
                        <a:rPr sz="900" spc="-55" dirty="0">
                          <a:latin typeface="Verdana"/>
                          <a:cs typeface="Verdana"/>
                        </a:rPr>
                        <a:t> </a:t>
                      </a:r>
                      <a:r>
                        <a:rPr sz="900" spc="-40" dirty="0">
                          <a:latin typeface="Verdana"/>
                          <a:cs typeface="Verdana"/>
                        </a:rPr>
                        <a:t>or</a:t>
                      </a:r>
                      <a:r>
                        <a:rPr sz="900" spc="-70" dirty="0">
                          <a:latin typeface="Verdana"/>
                          <a:cs typeface="Verdana"/>
                        </a:rPr>
                        <a:t> </a:t>
                      </a:r>
                      <a:r>
                        <a:rPr sz="900" spc="-45" dirty="0">
                          <a:latin typeface="Verdana"/>
                          <a:cs typeface="Verdana"/>
                        </a:rPr>
                        <a:t>express</a:t>
                      </a:r>
                      <a:r>
                        <a:rPr sz="900" spc="-75" dirty="0">
                          <a:latin typeface="Verdana"/>
                          <a:cs typeface="Verdana"/>
                        </a:rPr>
                        <a:t> </a:t>
                      </a:r>
                      <a:r>
                        <a:rPr sz="900" spc="-15" dirty="0">
                          <a:latin typeface="Verdana"/>
                          <a:cs typeface="Verdana"/>
                        </a:rPr>
                        <a:t>needs,</a:t>
                      </a:r>
                      <a:r>
                        <a:rPr sz="900" spc="-40" dirty="0">
                          <a:latin typeface="Verdana"/>
                          <a:cs typeface="Verdana"/>
                        </a:rPr>
                        <a:t> </a:t>
                      </a:r>
                      <a:r>
                        <a:rPr sz="900" spc="-30" dirty="0">
                          <a:latin typeface="Verdana"/>
                          <a:cs typeface="Verdana"/>
                        </a:rPr>
                        <a:t>e.g.,</a:t>
                      </a:r>
                      <a:r>
                        <a:rPr sz="900" spc="-70" dirty="0">
                          <a:latin typeface="Verdana"/>
                          <a:cs typeface="Verdana"/>
                        </a:rPr>
                        <a:t> </a:t>
                      </a:r>
                      <a:r>
                        <a:rPr sz="900" spc="20" dirty="0">
                          <a:latin typeface="Verdana"/>
                          <a:cs typeface="Verdana"/>
                        </a:rPr>
                        <a:t>‘More</a:t>
                      </a:r>
                      <a:r>
                        <a:rPr sz="900" spc="-60" dirty="0">
                          <a:latin typeface="Verdana"/>
                          <a:cs typeface="Verdana"/>
                        </a:rPr>
                        <a:t> </a:t>
                      </a:r>
                      <a:r>
                        <a:rPr sz="900" dirty="0">
                          <a:latin typeface="Verdana"/>
                          <a:cs typeface="Verdana"/>
                        </a:rPr>
                        <a:t>juice’</a:t>
                      </a:r>
                      <a:r>
                        <a:rPr sz="900" spc="-70" dirty="0">
                          <a:latin typeface="Verdana"/>
                          <a:cs typeface="Verdana"/>
                        </a:rPr>
                        <a:t> </a:t>
                      </a:r>
                      <a:r>
                        <a:rPr sz="900" spc="-60" dirty="0">
                          <a:latin typeface="Verdana"/>
                          <a:cs typeface="Verdana"/>
                        </a:rPr>
                        <a:t>’I</a:t>
                      </a:r>
                      <a:r>
                        <a:rPr sz="900" spc="-35" dirty="0">
                          <a:latin typeface="Verdana"/>
                          <a:cs typeface="Verdana"/>
                        </a:rPr>
                        <a:t> </a:t>
                      </a:r>
                      <a:r>
                        <a:rPr sz="900" spc="-5" dirty="0">
                          <a:latin typeface="Verdana"/>
                          <a:cs typeface="Verdana"/>
                        </a:rPr>
                        <a:t>want</a:t>
                      </a:r>
                      <a:r>
                        <a:rPr sz="900" spc="-55" dirty="0">
                          <a:latin typeface="Verdana"/>
                          <a:cs typeface="Verdana"/>
                        </a:rPr>
                        <a:t> my</a:t>
                      </a:r>
                      <a:r>
                        <a:rPr sz="900" spc="-50" dirty="0">
                          <a:latin typeface="Verdana"/>
                          <a:cs typeface="Verdana"/>
                        </a:rPr>
                        <a:t> </a:t>
                      </a:r>
                      <a:r>
                        <a:rPr sz="900" spc="-20" dirty="0">
                          <a:latin typeface="Verdana"/>
                          <a:cs typeface="Verdana"/>
                        </a:rPr>
                        <a:t>mummy’</a:t>
                      </a:r>
                      <a:r>
                        <a:rPr sz="900" spc="-70" dirty="0">
                          <a:latin typeface="Verdana"/>
                          <a:cs typeface="Verdana"/>
                        </a:rPr>
                        <a:t> </a:t>
                      </a:r>
                      <a:r>
                        <a:rPr sz="900" spc="-55" dirty="0">
                          <a:latin typeface="Verdana"/>
                          <a:cs typeface="Verdana"/>
                        </a:rPr>
                        <a:t>‘I</a:t>
                      </a:r>
                      <a:r>
                        <a:rPr sz="900" spc="-35" dirty="0">
                          <a:latin typeface="Verdana"/>
                          <a:cs typeface="Verdana"/>
                        </a:rPr>
                        <a:t> </a:t>
                      </a:r>
                      <a:r>
                        <a:rPr sz="900" spc="-5" dirty="0">
                          <a:latin typeface="Verdana"/>
                          <a:cs typeface="Verdana"/>
                        </a:rPr>
                        <a:t>play</a:t>
                      </a:r>
                      <a:r>
                        <a:rPr sz="900" spc="-70" dirty="0">
                          <a:latin typeface="Verdana"/>
                          <a:cs typeface="Verdana"/>
                        </a:rPr>
                        <a:t> </a:t>
                      </a:r>
                      <a:r>
                        <a:rPr sz="900" spc="-40" dirty="0">
                          <a:latin typeface="Verdana"/>
                          <a:cs typeface="Verdana"/>
                        </a:rPr>
                        <a:t>with</a:t>
                      </a:r>
                      <a:r>
                        <a:rPr sz="900" spc="-75" dirty="0">
                          <a:latin typeface="Verdana"/>
                          <a:cs typeface="Verdana"/>
                        </a:rPr>
                        <a:t> </a:t>
                      </a:r>
                      <a:r>
                        <a:rPr sz="900" spc="15" dirty="0">
                          <a:latin typeface="Verdana"/>
                          <a:cs typeface="Verdana"/>
                        </a:rPr>
                        <a:t>teddy’</a:t>
                      </a:r>
                      <a:endParaRPr sz="900" dirty="0">
                        <a:latin typeface="Verdana"/>
                        <a:cs typeface="Verdana"/>
                      </a:endParaRPr>
                    </a:p>
                  </a:txBody>
                  <a:tcPr marL="0" marR="0" marT="1270" marB="0">
                    <a:lnL w="12700">
                      <a:solidFill>
                        <a:srgbClr val="FF0000"/>
                      </a:solidFill>
                      <a:prstDash val="solid"/>
                    </a:lnL>
                    <a:lnR w="12700">
                      <a:solidFill>
                        <a:srgbClr val="FF0000"/>
                      </a:solidFill>
                      <a:prstDash val="solid"/>
                    </a:lnR>
                  </a:tcPr>
                </a:tc>
                <a:extLst>
                  <a:ext uri="{0D108BD9-81ED-4DB2-BD59-A6C34878D82A}">
                    <a16:rowId xmlns:a16="http://schemas.microsoft.com/office/drawing/2014/main" val="10004"/>
                  </a:ext>
                </a:extLst>
              </a:tr>
              <a:tr h="355600">
                <a:tc>
                  <a:txBody>
                    <a:bodyPr/>
                    <a:lstStyle/>
                    <a:p>
                      <a:pPr marL="68580" marR="624205">
                        <a:lnSpc>
                          <a:spcPct val="102200"/>
                        </a:lnSpc>
                        <a:spcBef>
                          <a:spcPts val="509"/>
                        </a:spcBef>
                      </a:pPr>
                      <a:r>
                        <a:rPr sz="900" spc="-100" dirty="0">
                          <a:latin typeface="Verdana"/>
                          <a:cs typeface="Verdana"/>
                        </a:rPr>
                        <a:t>If</a:t>
                      </a:r>
                      <a:r>
                        <a:rPr sz="900" spc="-70" dirty="0">
                          <a:latin typeface="Verdana"/>
                          <a:cs typeface="Verdana"/>
                        </a:rPr>
                        <a:t> </a:t>
                      </a:r>
                      <a:r>
                        <a:rPr sz="900" spc="-15" dirty="0">
                          <a:latin typeface="Verdana"/>
                          <a:cs typeface="Verdana"/>
                        </a:rPr>
                        <a:t>children</a:t>
                      </a:r>
                      <a:r>
                        <a:rPr sz="900" spc="-60" dirty="0">
                          <a:latin typeface="Verdana"/>
                          <a:cs typeface="Verdana"/>
                        </a:rPr>
                        <a:t> </a:t>
                      </a:r>
                      <a:r>
                        <a:rPr sz="900" spc="-5" dirty="0">
                          <a:latin typeface="Verdana"/>
                          <a:cs typeface="Verdana"/>
                        </a:rPr>
                        <a:t>are</a:t>
                      </a:r>
                      <a:r>
                        <a:rPr sz="900" spc="-65" dirty="0">
                          <a:latin typeface="Verdana"/>
                          <a:cs typeface="Verdana"/>
                        </a:rPr>
                        <a:t> </a:t>
                      </a:r>
                      <a:r>
                        <a:rPr sz="900" spc="-10" dirty="0">
                          <a:latin typeface="Verdana"/>
                          <a:cs typeface="Verdana"/>
                        </a:rPr>
                        <a:t>not</a:t>
                      </a:r>
                      <a:r>
                        <a:rPr sz="900" spc="-65" dirty="0">
                          <a:latin typeface="Verdana"/>
                          <a:cs typeface="Verdana"/>
                        </a:rPr>
                        <a:t> </a:t>
                      </a:r>
                      <a:r>
                        <a:rPr sz="900" spc="-10" dirty="0">
                          <a:latin typeface="Verdana"/>
                          <a:cs typeface="Verdana"/>
                        </a:rPr>
                        <a:t>meeting</a:t>
                      </a:r>
                      <a:r>
                        <a:rPr sz="900" spc="-70" dirty="0">
                          <a:latin typeface="Verdana"/>
                          <a:cs typeface="Verdana"/>
                        </a:rPr>
                        <a:t> </a:t>
                      </a:r>
                      <a:r>
                        <a:rPr sz="900" spc="-10" dirty="0">
                          <a:latin typeface="Verdana"/>
                          <a:cs typeface="Verdana"/>
                        </a:rPr>
                        <a:t>the</a:t>
                      </a:r>
                      <a:r>
                        <a:rPr sz="900" spc="-40" dirty="0">
                          <a:latin typeface="Verdana"/>
                          <a:cs typeface="Verdana"/>
                        </a:rPr>
                        <a:t> </a:t>
                      </a:r>
                      <a:r>
                        <a:rPr sz="900" dirty="0">
                          <a:latin typeface="Verdana"/>
                          <a:cs typeface="Verdana"/>
                        </a:rPr>
                        <a:t>demands</a:t>
                      </a:r>
                      <a:r>
                        <a:rPr sz="900" spc="-65" dirty="0">
                          <a:latin typeface="Verdana"/>
                          <a:cs typeface="Verdana"/>
                        </a:rPr>
                        <a:t> </a:t>
                      </a:r>
                      <a:r>
                        <a:rPr sz="900" dirty="0">
                          <a:latin typeface="Verdana"/>
                          <a:cs typeface="Verdana"/>
                        </a:rPr>
                        <a:t>of</a:t>
                      </a:r>
                      <a:r>
                        <a:rPr sz="900" spc="-55" dirty="0">
                          <a:latin typeface="Verdana"/>
                          <a:cs typeface="Verdana"/>
                        </a:rPr>
                        <a:t> </a:t>
                      </a:r>
                      <a:r>
                        <a:rPr sz="900" spc="-20" dirty="0">
                          <a:latin typeface="Verdana"/>
                          <a:cs typeface="Verdana"/>
                        </a:rPr>
                        <a:t>these</a:t>
                      </a:r>
                      <a:r>
                        <a:rPr sz="900" spc="-60" dirty="0">
                          <a:latin typeface="Verdana"/>
                          <a:cs typeface="Verdana"/>
                        </a:rPr>
                        <a:t> </a:t>
                      </a:r>
                      <a:r>
                        <a:rPr sz="900" spc="-35" dirty="0">
                          <a:latin typeface="Verdana"/>
                          <a:cs typeface="Verdana"/>
                        </a:rPr>
                        <a:t>statements</a:t>
                      </a:r>
                      <a:r>
                        <a:rPr sz="900" spc="-60" dirty="0">
                          <a:latin typeface="Verdana"/>
                          <a:cs typeface="Verdana"/>
                        </a:rPr>
                        <a:t> </a:t>
                      </a:r>
                      <a:r>
                        <a:rPr sz="900" spc="10" dirty="0">
                          <a:latin typeface="Verdana"/>
                          <a:cs typeface="Verdana"/>
                        </a:rPr>
                        <a:t>at</a:t>
                      </a:r>
                      <a:r>
                        <a:rPr sz="900" spc="-65" dirty="0">
                          <a:latin typeface="Verdana"/>
                          <a:cs typeface="Verdana"/>
                        </a:rPr>
                        <a:t> </a:t>
                      </a:r>
                      <a:r>
                        <a:rPr sz="900" spc="-10" dirty="0">
                          <a:latin typeface="Verdana"/>
                          <a:cs typeface="Verdana"/>
                        </a:rPr>
                        <a:t>the</a:t>
                      </a:r>
                      <a:r>
                        <a:rPr sz="900" spc="-60" dirty="0">
                          <a:latin typeface="Verdana"/>
                          <a:cs typeface="Verdana"/>
                        </a:rPr>
                        <a:t> </a:t>
                      </a:r>
                      <a:r>
                        <a:rPr sz="900" spc="25" dirty="0">
                          <a:latin typeface="Verdana"/>
                          <a:cs typeface="Verdana"/>
                        </a:rPr>
                        <a:t>end</a:t>
                      </a:r>
                      <a:r>
                        <a:rPr sz="900" spc="-65" dirty="0">
                          <a:latin typeface="Verdana"/>
                          <a:cs typeface="Verdana"/>
                        </a:rPr>
                        <a:t> </a:t>
                      </a:r>
                      <a:r>
                        <a:rPr sz="900" dirty="0">
                          <a:latin typeface="Verdana"/>
                          <a:cs typeface="Verdana"/>
                        </a:rPr>
                        <a:t>of</a:t>
                      </a:r>
                      <a:r>
                        <a:rPr sz="900" spc="-60" dirty="0">
                          <a:latin typeface="Verdana"/>
                          <a:cs typeface="Verdana"/>
                        </a:rPr>
                        <a:t> </a:t>
                      </a:r>
                      <a:r>
                        <a:rPr sz="900" spc="-55" dirty="0">
                          <a:latin typeface="Verdana"/>
                          <a:cs typeface="Verdana"/>
                        </a:rPr>
                        <a:t>N1,</a:t>
                      </a:r>
                      <a:r>
                        <a:rPr sz="900" spc="-70" dirty="0">
                          <a:latin typeface="Verdana"/>
                          <a:cs typeface="Verdana"/>
                        </a:rPr>
                        <a:t> </a:t>
                      </a:r>
                      <a:r>
                        <a:rPr sz="900" spc="10" dirty="0">
                          <a:latin typeface="Verdana"/>
                          <a:cs typeface="Verdana"/>
                        </a:rPr>
                        <a:t>how</a:t>
                      </a:r>
                      <a:r>
                        <a:rPr sz="900" spc="-70" dirty="0">
                          <a:latin typeface="Verdana"/>
                          <a:cs typeface="Verdana"/>
                        </a:rPr>
                        <a:t> </a:t>
                      </a:r>
                      <a:r>
                        <a:rPr sz="900" spc="-25" dirty="0">
                          <a:latin typeface="Verdana"/>
                          <a:cs typeface="Verdana"/>
                        </a:rPr>
                        <a:t>far</a:t>
                      </a:r>
                      <a:r>
                        <a:rPr sz="900" spc="-55" dirty="0">
                          <a:latin typeface="Verdana"/>
                          <a:cs typeface="Verdana"/>
                        </a:rPr>
                        <a:t> </a:t>
                      </a:r>
                      <a:r>
                        <a:rPr sz="900" spc="5" dirty="0">
                          <a:latin typeface="Verdana"/>
                          <a:cs typeface="Verdana"/>
                        </a:rPr>
                        <a:t>behind</a:t>
                      </a:r>
                      <a:r>
                        <a:rPr sz="900" spc="-70" dirty="0">
                          <a:latin typeface="Verdana"/>
                          <a:cs typeface="Verdana"/>
                        </a:rPr>
                        <a:t> </a:t>
                      </a:r>
                      <a:r>
                        <a:rPr sz="900" spc="-5" dirty="0">
                          <a:latin typeface="Verdana"/>
                          <a:cs typeface="Verdana"/>
                        </a:rPr>
                        <a:t>are</a:t>
                      </a:r>
                      <a:r>
                        <a:rPr sz="900" spc="-60" dirty="0">
                          <a:latin typeface="Verdana"/>
                          <a:cs typeface="Verdana"/>
                        </a:rPr>
                        <a:t> </a:t>
                      </a:r>
                      <a:r>
                        <a:rPr sz="900" spc="-10" dirty="0">
                          <a:latin typeface="Verdana"/>
                          <a:cs typeface="Verdana"/>
                        </a:rPr>
                        <a:t>they?</a:t>
                      </a:r>
                      <a:r>
                        <a:rPr sz="900" spc="-70" dirty="0">
                          <a:latin typeface="Verdana"/>
                          <a:cs typeface="Verdana"/>
                        </a:rPr>
                        <a:t> </a:t>
                      </a:r>
                      <a:r>
                        <a:rPr sz="900" spc="30" dirty="0">
                          <a:latin typeface="Verdana"/>
                          <a:cs typeface="Verdana"/>
                        </a:rPr>
                        <a:t>One</a:t>
                      </a:r>
                      <a:r>
                        <a:rPr sz="900" spc="-70" dirty="0">
                          <a:latin typeface="Verdana"/>
                          <a:cs typeface="Verdana"/>
                        </a:rPr>
                        <a:t> </a:t>
                      </a:r>
                      <a:r>
                        <a:rPr sz="900" spc="-40" dirty="0">
                          <a:latin typeface="Verdana"/>
                          <a:cs typeface="Verdana"/>
                        </a:rPr>
                        <a:t>term</a:t>
                      </a:r>
                      <a:r>
                        <a:rPr sz="900" spc="-65" dirty="0">
                          <a:latin typeface="Verdana"/>
                          <a:cs typeface="Verdana"/>
                        </a:rPr>
                        <a:t> </a:t>
                      </a:r>
                      <a:r>
                        <a:rPr sz="900" spc="-90" dirty="0">
                          <a:latin typeface="Verdana"/>
                          <a:cs typeface="Verdana"/>
                        </a:rPr>
                        <a:t>(N1=),</a:t>
                      </a:r>
                      <a:r>
                        <a:rPr sz="900" spc="-70" dirty="0">
                          <a:latin typeface="Verdana"/>
                          <a:cs typeface="Verdana"/>
                        </a:rPr>
                        <a:t> </a:t>
                      </a:r>
                      <a:r>
                        <a:rPr sz="900" dirty="0">
                          <a:latin typeface="Verdana"/>
                          <a:cs typeface="Verdana"/>
                        </a:rPr>
                        <a:t>two</a:t>
                      </a:r>
                      <a:r>
                        <a:rPr sz="900" spc="-65" dirty="0">
                          <a:latin typeface="Verdana"/>
                          <a:cs typeface="Verdana"/>
                        </a:rPr>
                        <a:t> </a:t>
                      </a:r>
                      <a:r>
                        <a:rPr sz="900" spc="-55" dirty="0">
                          <a:latin typeface="Verdana"/>
                          <a:cs typeface="Verdana"/>
                        </a:rPr>
                        <a:t>terms</a:t>
                      </a:r>
                      <a:r>
                        <a:rPr sz="900" spc="-45" dirty="0">
                          <a:latin typeface="Verdana"/>
                          <a:cs typeface="Verdana"/>
                        </a:rPr>
                        <a:t> </a:t>
                      </a:r>
                      <a:r>
                        <a:rPr sz="900" spc="-65" dirty="0">
                          <a:latin typeface="Verdana"/>
                          <a:cs typeface="Verdana"/>
                        </a:rPr>
                        <a:t>(N1-)</a:t>
                      </a:r>
                      <a:r>
                        <a:rPr sz="900" spc="-55" dirty="0">
                          <a:latin typeface="Verdana"/>
                          <a:cs typeface="Verdana"/>
                        </a:rPr>
                        <a:t> </a:t>
                      </a:r>
                      <a:r>
                        <a:rPr sz="900" spc="-40" dirty="0">
                          <a:latin typeface="Verdana"/>
                          <a:cs typeface="Verdana"/>
                        </a:rPr>
                        <a:t>or</a:t>
                      </a:r>
                      <a:r>
                        <a:rPr sz="900" spc="-60" dirty="0">
                          <a:latin typeface="Verdana"/>
                          <a:cs typeface="Verdana"/>
                        </a:rPr>
                        <a:t> </a:t>
                      </a:r>
                      <a:r>
                        <a:rPr sz="900" spc="-30" dirty="0">
                          <a:latin typeface="Verdana"/>
                          <a:cs typeface="Verdana"/>
                        </a:rPr>
                        <a:t>working</a:t>
                      </a:r>
                      <a:r>
                        <a:rPr sz="900" spc="-65" dirty="0">
                          <a:latin typeface="Verdana"/>
                          <a:cs typeface="Verdana"/>
                        </a:rPr>
                        <a:t> </a:t>
                      </a:r>
                      <a:r>
                        <a:rPr sz="900" spc="10" dirty="0">
                          <a:latin typeface="Verdana"/>
                          <a:cs typeface="Verdana"/>
                        </a:rPr>
                        <a:t>on</a:t>
                      </a:r>
                      <a:r>
                        <a:rPr sz="900" spc="-70" dirty="0">
                          <a:latin typeface="Verdana"/>
                          <a:cs typeface="Verdana"/>
                        </a:rPr>
                        <a:t> </a:t>
                      </a:r>
                      <a:r>
                        <a:rPr sz="900" spc="-30" dirty="0">
                          <a:latin typeface="Verdana"/>
                          <a:cs typeface="Verdana"/>
                        </a:rPr>
                        <a:t>earlier</a:t>
                      </a:r>
                      <a:r>
                        <a:rPr sz="900" spc="-65" dirty="0">
                          <a:latin typeface="Verdana"/>
                          <a:cs typeface="Verdana"/>
                        </a:rPr>
                        <a:t> </a:t>
                      </a:r>
                      <a:r>
                        <a:rPr sz="900" spc="-90" dirty="0">
                          <a:latin typeface="Verdana"/>
                          <a:cs typeface="Verdana"/>
                        </a:rPr>
                        <a:t>skills</a:t>
                      </a:r>
                      <a:r>
                        <a:rPr sz="900" spc="-65" dirty="0">
                          <a:latin typeface="Verdana"/>
                          <a:cs typeface="Verdana"/>
                        </a:rPr>
                        <a:t> </a:t>
                      </a:r>
                      <a:r>
                        <a:rPr sz="900" spc="-45" dirty="0">
                          <a:latin typeface="Verdana"/>
                          <a:cs typeface="Verdana"/>
                        </a:rPr>
                        <a:t>from </a:t>
                      </a:r>
                      <a:r>
                        <a:rPr sz="900" spc="-40" dirty="0">
                          <a:latin typeface="Verdana"/>
                          <a:cs typeface="Verdana"/>
                        </a:rPr>
                        <a:t> </a:t>
                      </a:r>
                      <a:r>
                        <a:rPr sz="900" spc="-5" dirty="0">
                          <a:latin typeface="Verdana"/>
                          <a:cs typeface="Verdana"/>
                        </a:rPr>
                        <a:t>Development</a:t>
                      </a:r>
                      <a:r>
                        <a:rPr sz="900" spc="-75" dirty="0">
                          <a:latin typeface="Verdana"/>
                          <a:cs typeface="Verdana"/>
                        </a:rPr>
                        <a:t> </a:t>
                      </a:r>
                      <a:r>
                        <a:rPr sz="900" spc="-25" dirty="0">
                          <a:latin typeface="Verdana"/>
                          <a:cs typeface="Verdana"/>
                        </a:rPr>
                        <a:t>Matters</a:t>
                      </a:r>
                      <a:r>
                        <a:rPr sz="900" spc="-65" dirty="0">
                          <a:latin typeface="Verdana"/>
                          <a:cs typeface="Verdana"/>
                        </a:rPr>
                        <a:t> </a:t>
                      </a:r>
                      <a:r>
                        <a:rPr sz="900" spc="-40" dirty="0">
                          <a:latin typeface="Verdana"/>
                          <a:cs typeface="Verdana"/>
                        </a:rPr>
                        <a:t>in</a:t>
                      </a:r>
                      <a:r>
                        <a:rPr sz="900" spc="-65" dirty="0">
                          <a:latin typeface="Verdana"/>
                          <a:cs typeface="Verdana"/>
                        </a:rPr>
                        <a:t> </a:t>
                      </a:r>
                      <a:r>
                        <a:rPr sz="900" spc="-10" dirty="0">
                          <a:latin typeface="Verdana"/>
                          <a:cs typeface="Verdana"/>
                        </a:rPr>
                        <a:t>the</a:t>
                      </a:r>
                      <a:r>
                        <a:rPr sz="900" spc="-75" dirty="0">
                          <a:latin typeface="Verdana"/>
                          <a:cs typeface="Verdana"/>
                        </a:rPr>
                        <a:t> Birth</a:t>
                      </a:r>
                      <a:r>
                        <a:rPr sz="900" spc="-65" dirty="0">
                          <a:latin typeface="Verdana"/>
                          <a:cs typeface="Verdana"/>
                        </a:rPr>
                        <a:t> </a:t>
                      </a:r>
                      <a:r>
                        <a:rPr sz="900" spc="-5" dirty="0">
                          <a:latin typeface="Verdana"/>
                          <a:cs typeface="Verdana"/>
                        </a:rPr>
                        <a:t>to</a:t>
                      </a:r>
                      <a:r>
                        <a:rPr sz="900" spc="-75" dirty="0">
                          <a:latin typeface="Verdana"/>
                          <a:cs typeface="Verdana"/>
                        </a:rPr>
                        <a:t> 3</a:t>
                      </a:r>
                      <a:r>
                        <a:rPr sz="900" spc="-45" dirty="0">
                          <a:latin typeface="Verdana"/>
                          <a:cs typeface="Verdana"/>
                        </a:rPr>
                        <a:t> </a:t>
                      </a:r>
                      <a:r>
                        <a:rPr sz="900" spc="-100" dirty="0">
                          <a:latin typeface="Verdana"/>
                          <a:cs typeface="Verdana"/>
                        </a:rPr>
                        <a:t>(B,</a:t>
                      </a:r>
                      <a:r>
                        <a:rPr sz="900" spc="-75" dirty="0">
                          <a:latin typeface="Verdana"/>
                          <a:cs typeface="Verdana"/>
                        </a:rPr>
                        <a:t> </a:t>
                      </a:r>
                      <a:r>
                        <a:rPr sz="900" spc="-90" dirty="0">
                          <a:latin typeface="Verdana"/>
                          <a:cs typeface="Verdana"/>
                        </a:rPr>
                        <a:t>B-,</a:t>
                      </a:r>
                      <a:r>
                        <a:rPr sz="900" spc="-75" dirty="0">
                          <a:latin typeface="Verdana"/>
                          <a:cs typeface="Verdana"/>
                        </a:rPr>
                        <a:t> </a:t>
                      </a:r>
                      <a:r>
                        <a:rPr sz="900" spc="-125" dirty="0">
                          <a:latin typeface="Verdana"/>
                          <a:cs typeface="Verdana"/>
                        </a:rPr>
                        <a:t>B=,</a:t>
                      </a:r>
                      <a:r>
                        <a:rPr sz="900" spc="-75" dirty="0">
                          <a:latin typeface="Verdana"/>
                          <a:cs typeface="Verdana"/>
                        </a:rPr>
                        <a:t> </a:t>
                      </a:r>
                      <a:r>
                        <a:rPr sz="900" spc="-114" dirty="0">
                          <a:latin typeface="Verdana"/>
                          <a:cs typeface="Verdana"/>
                        </a:rPr>
                        <a:t>B+).</a:t>
                      </a:r>
                      <a:r>
                        <a:rPr sz="900" spc="-50" dirty="0">
                          <a:latin typeface="Verdana"/>
                          <a:cs typeface="Verdana"/>
                        </a:rPr>
                        <a:t> </a:t>
                      </a:r>
                      <a:r>
                        <a:rPr sz="900" spc="50" dirty="0">
                          <a:latin typeface="Verdana"/>
                          <a:cs typeface="Verdana"/>
                        </a:rPr>
                        <a:t>A</a:t>
                      </a:r>
                      <a:r>
                        <a:rPr sz="900" spc="-105" dirty="0">
                          <a:latin typeface="Verdana"/>
                          <a:cs typeface="Verdana"/>
                        </a:rPr>
                        <a:t> </a:t>
                      </a:r>
                      <a:r>
                        <a:rPr sz="900" spc="5" dirty="0">
                          <a:latin typeface="Verdana"/>
                          <a:cs typeface="Verdana"/>
                        </a:rPr>
                        <a:t>child</a:t>
                      </a:r>
                      <a:r>
                        <a:rPr sz="900" spc="-70" dirty="0">
                          <a:latin typeface="Verdana"/>
                          <a:cs typeface="Verdana"/>
                        </a:rPr>
                        <a:t> </a:t>
                      </a:r>
                      <a:r>
                        <a:rPr sz="900" spc="5" dirty="0">
                          <a:latin typeface="Verdana"/>
                          <a:cs typeface="Verdana"/>
                        </a:rPr>
                        <a:t>who</a:t>
                      </a:r>
                      <a:r>
                        <a:rPr sz="900" spc="-75" dirty="0">
                          <a:latin typeface="Verdana"/>
                          <a:cs typeface="Verdana"/>
                        </a:rPr>
                        <a:t> </a:t>
                      </a:r>
                      <a:r>
                        <a:rPr sz="900" dirty="0">
                          <a:latin typeface="Verdana"/>
                          <a:cs typeface="Verdana"/>
                        </a:rPr>
                        <a:t>completes</a:t>
                      </a:r>
                      <a:r>
                        <a:rPr sz="900" spc="-70" dirty="0">
                          <a:latin typeface="Verdana"/>
                          <a:cs typeface="Verdana"/>
                        </a:rPr>
                        <a:t> </a:t>
                      </a:r>
                      <a:r>
                        <a:rPr sz="900" spc="-75" dirty="0">
                          <a:latin typeface="Verdana"/>
                          <a:cs typeface="Verdana"/>
                        </a:rPr>
                        <a:t>5</a:t>
                      </a:r>
                      <a:r>
                        <a:rPr sz="900" spc="-60" dirty="0">
                          <a:latin typeface="Verdana"/>
                          <a:cs typeface="Verdana"/>
                        </a:rPr>
                        <a:t> terms</a:t>
                      </a:r>
                      <a:r>
                        <a:rPr sz="900" spc="-50" dirty="0">
                          <a:latin typeface="Verdana"/>
                          <a:cs typeface="Verdana"/>
                        </a:rPr>
                        <a:t> </a:t>
                      </a:r>
                      <a:r>
                        <a:rPr sz="900" dirty="0">
                          <a:latin typeface="Verdana"/>
                          <a:cs typeface="Verdana"/>
                        </a:rPr>
                        <a:t>of</a:t>
                      </a:r>
                      <a:r>
                        <a:rPr sz="900" spc="-60" dirty="0">
                          <a:latin typeface="Verdana"/>
                          <a:cs typeface="Verdana"/>
                        </a:rPr>
                        <a:t> </a:t>
                      </a:r>
                      <a:r>
                        <a:rPr sz="900" spc="-65" dirty="0">
                          <a:latin typeface="Verdana"/>
                          <a:cs typeface="Verdana"/>
                        </a:rPr>
                        <a:t>nursery,</a:t>
                      </a:r>
                      <a:r>
                        <a:rPr sz="900" spc="-75" dirty="0">
                          <a:latin typeface="Verdana"/>
                          <a:cs typeface="Verdana"/>
                        </a:rPr>
                        <a:t> </a:t>
                      </a:r>
                      <a:r>
                        <a:rPr sz="900" dirty="0">
                          <a:latin typeface="Verdana"/>
                          <a:cs typeface="Verdana"/>
                        </a:rPr>
                        <a:t>would</a:t>
                      </a:r>
                      <a:r>
                        <a:rPr sz="900" spc="-70" dirty="0">
                          <a:latin typeface="Verdana"/>
                          <a:cs typeface="Verdana"/>
                        </a:rPr>
                        <a:t> </a:t>
                      </a:r>
                      <a:r>
                        <a:rPr sz="900" spc="45" dirty="0">
                          <a:latin typeface="Verdana"/>
                          <a:cs typeface="Verdana"/>
                        </a:rPr>
                        <a:t>be</a:t>
                      </a:r>
                      <a:r>
                        <a:rPr sz="900" spc="-65" dirty="0">
                          <a:latin typeface="Verdana"/>
                          <a:cs typeface="Verdana"/>
                        </a:rPr>
                        <a:t> </a:t>
                      </a:r>
                      <a:r>
                        <a:rPr sz="900" spc="-15" dirty="0">
                          <a:latin typeface="Verdana"/>
                          <a:cs typeface="Verdana"/>
                        </a:rPr>
                        <a:t>seen</a:t>
                      </a:r>
                      <a:r>
                        <a:rPr sz="900" spc="-75" dirty="0">
                          <a:latin typeface="Verdana"/>
                          <a:cs typeface="Verdana"/>
                        </a:rPr>
                        <a:t> </a:t>
                      </a:r>
                      <a:r>
                        <a:rPr sz="900" spc="-30" dirty="0">
                          <a:latin typeface="Verdana"/>
                          <a:cs typeface="Verdana"/>
                        </a:rPr>
                        <a:t>as</a:t>
                      </a:r>
                      <a:r>
                        <a:rPr sz="900" spc="-65" dirty="0">
                          <a:latin typeface="Verdana"/>
                          <a:cs typeface="Verdana"/>
                        </a:rPr>
                        <a:t> </a:t>
                      </a:r>
                      <a:r>
                        <a:rPr sz="900" spc="10" dirty="0">
                          <a:latin typeface="Verdana"/>
                          <a:cs typeface="Verdana"/>
                        </a:rPr>
                        <a:t>on</a:t>
                      </a:r>
                      <a:r>
                        <a:rPr sz="900" spc="-65" dirty="0">
                          <a:latin typeface="Verdana"/>
                          <a:cs typeface="Verdana"/>
                        </a:rPr>
                        <a:t> </a:t>
                      </a:r>
                      <a:r>
                        <a:rPr sz="900" spc="-10" dirty="0">
                          <a:latin typeface="Verdana"/>
                          <a:cs typeface="Verdana"/>
                        </a:rPr>
                        <a:t>track</a:t>
                      </a:r>
                      <a:r>
                        <a:rPr sz="900" spc="-70" dirty="0">
                          <a:latin typeface="Verdana"/>
                          <a:cs typeface="Verdana"/>
                        </a:rPr>
                        <a:t> </a:t>
                      </a:r>
                      <a:r>
                        <a:rPr sz="900" spc="-55" dirty="0">
                          <a:latin typeface="Verdana"/>
                          <a:cs typeface="Verdana"/>
                        </a:rPr>
                        <a:t>if</a:t>
                      </a:r>
                      <a:r>
                        <a:rPr sz="900" spc="-65" dirty="0">
                          <a:latin typeface="Verdana"/>
                          <a:cs typeface="Verdana"/>
                        </a:rPr>
                        <a:t> </a:t>
                      </a:r>
                      <a:r>
                        <a:rPr sz="900" spc="10" dirty="0">
                          <a:latin typeface="Verdana"/>
                          <a:cs typeface="Verdana"/>
                        </a:rPr>
                        <a:t>recorded</a:t>
                      </a:r>
                      <a:r>
                        <a:rPr sz="900" spc="-70" dirty="0">
                          <a:latin typeface="Verdana"/>
                          <a:cs typeface="Verdana"/>
                        </a:rPr>
                        <a:t> </a:t>
                      </a:r>
                      <a:r>
                        <a:rPr sz="900" spc="-30" dirty="0">
                          <a:latin typeface="Verdana"/>
                          <a:cs typeface="Verdana"/>
                        </a:rPr>
                        <a:t>as</a:t>
                      </a:r>
                      <a:r>
                        <a:rPr sz="900" spc="-65" dirty="0">
                          <a:latin typeface="Verdana"/>
                          <a:cs typeface="Verdana"/>
                        </a:rPr>
                        <a:t> </a:t>
                      </a:r>
                      <a:r>
                        <a:rPr sz="900" spc="-95" dirty="0">
                          <a:latin typeface="Verdana"/>
                          <a:cs typeface="Verdana"/>
                        </a:rPr>
                        <a:t>N1=</a:t>
                      </a:r>
                      <a:r>
                        <a:rPr sz="900" spc="-70" dirty="0">
                          <a:latin typeface="Verdana"/>
                          <a:cs typeface="Verdana"/>
                        </a:rPr>
                        <a:t> </a:t>
                      </a:r>
                      <a:r>
                        <a:rPr sz="900" spc="5" dirty="0">
                          <a:latin typeface="Verdana"/>
                          <a:cs typeface="Verdana"/>
                        </a:rPr>
                        <a:t>at</a:t>
                      </a:r>
                      <a:r>
                        <a:rPr sz="900" spc="-70" dirty="0">
                          <a:latin typeface="Verdana"/>
                          <a:cs typeface="Verdana"/>
                        </a:rPr>
                        <a:t> </a:t>
                      </a:r>
                      <a:r>
                        <a:rPr sz="900" spc="-45" dirty="0">
                          <a:latin typeface="Verdana"/>
                          <a:cs typeface="Verdana"/>
                        </a:rPr>
                        <a:t>Easter</a:t>
                      </a:r>
                      <a:r>
                        <a:rPr sz="900" spc="-65" dirty="0">
                          <a:latin typeface="Verdana"/>
                          <a:cs typeface="Verdana"/>
                        </a:rPr>
                        <a:t> </a:t>
                      </a:r>
                      <a:r>
                        <a:rPr sz="900" dirty="0">
                          <a:latin typeface="Verdana"/>
                          <a:cs typeface="Verdana"/>
                        </a:rPr>
                        <a:t>of</a:t>
                      </a:r>
                      <a:r>
                        <a:rPr sz="900" spc="-60" dirty="0">
                          <a:latin typeface="Verdana"/>
                          <a:cs typeface="Verdana"/>
                        </a:rPr>
                        <a:t> </a:t>
                      </a:r>
                      <a:r>
                        <a:rPr sz="900" spc="-55" dirty="0">
                          <a:latin typeface="Verdana"/>
                          <a:cs typeface="Verdana"/>
                        </a:rPr>
                        <a:t>N1.</a:t>
                      </a:r>
                      <a:endParaRPr sz="900" dirty="0">
                        <a:latin typeface="Verdana"/>
                        <a:cs typeface="Verdana"/>
                      </a:endParaRPr>
                    </a:p>
                  </a:txBody>
                  <a:tcPr marL="0" marR="0" marT="64769" marB="0">
                    <a:lnL w="12700">
                      <a:solidFill>
                        <a:srgbClr val="FF0000"/>
                      </a:solidFill>
                      <a:prstDash val="solid"/>
                    </a:lnL>
                    <a:lnR w="12700">
                      <a:solidFill>
                        <a:srgbClr val="FF0000"/>
                      </a:solidFill>
                      <a:prstDash val="solid"/>
                    </a:lnR>
                    <a:lnB w="12700">
                      <a:solidFill>
                        <a:srgbClr val="FF0000"/>
                      </a:solidFill>
                      <a:prstDash val="solid"/>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05265DC-CF6B-4AE8-B3F3-2A7A16374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693400" cy="756285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a:spLocks noGrp="1"/>
          </p:cNvSpPr>
          <p:nvPr>
            <p:ph type="title"/>
          </p:nvPr>
        </p:nvSpPr>
        <p:spPr>
          <a:xfrm>
            <a:off x="735171" y="4522275"/>
            <a:ext cx="3851294" cy="2103972"/>
          </a:xfrm>
          <a:prstGeom prst="rect">
            <a:avLst/>
          </a:prstGeom>
        </p:spPr>
        <p:txBody>
          <a:bodyPr vert="horz" lIns="91440" tIns="45720" rIns="91440" bIns="45720" rtlCol="0" anchor="t">
            <a:normAutofit/>
          </a:bodyPr>
          <a:lstStyle/>
          <a:p>
            <a:pPr marL="12700" algn="l" rtl="0">
              <a:lnSpc>
                <a:spcPct val="90000"/>
              </a:lnSpc>
              <a:spcBef>
                <a:spcPct val="0"/>
              </a:spcBef>
            </a:pPr>
            <a:r>
              <a:rPr lang="en-US" sz="3000" kern="1200" spc="-45" dirty="0">
                <a:solidFill>
                  <a:schemeClr val="bg1"/>
                </a:solidFill>
                <a:latin typeface="+mj-lt"/>
                <a:cs typeface="+mj-cs"/>
              </a:rPr>
              <a:t>Physical</a:t>
            </a:r>
            <a:r>
              <a:rPr lang="en-US" sz="3000" kern="1200" spc="-95" dirty="0">
                <a:solidFill>
                  <a:schemeClr val="bg1"/>
                </a:solidFill>
                <a:latin typeface="+mj-lt"/>
                <a:cs typeface="+mj-cs"/>
              </a:rPr>
              <a:t> </a:t>
            </a:r>
            <a:r>
              <a:rPr lang="en-US" sz="3000" kern="1200" spc="-25" dirty="0">
                <a:solidFill>
                  <a:schemeClr val="bg1"/>
                </a:solidFill>
                <a:latin typeface="+mj-lt"/>
                <a:cs typeface="+mj-cs"/>
              </a:rPr>
              <a:t>Development</a:t>
            </a:r>
            <a:br>
              <a:rPr lang="en-US" sz="3000" kern="1200" spc="-25" dirty="0">
                <a:solidFill>
                  <a:schemeClr val="bg1"/>
                </a:solidFill>
                <a:latin typeface="+mj-lt"/>
                <a:cs typeface="+mj-cs"/>
              </a:rPr>
            </a:br>
            <a:r>
              <a:rPr lang="en-US" sz="3000" b="1" kern="1200" spc="-75" dirty="0">
                <a:solidFill>
                  <a:schemeClr val="bg1"/>
                </a:solidFill>
                <a:latin typeface="+mj-lt"/>
                <a:cs typeface="+mj-cs"/>
              </a:rPr>
              <a:t>Ea</a:t>
            </a:r>
            <a:r>
              <a:rPr lang="en-US" sz="3000" b="1" kern="1200" spc="-65" dirty="0">
                <a:solidFill>
                  <a:schemeClr val="bg1"/>
                </a:solidFill>
                <a:latin typeface="+mj-lt"/>
                <a:cs typeface="+mj-cs"/>
              </a:rPr>
              <a:t>r</a:t>
            </a:r>
            <a:r>
              <a:rPr lang="en-US" sz="3000" b="1" kern="1200" spc="-40" dirty="0">
                <a:solidFill>
                  <a:schemeClr val="bg1"/>
                </a:solidFill>
                <a:latin typeface="+mj-lt"/>
                <a:cs typeface="+mj-cs"/>
              </a:rPr>
              <a:t>ly</a:t>
            </a:r>
            <a:r>
              <a:rPr lang="en-US" sz="3000" b="1" kern="1200" spc="-20" dirty="0">
                <a:solidFill>
                  <a:schemeClr val="bg1"/>
                </a:solidFill>
                <a:latin typeface="+mj-lt"/>
                <a:cs typeface="+mj-cs"/>
              </a:rPr>
              <a:t> </a:t>
            </a:r>
            <a:r>
              <a:rPr lang="en-US" sz="3000" b="1" kern="1200" spc="-25" dirty="0">
                <a:solidFill>
                  <a:schemeClr val="bg1"/>
                </a:solidFill>
                <a:latin typeface="+mj-lt"/>
                <a:cs typeface="+mj-cs"/>
              </a:rPr>
              <a:t>Year</a:t>
            </a:r>
            <a:r>
              <a:rPr lang="en-US" sz="3000" b="1" kern="1200" spc="-105" dirty="0">
                <a:solidFill>
                  <a:schemeClr val="bg1"/>
                </a:solidFill>
                <a:latin typeface="+mj-lt"/>
                <a:cs typeface="+mj-cs"/>
              </a:rPr>
              <a:t>s</a:t>
            </a:r>
            <a:r>
              <a:rPr lang="en-US" sz="3000" b="1" kern="1200" spc="-25" dirty="0">
                <a:solidFill>
                  <a:schemeClr val="bg1"/>
                </a:solidFill>
                <a:latin typeface="+mj-lt"/>
                <a:cs typeface="+mj-cs"/>
              </a:rPr>
              <a:t> </a:t>
            </a:r>
            <a:r>
              <a:rPr lang="en-US" sz="3000" b="1" kern="1200" spc="-135" dirty="0">
                <a:solidFill>
                  <a:schemeClr val="bg1"/>
                </a:solidFill>
                <a:latin typeface="+mj-lt"/>
                <a:cs typeface="+mj-cs"/>
              </a:rPr>
              <a:t>E</a:t>
            </a:r>
            <a:r>
              <a:rPr lang="en-US" sz="3000" b="1" kern="1200" spc="-60" dirty="0">
                <a:solidFill>
                  <a:schemeClr val="bg1"/>
                </a:solidFill>
                <a:latin typeface="+mj-lt"/>
                <a:cs typeface="+mj-cs"/>
              </a:rPr>
              <a:t>x</a:t>
            </a:r>
            <a:r>
              <a:rPr lang="en-US" sz="3000" b="1" kern="1200" spc="30" dirty="0">
                <a:solidFill>
                  <a:schemeClr val="bg1"/>
                </a:solidFill>
                <a:latin typeface="+mj-lt"/>
                <a:cs typeface="+mj-cs"/>
              </a:rPr>
              <a:t>p</a:t>
            </a:r>
            <a:r>
              <a:rPr lang="en-US" sz="3000" b="1" kern="1200" spc="114" dirty="0">
                <a:solidFill>
                  <a:schemeClr val="bg1"/>
                </a:solidFill>
                <a:latin typeface="+mj-lt"/>
                <a:cs typeface="+mj-cs"/>
              </a:rPr>
              <a:t>e</a:t>
            </a:r>
            <a:r>
              <a:rPr lang="en-US" sz="3000" b="1" kern="1200" spc="95" dirty="0">
                <a:solidFill>
                  <a:schemeClr val="bg1"/>
                </a:solidFill>
                <a:latin typeface="+mj-lt"/>
                <a:cs typeface="+mj-cs"/>
              </a:rPr>
              <a:t>c</a:t>
            </a:r>
            <a:r>
              <a:rPr lang="en-US" sz="3000" b="1" kern="1200" spc="-85" dirty="0">
                <a:solidFill>
                  <a:schemeClr val="bg1"/>
                </a:solidFill>
                <a:latin typeface="+mj-lt"/>
                <a:cs typeface="+mj-cs"/>
              </a:rPr>
              <a:t>ta</a:t>
            </a:r>
            <a:r>
              <a:rPr lang="en-US" sz="3000" b="1" kern="1200" spc="-80" dirty="0">
                <a:solidFill>
                  <a:schemeClr val="bg1"/>
                </a:solidFill>
                <a:latin typeface="+mj-lt"/>
                <a:cs typeface="+mj-cs"/>
              </a:rPr>
              <a:t>t</a:t>
            </a:r>
            <a:r>
              <a:rPr lang="en-US" sz="3000" b="1" kern="1200" spc="-55" dirty="0">
                <a:solidFill>
                  <a:schemeClr val="bg1"/>
                </a:solidFill>
                <a:latin typeface="+mj-lt"/>
                <a:cs typeface="+mj-cs"/>
              </a:rPr>
              <a:t>ion</a:t>
            </a:r>
            <a:r>
              <a:rPr lang="en-US" sz="3000" b="1" kern="1200" spc="-65" dirty="0">
                <a:solidFill>
                  <a:schemeClr val="bg1"/>
                </a:solidFill>
                <a:latin typeface="+mj-lt"/>
                <a:cs typeface="+mj-cs"/>
              </a:rPr>
              <a:t>s</a:t>
            </a:r>
            <a:r>
              <a:rPr lang="en-US" sz="3000" b="1" kern="1200" spc="-120" dirty="0">
                <a:solidFill>
                  <a:schemeClr val="bg1"/>
                </a:solidFill>
                <a:latin typeface="+mj-lt"/>
                <a:cs typeface="+mj-cs"/>
              </a:rPr>
              <a:t>:</a:t>
            </a:r>
            <a:r>
              <a:rPr lang="en-US" sz="3000" b="1" kern="1200" spc="-10" dirty="0">
                <a:solidFill>
                  <a:schemeClr val="bg1"/>
                </a:solidFill>
                <a:latin typeface="+mj-lt"/>
                <a:cs typeface="+mj-cs"/>
              </a:rPr>
              <a:t> </a:t>
            </a:r>
            <a:r>
              <a:rPr lang="en-US" sz="3000" i="1" kern="1200" spc="-355" dirty="0">
                <a:solidFill>
                  <a:schemeClr val="bg1"/>
                </a:solidFill>
                <a:latin typeface="+mj-lt"/>
                <a:cs typeface="+mj-cs"/>
              </a:rPr>
              <a:t>Nursery</a:t>
            </a:r>
            <a:br>
              <a:rPr lang="en-US" sz="3000" kern="1200" dirty="0">
                <a:solidFill>
                  <a:schemeClr val="bg1"/>
                </a:solidFill>
                <a:latin typeface="+mj-lt"/>
                <a:cs typeface="+mj-cs"/>
              </a:rPr>
            </a:br>
            <a:r>
              <a:rPr lang="en-US" sz="3000" kern="1200" dirty="0">
                <a:solidFill>
                  <a:schemeClr val="bg1"/>
                </a:solidFill>
                <a:latin typeface="+mj-lt"/>
                <a:cs typeface="+mj-cs"/>
              </a:rPr>
              <a:t>3</a:t>
            </a:r>
            <a:endParaRPr lang="en-US" sz="3000" kern="1200" spc="-25" dirty="0">
              <a:solidFill>
                <a:schemeClr val="bg1"/>
              </a:solidFill>
              <a:latin typeface="+mj-lt"/>
              <a:cs typeface="+mj-cs"/>
            </a:endParaRPr>
          </a:p>
        </p:txBody>
      </p:sp>
      <p:pic>
        <p:nvPicPr>
          <p:cNvPr id="13" name="Picture 12" descr="A picture containing tree, outdoor, grass, person&#10;&#10;Description automatically generated">
            <a:extLst>
              <a:ext uri="{FF2B5EF4-FFF2-40B4-BE49-F238E27FC236}">
                <a16:creationId xmlns:a16="http://schemas.microsoft.com/office/drawing/2014/main" id="{59E3C583-AC1F-DB6F-B69A-09A04DED5E9E}"/>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9552" r="-2" b="9394"/>
          <a:stretch/>
        </p:blipFill>
        <p:spPr>
          <a:xfrm>
            <a:off x="20" y="2"/>
            <a:ext cx="10693380" cy="3770235"/>
          </a:xfrm>
          <a:custGeom>
            <a:avLst/>
            <a:gdLst/>
            <a:ahLst/>
            <a:cxnLst/>
            <a:rect l="l" t="t" r="r" b="b"/>
            <a:pathLst>
              <a:path w="12192000" h="3418853">
                <a:moveTo>
                  <a:pt x="0" y="0"/>
                </a:moveTo>
                <a:lnTo>
                  <a:pt x="12192000" y="0"/>
                </a:lnTo>
                <a:lnTo>
                  <a:pt x="12192000" y="227978"/>
                </a:lnTo>
                <a:lnTo>
                  <a:pt x="12192000" y="2065168"/>
                </a:lnTo>
                <a:lnTo>
                  <a:pt x="12192000" y="3342653"/>
                </a:lnTo>
                <a:lnTo>
                  <a:pt x="9439275" y="3418853"/>
                </a:lnTo>
                <a:lnTo>
                  <a:pt x="5572127" y="3171203"/>
                </a:lnTo>
                <a:lnTo>
                  <a:pt x="0" y="3342653"/>
                </a:lnTo>
                <a:lnTo>
                  <a:pt x="0" y="2065168"/>
                </a:lnTo>
                <a:lnTo>
                  <a:pt x="0" y="227978"/>
                </a:lnTo>
                <a:close/>
              </a:path>
            </a:pathLst>
          </a:custGeom>
        </p:spPr>
      </p:pic>
      <p:sp>
        <p:nvSpPr>
          <p:cNvPr id="10" name="object 10"/>
          <p:cNvSpPr txBox="1">
            <a:spLocks noGrp="1"/>
          </p:cNvSpPr>
          <p:nvPr>
            <p:ph type="sldNum" sz="quarter" idx="7"/>
          </p:nvPr>
        </p:nvSpPr>
        <p:spPr>
          <a:xfrm>
            <a:off x="7663603" y="514923"/>
            <a:ext cx="2311334" cy="780641"/>
          </a:xfrm>
          <a:prstGeom prst="rect">
            <a:avLst/>
          </a:prstGeom>
        </p:spPr>
        <p:txBody>
          <a:bodyPr vert="horz" lIns="91440" tIns="45720" rIns="91440" bIns="45720" rtlCol="0" anchor="ctr">
            <a:normAutofit/>
          </a:bodyPr>
          <a:lstStyle/>
          <a:p>
            <a:pPr algn="r" rtl="0">
              <a:lnSpc>
                <a:spcPct val="90000"/>
              </a:lnSpc>
              <a:spcAft>
                <a:spcPts val="600"/>
              </a:spcAft>
              <a:defRPr/>
            </a:pPr>
            <a:fld id="{81D60167-4931-47E6-BA6A-407CBD079E47}" type="slidenum">
              <a:rPr lang="en-US" sz="4700" kern="1200">
                <a:solidFill>
                  <a:srgbClr val="FFFFFF"/>
                </a:solidFill>
                <a:latin typeface="Calibri" panose="020F0502020204030204"/>
                <a:ea typeface="+mn-ea"/>
                <a:cs typeface="+mn-cs"/>
              </a:rPr>
              <a:pPr algn="r" rtl="0">
                <a:lnSpc>
                  <a:spcPct val="90000"/>
                </a:lnSpc>
                <a:spcAft>
                  <a:spcPts val="600"/>
                </a:spcAft>
                <a:defRPr/>
              </a:pPr>
              <a:t>6</a:t>
            </a:fld>
            <a:endParaRPr lang="en-US" sz="4700" kern="1200">
              <a:solidFill>
                <a:srgbClr val="FFFFFF"/>
              </a:solidFill>
              <a:latin typeface="Calibri" panose="020F0502020204030204"/>
              <a:ea typeface="+mn-ea"/>
              <a:cs typeface="+mn-cs"/>
            </a:endParaRPr>
          </a:p>
        </p:txBody>
      </p:sp>
      <p:grpSp>
        <p:nvGrpSpPr>
          <p:cNvPr id="21" name="Group 20">
            <a:extLst>
              <a:ext uri="{FF2B5EF4-FFF2-40B4-BE49-F238E27FC236}">
                <a16:creationId xmlns:a16="http://schemas.microsoft.com/office/drawing/2014/main" id="{37EA779C-87BF-454F-919D-A3DA98FD8A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64021"/>
            <a:ext cx="10693400" cy="834988"/>
            <a:chOff x="0" y="2959818"/>
            <a:chExt cx="12192000" cy="757168"/>
          </a:xfrm>
        </p:grpSpPr>
        <p:sp>
          <p:nvSpPr>
            <p:cNvPr id="22" name="Freeform: Shape 21">
              <a:extLst>
                <a:ext uri="{FF2B5EF4-FFF2-40B4-BE49-F238E27FC236}">
                  <a16:creationId xmlns:a16="http://schemas.microsoft.com/office/drawing/2014/main" id="{D8C2E702-9A3E-420B-81FC-693685CAF6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6AA40418-2F7D-4A2A-84C0-1A72B0307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4">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object 3"/>
          <p:cNvSpPr txBox="1"/>
          <p:nvPr/>
        </p:nvSpPr>
        <p:spPr>
          <a:xfrm>
            <a:off x="4508500" y="4628459"/>
            <a:ext cx="5791200" cy="2277165"/>
          </a:xfrm>
          <a:prstGeom prst="rect">
            <a:avLst/>
          </a:prstGeom>
        </p:spPr>
        <p:txBody>
          <a:bodyPr vert="horz" lIns="91440" tIns="45720" rIns="91440" bIns="45720" rtlCol="0">
            <a:normAutofit fontScale="92500"/>
          </a:bodyPr>
          <a:lstStyle/>
          <a:p>
            <a:pPr algn="l" rtl="0">
              <a:lnSpc>
                <a:spcPct val="90000"/>
              </a:lnSpc>
              <a:spcBef>
                <a:spcPts val="1285"/>
              </a:spcBef>
            </a:pPr>
            <a:r>
              <a:rPr lang="en-US" sz="1400" kern="1200" spc="-20" dirty="0">
                <a:solidFill>
                  <a:schemeClr val="bg1">
                    <a:alpha val="80000"/>
                  </a:schemeClr>
                </a:solidFill>
                <a:latin typeface="Comic Sans MS" panose="030F0702030302020204" pitchFamily="66" charset="0"/>
                <a:ea typeface="+mn-ea"/>
                <a:cs typeface="+mn-cs"/>
              </a:rPr>
              <a:t>Educational</a:t>
            </a:r>
            <a:r>
              <a:rPr lang="en-US" sz="1400" kern="1200" spc="-40" dirty="0">
                <a:solidFill>
                  <a:schemeClr val="bg1">
                    <a:alpha val="80000"/>
                  </a:schemeClr>
                </a:solidFill>
                <a:latin typeface="Comic Sans MS" panose="030F0702030302020204" pitchFamily="66" charset="0"/>
                <a:ea typeface="+mn-ea"/>
                <a:cs typeface="+mn-cs"/>
              </a:rPr>
              <a:t> </a:t>
            </a:r>
            <a:r>
              <a:rPr lang="en-US" sz="1400" kern="1200" spc="-45" dirty="0" err="1">
                <a:solidFill>
                  <a:schemeClr val="bg1">
                    <a:alpha val="80000"/>
                  </a:schemeClr>
                </a:solidFill>
                <a:latin typeface="Comic Sans MS" panose="030F0702030302020204" pitchFamily="66" charset="0"/>
                <a:ea typeface="+mn-ea"/>
                <a:cs typeface="+mn-cs"/>
              </a:rPr>
              <a:t>Programme</a:t>
            </a:r>
            <a:r>
              <a:rPr lang="en-US" sz="800" b="1" kern="1200" spc="-45" dirty="0">
                <a:solidFill>
                  <a:schemeClr val="bg1">
                    <a:alpha val="80000"/>
                  </a:schemeClr>
                </a:solidFill>
                <a:latin typeface="+mn-lt"/>
                <a:ea typeface="+mn-ea"/>
                <a:cs typeface="+mn-cs"/>
              </a:rPr>
              <a:t>:</a:t>
            </a:r>
            <a:endParaRPr lang="en-US" sz="800" kern="1200" dirty="0">
              <a:solidFill>
                <a:schemeClr val="bg1">
                  <a:alpha val="80000"/>
                </a:schemeClr>
              </a:solidFill>
              <a:latin typeface="+mn-lt"/>
              <a:ea typeface="+mn-ea"/>
              <a:cs typeface="+mn-cs"/>
            </a:endParaRPr>
          </a:p>
          <a:p>
            <a:pPr marR="5080" algn="just" rtl="0">
              <a:lnSpc>
                <a:spcPct val="90000"/>
              </a:lnSpc>
              <a:spcBef>
                <a:spcPts val="15"/>
              </a:spcBef>
            </a:pPr>
            <a:r>
              <a:rPr lang="en-US" sz="1200" kern="1200" spc="-30" dirty="0">
                <a:solidFill>
                  <a:schemeClr val="bg1">
                    <a:alpha val="80000"/>
                  </a:schemeClr>
                </a:solidFill>
                <a:latin typeface="Comic Sans MS" panose="030F0702030302020204" pitchFamily="66" charset="0"/>
                <a:ea typeface="+mn-ea"/>
                <a:cs typeface="+mn-cs"/>
              </a:rPr>
              <a:t>Physical activity </a:t>
            </a:r>
            <a:r>
              <a:rPr lang="en-US" sz="1200" kern="1200" spc="-125" dirty="0">
                <a:solidFill>
                  <a:schemeClr val="bg1">
                    <a:alpha val="80000"/>
                  </a:schemeClr>
                </a:solidFill>
                <a:latin typeface="Comic Sans MS" panose="030F0702030302020204" pitchFamily="66" charset="0"/>
                <a:ea typeface="+mn-ea"/>
                <a:cs typeface="+mn-cs"/>
              </a:rPr>
              <a:t>is </a:t>
            </a:r>
            <a:r>
              <a:rPr lang="en-US" sz="1200" kern="1200" spc="-45" dirty="0">
                <a:solidFill>
                  <a:schemeClr val="bg1">
                    <a:alpha val="80000"/>
                  </a:schemeClr>
                </a:solidFill>
                <a:latin typeface="Comic Sans MS" panose="030F0702030302020204" pitchFamily="66" charset="0"/>
                <a:ea typeface="+mn-ea"/>
                <a:cs typeface="+mn-cs"/>
              </a:rPr>
              <a:t>vital </a:t>
            </a:r>
            <a:r>
              <a:rPr lang="en-US" sz="1200" kern="1200" spc="-60" dirty="0">
                <a:solidFill>
                  <a:schemeClr val="bg1">
                    <a:alpha val="80000"/>
                  </a:schemeClr>
                </a:solidFill>
                <a:latin typeface="Comic Sans MS" panose="030F0702030302020204" pitchFamily="66" charset="0"/>
                <a:ea typeface="+mn-ea"/>
                <a:cs typeface="+mn-cs"/>
              </a:rPr>
              <a:t>in </a:t>
            </a:r>
            <a:r>
              <a:rPr lang="en-US" sz="1200" kern="1200" spc="-20" dirty="0">
                <a:solidFill>
                  <a:schemeClr val="bg1">
                    <a:alpha val="80000"/>
                  </a:schemeClr>
                </a:solidFill>
                <a:latin typeface="Comic Sans MS" panose="030F0702030302020204" pitchFamily="66" charset="0"/>
                <a:ea typeface="+mn-ea"/>
                <a:cs typeface="+mn-cs"/>
              </a:rPr>
              <a:t>children’s </a:t>
            </a:r>
            <a:r>
              <a:rPr lang="en-US" sz="1200" kern="1200" spc="-40" dirty="0">
                <a:solidFill>
                  <a:schemeClr val="bg1">
                    <a:alpha val="80000"/>
                  </a:schemeClr>
                </a:solidFill>
                <a:latin typeface="Comic Sans MS" panose="030F0702030302020204" pitchFamily="66" charset="0"/>
                <a:ea typeface="+mn-ea"/>
                <a:cs typeface="+mn-cs"/>
              </a:rPr>
              <a:t>all-round </a:t>
            </a:r>
            <a:r>
              <a:rPr lang="en-US" sz="1200" kern="1200" spc="-5" dirty="0">
                <a:solidFill>
                  <a:schemeClr val="bg1">
                    <a:alpha val="80000"/>
                  </a:schemeClr>
                </a:solidFill>
                <a:latin typeface="Comic Sans MS" panose="030F0702030302020204" pitchFamily="66" charset="0"/>
                <a:ea typeface="+mn-ea"/>
                <a:cs typeface="+mn-cs"/>
              </a:rPr>
              <a:t>development, </a:t>
            </a:r>
            <a:r>
              <a:rPr lang="en-US" sz="1200" kern="1200" spc="5" dirty="0">
                <a:solidFill>
                  <a:schemeClr val="bg1">
                    <a:alpha val="80000"/>
                  </a:schemeClr>
                </a:solidFill>
                <a:latin typeface="Comic Sans MS" panose="030F0702030302020204" pitchFamily="66" charset="0"/>
                <a:ea typeface="+mn-ea"/>
                <a:cs typeface="+mn-cs"/>
              </a:rPr>
              <a:t>enabling </a:t>
            </a:r>
            <a:r>
              <a:rPr lang="en-US" sz="1200" kern="1200" spc="-25" dirty="0">
                <a:solidFill>
                  <a:schemeClr val="bg1">
                    <a:alpha val="80000"/>
                  </a:schemeClr>
                </a:solidFill>
                <a:latin typeface="Comic Sans MS" panose="030F0702030302020204" pitchFamily="66" charset="0"/>
                <a:ea typeface="+mn-ea"/>
                <a:cs typeface="+mn-cs"/>
              </a:rPr>
              <a:t>them </a:t>
            </a:r>
            <a:r>
              <a:rPr lang="en-US" sz="1200" kern="1200" spc="-409" dirty="0">
                <a:solidFill>
                  <a:schemeClr val="bg1">
                    <a:alpha val="80000"/>
                  </a:schemeClr>
                </a:solidFill>
                <a:latin typeface="Comic Sans MS" panose="030F0702030302020204" pitchFamily="66" charset="0"/>
                <a:ea typeface="+mn-ea"/>
                <a:cs typeface="+mn-cs"/>
              </a:rPr>
              <a:t> </a:t>
            </a:r>
            <a:r>
              <a:rPr lang="en-US" sz="1200" kern="1200" spc="-85" dirty="0">
                <a:solidFill>
                  <a:schemeClr val="bg1">
                    <a:alpha val="80000"/>
                  </a:schemeClr>
                </a:solidFill>
                <a:latin typeface="Comic Sans MS" panose="030F0702030302020204" pitchFamily="66" charset="0"/>
                <a:ea typeface="+mn-ea"/>
                <a:cs typeface="+mn-cs"/>
              </a:rPr>
              <a:t>t</a:t>
            </a:r>
            <a:r>
              <a:rPr lang="en-US" sz="1200" kern="1200" spc="55" dirty="0">
                <a:solidFill>
                  <a:schemeClr val="bg1">
                    <a:alpha val="80000"/>
                  </a:schemeClr>
                </a:solidFill>
                <a:latin typeface="Comic Sans MS" panose="030F0702030302020204" pitchFamily="66" charset="0"/>
                <a:ea typeface="+mn-ea"/>
                <a:cs typeface="+mn-cs"/>
              </a:rPr>
              <a:t>o</a:t>
            </a:r>
            <a:r>
              <a:rPr lang="en-US" sz="1200" kern="1200" spc="-100" dirty="0">
                <a:solidFill>
                  <a:schemeClr val="bg1">
                    <a:alpha val="80000"/>
                  </a:schemeClr>
                </a:solidFill>
                <a:latin typeface="Comic Sans MS" panose="030F0702030302020204" pitchFamily="66" charset="0"/>
                <a:ea typeface="+mn-ea"/>
                <a:cs typeface="+mn-cs"/>
              </a:rPr>
              <a:t> </a:t>
            </a:r>
            <a:r>
              <a:rPr lang="en-US" sz="1200" kern="1200" spc="15" dirty="0">
                <a:solidFill>
                  <a:schemeClr val="bg1">
                    <a:alpha val="80000"/>
                  </a:schemeClr>
                </a:solidFill>
                <a:latin typeface="Comic Sans MS" panose="030F0702030302020204" pitchFamily="66" charset="0"/>
                <a:ea typeface="+mn-ea"/>
                <a:cs typeface="+mn-cs"/>
              </a:rPr>
              <a:t>p</a:t>
            </a:r>
            <a:r>
              <a:rPr lang="en-US" sz="1200" kern="1200" spc="20" dirty="0">
                <a:solidFill>
                  <a:schemeClr val="bg1">
                    <a:alpha val="80000"/>
                  </a:schemeClr>
                </a:solidFill>
                <a:latin typeface="Comic Sans MS" panose="030F0702030302020204" pitchFamily="66" charset="0"/>
                <a:ea typeface="+mn-ea"/>
                <a:cs typeface="+mn-cs"/>
              </a:rPr>
              <a:t>u</a:t>
            </a:r>
            <a:r>
              <a:rPr lang="en-US" sz="1200" kern="1200" spc="-114" dirty="0">
                <a:solidFill>
                  <a:schemeClr val="bg1">
                    <a:alpha val="80000"/>
                  </a:schemeClr>
                </a:solidFill>
                <a:latin typeface="Comic Sans MS" panose="030F0702030302020204" pitchFamily="66" charset="0"/>
                <a:ea typeface="+mn-ea"/>
                <a:cs typeface="+mn-cs"/>
              </a:rPr>
              <a:t>rsu</a:t>
            </a:r>
            <a:r>
              <a:rPr lang="en-US" sz="1200" kern="1200" spc="65" dirty="0">
                <a:solidFill>
                  <a:schemeClr val="bg1">
                    <a:alpha val="80000"/>
                  </a:schemeClr>
                </a:solidFill>
                <a:latin typeface="Comic Sans MS" panose="030F0702030302020204" pitchFamily="66" charset="0"/>
                <a:ea typeface="+mn-ea"/>
                <a:cs typeface="+mn-cs"/>
              </a:rPr>
              <a:t>e</a:t>
            </a:r>
            <a:r>
              <a:rPr lang="en-US" sz="1200" kern="1200" spc="-90" dirty="0">
                <a:solidFill>
                  <a:schemeClr val="bg1">
                    <a:alpha val="80000"/>
                  </a:schemeClr>
                </a:solidFill>
                <a:latin typeface="Comic Sans MS" panose="030F0702030302020204" pitchFamily="66" charset="0"/>
                <a:ea typeface="+mn-ea"/>
                <a:cs typeface="+mn-cs"/>
              </a:rPr>
              <a:t> </a:t>
            </a:r>
            <a:r>
              <a:rPr lang="en-US" sz="1200" kern="1200" spc="35" dirty="0">
                <a:solidFill>
                  <a:schemeClr val="bg1">
                    <a:alpha val="80000"/>
                  </a:schemeClr>
                </a:solidFill>
                <a:latin typeface="Comic Sans MS" panose="030F0702030302020204" pitchFamily="66" charset="0"/>
                <a:ea typeface="+mn-ea"/>
                <a:cs typeface="+mn-cs"/>
              </a:rPr>
              <a:t>h</a:t>
            </a:r>
            <a:r>
              <a:rPr lang="en-US" sz="1200" kern="1200" spc="25" dirty="0">
                <a:solidFill>
                  <a:schemeClr val="bg1">
                    <a:alpha val="80000"/>
                  </a:schemeClr>
                </a:solidFill>
                <a:latin typeface="Comic Sans MS" panose="030F0702030302020204" pitchFamily="66" charset="0"/>
                <a:ea typeface="+mn-ea"/>
                <a:cs typeface="+mn-cs"/>
              </a:rPr>
              <a:t>a</a:t>
            </a:r>
            <a:r>
              <a:rPr lang="en-US" sz="1200" kern="1200" spc="65" dirty="0">
                <a:solidFill>
                  <a:schemeClr val="bg1">
                    <a:alpha val="80000"/>
                  </a:schemeClr>
                </a:solidFill>
                <a:latin typeface="Comic Sans MS" panose="030F0702030302020204" pitchFamily="66" charset="0"/>
                <a:ea typeface="+mn-ea"/>
                <a:cs typeface="+mn-cs"/>
              </a:rPr>
              <a:t>p</a:t>
            </a:r>
            <a:r>
              <a:rPr lang="en-US" sz="1200" kern="1200" spc="75" dirty="0">
                <a:solidFill>
                  <a:schemeClr val="bg1">
                    <a:alpha val="80000"/>
                  </a:schemeClr>
                </a:solidFill>
                <a:latin typeface="Comic Sans MS" panose="030F0702030302020204" pitchFamily="66" charset="0"/>
                <a:ea typeface="+mn-ea"/>
                <a:cs typeface="+mn-cs"/>
              </a:rPr>
              <a:t>p</a:t>
            </a:r>
            <a:r>
              <a:rPr lang="en-US" sz="1200" kern="1200" spc="-70" dirty="0">
                <a:solidFill>
                  <a:schemeClr val="bg1">
                    <a:alpha val="80000"/>
                  </a:schemeClr>
                </a:solidFill>
                <a:latin typeface="Comic Sans MS" panose="030F0702030302020204" pitchFamily="66" charset="0"/>
                <a:ea typeface="+mn-ea"/>
                <a:cs typeface="+mn-cs"/>
              </a:rPr>
              <a:t>y</a:t>
            </a:r>
            <a:r>
              <a:rPr lang="en-US" sz="1200" kern="1200" spc="-105" dirty="0">
                <a:solidFill>
                  <a:schemeClr val="bg1">
                    <a:alpha val="80000"/>
                  </a:schemeClr>
                </a:solidFill>
                <a:latin typeface="Comic Sans MS" panose="030F0702030302020204" pitchFamily="66" charset="0"/>
                <a:ea typeface="+mn-ea"/>
                <a:cs typeface="+mn-cs"/>
              </a:rPr>
              <a:t>,</a:t>
            </a:r>
            <a:r>
              <a:rPr lang="en-US" sz="1200" kern="1200" spc="-100" dirty="0">
                <a:solidFill>
                  <a:schemeClr val="bg1">
                    <a:alpha val="80000"/>
                  </a:schemeClr>
                </a:solidFill>
                <a:latin typeface="Comic Sans MS" panose="030F0702030302020204" pitchFamily="66" charset="0"/>
                <a:ea typeface="+mn-ea"/>
                <a:cs typeface="+mn-cs"/>
              </a:rPr>
              <a:t> </a:t>
            </a:r>
            <a:r>
              <a:rPr lang="en-US" sz="1200" kern="1200" spc="15" dirty="0">
                <a:solidFill>
                  <a:schemeClr val="bg1">
                    <a:alpha val="80000"/>
                  </a:schemeClr>
                </a:solidFill>
                <a:latin typeface="Comic Sans MS" panose="030F0702030302020204" pitchFamily="66" charset="0"/>
                <a:ea typeface="+mn-ea"/>
                <a:cs typeface="+mn-cs"/>
              </a:rPr>
              <a:t>he</a:t>
            </a:r>
            <a:r>
              <a:rPr lang="en-US" sz="1200" kern="1200" spc="75" dirty="0">
                <a:solidFill>
                  <a:schemeClr val="bg1">
                    <a:alpha val="80000"/>
                  </a:schemeClr>
                </a:solidFill>
                <a:latin typeface="Comic Sans MS" panose="030F0702030302020204" pitchFamily="66" charset="0"/>
                <a:ea typeface="+mn-ea"/>
                <a:cs typeface="+mn-cs"/>
              </a:rPr>
              <a:t>a</a:t>
            </a:r>
            <a:r>
              <a:rPr lang="en-US" sz="1200" kern="1200" spc="-70" dirty="0">
                <a:solidFill>
                  <a:schemeClr val="bg1">
                    <a:alpha val="80000"/>
                  </a:schemeClr>
                </a:solidFill>
                <a:latin typeface="Comic Sans MS" panose="030F0702030302020204" pitchFamily="66" charset="0"/>
                <a:ea typeface="+mn-ea"/>
                <a:cs typeface="+mn-cs"/>
              </a:rPr>
              <a:t>l</a:t>
            </a:r>
            <a:r>
              <a:rPr lang="en-US" sz="1200" kern="1200" spc="-95" dirty="0">
                <a:solidFill>
                  <a:schemeClr val="bg1">
                    <a:alpha val="80000"/>
                  </a:schemeClr>
                </a:solidFill>
                <a:latin typeface="Comic Sans MS" panose="030F0702030302020204" pitchFamily="66" charset="0"/>
                <a:ea typeface="+mn-ea"/>
                <a:cs typeface="+mn-cs"/>
              </a:rPr>
              <a:t>t</a:t>
            </a:r>
            <a:r>
              <a:rPr lang="en-US" sz="1200" kern="1200" spc="-20" dirty="0">
                <a:solidFill>
                  <a:schemeClr val="bg1">
                    <a:alpha val="80000"/>
                  </a:schemeClr>
                </a:solidFill>
                <a:latin typeface="Comic Sans MS" panose="030F0702030302020204" pitchFamily="66" charset="0"/>
                <a:ea typeface="+mn-ea"/>
                <a:cs typeface="+mn-cs"/>
              </a:rPr>
              <a:t>h</a:t>
            </a:r>
            <a:r>
              <a:rPr lang="en-US" sz="1200" kern="1200" spc="-70" dirty="0">
                <a:solidFill>
                  <a:schemeClr val="bg1">
                    <a:alpha val="80000"/>
                  </a:schemeClr>
                </a:solidFill>
                <a:latin typeface="Comic Sans MS" panose="030F0702030302020204" pitchFamily="66" charset="0"/>
                <a:ea typeface="+mn-ea"/>
                <a:cs typeface="+mn-cs"/>
              </a:rPr>
              <a:t>y</a:t>
            </a:r>
            <a:r>
              <a:rPr lang="en-US" sz="1200" kern="1200" spc="-100" dirty="0">
                <a:solidFill>
                  <a:schemeClr val="bg1">
                    <a:alpha val="80000"/>
                  </a:schemeClr>
                </a:solidFill>
                <a:latin typeface="Comic Sans MS" panose="030F0702030302020204" pitchFamily="66" charset="0"/>
                <a:ea typeface="+mn-ea"/>
                <a:cs typeface="+mn-cs"/>
              </a:rPr>
              <a:t> </a:t>
            </a:r>
            <a:r>
              <a:rPr lang="en-US" sz="1200" kern="1200" spc="40" dirty="0">
                <a:solidFill>
                  <a:schemeClr val="bg1">
                    <a:alpha val="80000"/>
                  </a:schemeClr>
                </a:solidFill>
                <a:latin typeface="Comic Sans MS" panose="030F0702030302020204" pitchFamily="66" charset="0"/>
                <a:ea typeface="+mn-ea"/>
                <a:cs typeface="+mn-cs"/>
              </a:rPr>
              <a:t>an</a:t>
            </a:r>
            <a:r>
              <a:rPr lang="en-US" sz="1200" kern="1200" spc="45" dirty="0">
                <a:solidFill>
                  <a:schemeClr val="bg1">
                    <a:alpha val="80000"/>
                  </a:schemeClr>
                </a:solidFill>
                <a:latin typeface="Comic Sans MS" panose="030F0702030302020204" pitchFamily="66" charset="0"/>
                <a:ea typeface="+mn-ea"/>
                <a:cs typeface="+mn-cs"/>
              </a:rPr>
              <a:t>d</a:t>
            </a:r>
            <a:r>
              <a:rPr lang="en-US" sz="1200" kern="1200" spc="-85" dirty="0">
                <a:solidFill>
                  <a:schemeClr val="bg1">
                    <a:alpha val="80000"/>
                  </a:schemeClr>
                </a:solidFill>
                <a:latin typeface="Comic Sans MS" panose="030F0702030302020204" pitchFamily="66" charset="0"/>
                <a:ea typeface="+mn-ea"/>
                <a:cs typeface="+mn-cs"/>
              </a:rPr>
              <a:t> </a:t>
            </a:r>
            <a:r>
              <a:rPr lang="en-US" sz="1200" kern="1200" spc="125" dirty="0">
                <a:solidFill>
                  <a:schemeClr val="bg1">
                    <a:alpha val="80000"/>
                  </a:schemeClr>
                </a:solidFill>
                <a:latin typeface="Comic Sans MS" panose="030F0702030302020204" pitchFamily="66" charset="0"/>
                <a:ea typeface="+mn-ea"/>
                <a:cs typeface="+mn-cs"/>
              </a:rPr>
              <a:t>ac</a:t>
            </a:r>
            <a:r>
              <a:rPr lang="en-US" sz="1200" kern="1200" spc="-95" dirty="0">
                <a:solidFill>
                  <a:schemeClr val="bg1">
                    <a:alpha val="80000"/>
                  </a:schemeClr>
                </a:solidFill>
                <a:latin typeface="Comic Sans MS" panose="030F0702030302020204" pitchFamily="66" charset="0"/>
                <a:ea typeface="+mn-ea"/>
                <a:cs typeface="+mn-cs"/>
              </a:rPr>
              <a:t>t</a:t>
            </a:r>
            <a:r>
              <a:rPr lang="en-US" sz="1200" kern="1200" spc="-75" dirty="0">
                <a:solidFill>
                  <a:schemeClr val="bg1">
                    <a:alpha val="80000"/>
                  </a:schemeClr>
                </a:solidFill>
                <a:latin typeface="Comic Sans MS" panose="030F0702030302020204" pitchFamily="66" charset="0"/>
                <a:ea typeface="+mn-ea"/>
                <a:cs typeface="+mn-cs"/>
              </a:rPr>
              <a:t>iv</a:t>
            </a:r>
            <a:r>
              <a:rPr lang="en-US" sz="1200" kern="1200" spc="65" dirty="0">
                <a:solidFill>
                  <a:schemeClr val="bg1">
                    <a:alpha val="80000"/>
                  </a:schemeClr>
                </a:solidFill>
                <a:latin typeface="Comic Sans MS" panose="030F0702030302020204" pitchFamily="66" charset="0"/>
                <a:ea typeface="+mn-ea"/>
                <a:cs typeface="+mn-cs"/>
              </a:rPr>
              <a:t>e</a:t>
            </a:r>
            <a:r>
              <a:rPr lang="en-US" sz="1200" kern="1200" spc="-90" dirty="0">
                <a:solidFill>
                  <a:schemeClr val="bg1">
                    <a:alpha val="80000"/>
                  </a:schemeClr>
                </a:solidFill>
                <a:latin typeface="Comic Sans MS" panose="030F0702030302020204" pitchFamily="66" charset="0"/>
                <a:ea typeface="+mn-ea"/>
                <a:cs typeface="+mn-cs"/>
              </a:rPr>
              <a:t> </a:t>
            </a:r>
            <a:r>
              <a:rPr lang="en-US" sz="1200" kern="1200" spc="-70" dirty="0">
                <a:solidFill>
                  <a:schemeClr val="bg1">
                    <a:alpha val="80000"/>
                  </a:schemeClr>
                </a:solidFill>
                <a:latin typeface="Comic Sans MS" panose="030F0702030302020204" pitchFamily="66" charset="0"/>
                <a:ea typeface="+mn-ea"/>
                <a:cs typeface="+mn-cs"/>
              </a:rPr>
              <a:t>l</a:t>
            </a:r>
            <a:r>
              <a:rPr lang="en-US" sz="1200" kern="1200" spc="-75" dirty="0">
                <a:solidFill>
                  <a:schemeClr val="bg1">
                    <a:alpha val="80000"/>
                  </a:schemeClr>
                </a:solidFill>
                <a:latin typeface="Comic Sans MS" panose="030F0702030302020204" pitchFamily="66" charset="0"/>
                <a:ea typeface="+mn-ea"/>
                <a:cs typeface="+mn-cs"/>
              </a:rPr>
              <a:t>iv</a:t>
            </a:r>
            <a:r>
              <a:rPr lang="en-US" sz="1200" kern="1200" spc="-70" dirty="0">
                <a:solidFill>
                  <a:schemeClr val="bg1">
                    <a:alpha val="80000"/>
                  </a:schemeClr>
                </a:solidFill>
                <a:latin typeface="Comic Sans MS" panose="030F0702030302020204" pitchFamily="66" charset="0"/>
                <a:ea typeface="+mn-ea"/>
                <a:cs typeface="+mn-cs"/>
              </a:rPr>
              <a:t>es.</a:t>
            </a:r>
            <a:r>
              <a:rPr lang="en-US" sz="1200" kern="1200" spc="-100" dirty="0">
                <a:solidFill>
                  <a:schemeClr val="bg1">
                    <a:alpha val="80000"/>
                  </a:schemeClr>
                </a:solidFill>
                <a:latin typeface="Comic Sans MS" panose="030F0702030302020204" pitchFamily="66" charset="0"/>
                <a:ea typeface="+mn-ea"/>
                <a:cs typeface="+mn-cs"/>
              </a:rPr>
              <a:t> </a:t>
            </a:r>
            <a:r>
              <a:rPr lang="en-US" sz="1200" kern="1200" dirty="0">
                <a:solidFill>
                  <a:schemeClr val="bg1">
                    <a:alpha val="80000"/>
                  </a:schemeClr>
                </a:solidFill>
                <a:latin typeface="Comic Sans MS" panose="030F0702030302020204" pitchFamily="66" charset="0"/>
                <a:ea typeface="+mn-ea"/>
                <a:cs typeface="+mn-cs"/>
              </a:rPr>
              <a:t>Gr</a:t>
            </a:r>
            <a:r>
              <a:rPr lang="en-US" sz="1200" kern="1200" spc="-5" dirty="0">
                <a:solidFill>
                  <a:schemeClr val="bg1">
                    <a:alpha val="80000"/>
                  </a:schemeClr>
                </a:solidFill>
                <a:latin typeface="Comic Sans MS" panose="030F0702030302020204" pitchFamily="66" charset="0"/>
                <a:ea typeface="+mn-ea"/>
                <a:cs typeface="+mn-cs"/>
              </a:rPr>
              <a:t>o</a:t>
            </a:r>
            <a:r>
              <a:rPr lang="en-US" sz="1200" kern="1200" spc="-165" dirty="0">
                <a:solidFill>
                  <a:schemeClr val="bg1">
                    <a:alpha val="80000"/>
                  </a:schemeClr>
                </a:solidFill>
                <a:latin typeface="Comic Sans MS" panose="030F0702030302020204" pitchFamily="66" charset="0"/>
                <a:ea typeface="+mn-ea"/>
                <a:cs typeface="+mn-cs"/>
              </a:rPr>
              <a:t>s</a:t>
            </a:r>
            <a:r>
              <a:rPr lang="en-US" sz="1200" kern="1200" spc="-160" dirty="0">
                <a:solidFill>
                  <a:schemeClr val="bg1">
                    <a:alpha val="80000"/>
                  </a:schemeClr>
                </a:solidFill>
                <a:latin typeface="Comic Sans MS" panose="030F0702030302020204" pitchFamily="66" charset="0"/>
                <a:ea typeface="+mn-ea"/>
                <a:cs typeface="+mn-cs"/>
              </a:rPr>
              <a:t>s</a:t>
            </a:r>
            <a:r>
              <a:rPr lang="en-US" sz="1200" kern="1200" spc="-90" dirty="0">
                <a:solidFill>
                  <a:schemeClr val="bg1">
                    <a:alpha val="80000"/>
                  </a:schemeClr>
                </a:solidFill>
                <a:latin typeface="Comic Sans MS" panose="030F0702030302020204" pitchFamily="66" charset="0"/>
                <a:ea typeface="+mn-ea"/>
                <a:cs typeface="+mn-cs"/>
              </a:rPr>
              <a:t> </a:t>
            </a:r>
            <a:r>
              <a:rPr lang="en-US" sz="1200" kern="1200" spc="40" dirty="0">
                <a:solidFill>
                  <a:schemeClr val="bg1">
                    <a:alpha val="80000"/>
                  </a:schemeClr>
                </a:solidFill>
                <a:latin typeface="Comic Sans MS" panose="030F0702030302020204" pitchFamily="66" charset="0"/>
                <a:ea typeface="+mn-ea"/>
                <a:cs typeface="+mn-cs"/>
              </a:rPr>
              <a:t>an</a:t>
            </a:r>
            <a:r>
              <a:rPr lang="en-US" sz="1200" kern="1200" spc="45" dirty="0">
                <a:solidFill>
                  <a:schemeClr val="bg1">
                    <a:alpha val="80000"/>
                  </a:schemeClr>
                </a:solidFill>
                <a:latin typeface="Comic Sans MS" panose="030F0702030302020204" pitchFamily="66" charset="0"/>
                <a:ea typeface="+mn-ea"/>
                <a:cs typeface="+mn-cs"/>
              </a:rPr>
              <a:t>d</a:t>
            </a:r>
            <a:r>
              <a:rPr lang="en-US" sz="1200" kern="1200" spc="-85" dirty="0">
                <a:solidFill>
                  <a:schemeClr val="bg1">
                    <a:alpha val="80000"/>
                  </a:schemeClr>
                </a:solidFill>
                <a:latin typeface="Comic Sans MS" panose="030F0702030302020204" pitchFamily="66" charset="0"/>
                <a:ea typeface="+mn-ea"/>
                <a:cs typeface="+mn-cs"/>
              </a:rPr>
              <a:t> </a:t>
            </a:r>
            <a:r>
              <a:rPr lang="en-US" sz="1200" kern="1200" spc="-45" dirty="0">
                <a:solidFill>
                  <a:schemeClr val="bg1">
                    <a:alpha val="80000"/>
                  </a:schemeClr>
                </a:solidFill>
                <a:latin typeface="Comic Sans MS" panose="030F0702030302020204" pitchFamily="66" charset="0"/>
                <a:ea typeface="+mn-ea"/>
                <a:cs typeface="+mn-cs"/>
              </a:rPr>
              <a:t>fi</a:t>
            </a:r>
            <a:r>
              <a:rPr lang="en-US" sz="1200" kern="1200" spc="-65" dirty="0">
                <a:solidFill>
                  <a:schemeClr val="bg1">
                    <a:alpha val="80000"/>
                  </a:schemeClr>
                </a:solidFill>
                <a:latin typeface="Comic Sans MS" panose="030F0702030302020204" pitchFamily="66" charset="0"/>
                <a:ea typeface="+mn-ea"/>
                <a:cs typeface="+mn-cs"/>
              </a:rPr>
              <a:t>n</a:t>
            </a:r>
            <a:r>
              <a:rPr lang="en-US" sz="1200" kern="1200" spc="65" dirty="0">
                <a:solidFill>
                  <a:schemeClr val="bg1">
                    <a:alpha val="80000"/>
                  </a:schemeClr>
                </a:solidFill>
                <a:latin typeface="Comic Sans MS" panose="030F0702030302020204" pitchFamily="66" charset="0"/>
                <a:ea typeface="+mn-ea"/>
                <a:cs typeface="+mn-cs"/>
              </a:rPr>
              <a:t>e</a:t>
            </a:r>
            <a:r>
              <a:rPr lang="en-US" sz="1200" kern="1200" spc="-90" dirty="0">
                <a:solidFill>
                  <a:schemeClr val="bg1">
                    <a:alpha val="80000"/>
                  </a:schemeClr>
                </a:solidFill>
                <a:latin typeface="Comic Sans MS" panose="030F0702030302020204" pitchFamily="66" charset="0"/>
                <a:ea typeface="+mn-ea"/>
                <a:cs typeface="+mn-cs"/>
              </a:rPr>
              <a:t> </a:t>
            </a:r>
            <a:r>
              <a:rPr lang="en-US" sz="1200" kern="1200" spc="-35" dirty="0">
                <a:solidFill>
                  <a:schemeClr val="bg1">
                    <a:alpha val="80000"/>
                  </a:schemeClr>
                </a:solidFill>
                <a:latin typeface="Comic Sans MS" panose="030F0702030302020204" pitchFamily="66" charset="0"/>
                <a:ea typeface="+mn-ea"/>
                <a:cs typeface="+mn-cs"/>
              </a:rPr>
              <a:t>m</a:t>
            </a:r>
            <a:r>
              <a:rPr lang="en-US" sz="1200" kern="1200" spc="45" dirty="0">
                <a:solidFill>
                  <a:schemeClr val="bg1">
                    <a:alpha val="80000"/>
                  </a:schemeClr>
                </a:solidFill>
                <a:latin typeface="Comic Sans MS" panose="030F0702030302020204" pitchFamily="66" charset="0"/>
                <a:ea typeface="+mn-ea"/>
                <a:cs typeface="+mn-cs"/>
              </a:rPr>
              <a:t>o</a:t>
            </a:r>
            <a:r>
              <a:rPr lang="en-US" sz="1200" kern="1200" spc="-85" dirty="0">
                <a:solidFill>
                  <a:schemeClr val="bg1">
                    <a:alpha val="80000"/>
                  </a:schemeClr>
                </a:solidFill>
                <a:latin typeface="Comic Sans MS" panose="030F0702030302020204" pitchFamily="66" charset="0"/>
                <a:ea typeface="+mn-ea"/>
                <a:cs typeface="+mn-cs"/>
              </a:rPr>
              <a:t>t</a:t>
            </a:r>
            <a:r>
              <a:rPr lang="en-US" sz="1200" kern="1200" spc="45" dirty="0">
                <a:solidFill>
                  <a:schemeClr val="bg1">
                    <a:alpha val="80000"/>
                  </a:schemeClr>
                </a:solidFill>
                <a:latin typeface="Comic Sans MS" panose="030F0702030302020204" pitchFamily="66" charset="0"/>
                <a:ea typeface="+mn-ea"/>
                <a:cs typeface="+mn-cs"/>
              </a:rPr>
              <a:t>o</a:t>
            </a:r>
            <a:r>
              <a:rPr lang="en-US" sz="1200" kern="1200" spc="-135" dirty="0">
                <a:solidFill>
                  <a:schemeClr val="bg1">
                    <a:alpha val="80000"/>
                  </a:schemeClr>
                </a:solidFill>
                <a:latin typeface="Comic Sans MS" panose="030F0702030302020204" pitchFamily="66" charset="0"/>
                <a:ea typeface="+mn-ea"/>
                <a:cs typeface="+mn-cs"/>
              </a:rPr>
              <a:t>r  </a:t>
            </a:r>
            <a:r>
              <a:rPr lang="en-US" sz="1200" kern="1200" spc="-10" dirty="0">
                <a:solidFill>
                  <a:schemeClr val="bg1">
                    <a:alpha val="80000"/>
                  </a:schemeClr>
                </a:solidFill>
                <a:latin typeface="Comic Sans MS" panose="030F0702030302020204" pitchFamily="66" charset="0"/>
                <a:ea typeface="+mn-ea"/>
                <a:cs typeface="+mn-cs"/>
              </a:rPr>
              <a:t>experiences </a:t>
            </a:r>
            <a:r>
              <a:rPr lang="en-US" sz="1200" kern="1200" spc="25" dirty="0">
                <a:solidFill>
                  <a:schemeClr val="bg1">
                    <a:alpha val="80000"/>
                  </a:schemeClr>
                </a:solidFill>
                <a:latin typeface="Comic Sans MS" panose="030F0702030302020204" pitchFamily="66" charset="0"/>
                <a:ea typeface="+mn-ea"/>
                <a:cs typeface="+mn-cs"/>
              </a:rPr>
              <a:t>develop </a:t>
            </a:r>
            <a:r>
              <a:rPr lang="en-US" sz="1200" kern="1200" spc="-25" dirty="0">
                <a:solidFill>
                  <a:schemeClr val="bg1">
                    <a:alpha val="80000"/>
                  </a:schemeClr>
                </a:solidFill>
                <a:latin typeface="Comic Sans MS" panose="030F0702030302020204" pitchFamily="66" charset="0"/>
                <a:ea typeface="+mn-ea"/>
                <a:cs typeface="+mn-cs"/>
              </a:rPr>
              <a:t>incrementally throughout </a:t>
            </a:r>
            <a:r>
              <a:rPr lang="en-US" sz="1200" kern="1200" spc="-30" dirty="0">
                <a:solidFill>
                  <a:schemeClr val="bg1">
                    <a:alpha val="80000"/>
                  </a:schemeClr>
                </a:solidFill>
                <a:latin typeface="Comic Sans MS" panose="030F0702030302020204" pitchFamily="66" charset="0"/>
                <a:ea typeface="+mn-ea"/>
                <a:cs typeface="+mn-cs"/>
              </a:rPr>
              <a:t>early </a:t>
            </a:r>
            <a:r>
              <a:rPr lang="en-US" sz="1200" kern="1200" dirty="0">
                <a:solidFill>
                  <a:schemeClr val="bg1">
                    <a:alpha val="80000"/>
                  </a:schemeClr>
                </a:solidFill>
                <a:latin typeface="Comic Sans MS" panose="030F0702030302020204" pitchFamily="66" charset="0"/>
                <a:ea typeface="+mn-ea"/>
                <a:cs typeface="+mn-cs"/>
              </a:rPr>
              <a:t>childhood, </a:t>
            </a:r>
            <a:r>
              <a:rPr lang="en-US" sz="1200" kern="1200" spc="-55" dirty="0">
                <a:solidFill>
                  <a:schemeClr val="bg1">
                    <a:alpha val="80000"/>
                  </a:schemeClr>
                </a:solidFill>
                <a:latin typeface="Comic Sans MS" panose="030F0702030302020204" pitchFamily="66" charset="0"/>
                <a:ea typeface="+mn-ea"/>
                <a:cs typeface="+mn-cs"/>
              </a:rPr>
              <a:t>starting </a:t>
            </a:r>
            <a:r>
              <a:rPr lang="en-US" sz="1200" kern="1200" spc="-50" dirty="0">
                <a:solidFill>
                  <a:schemeClr val="bg1">
                    <a:alpha val="80000"/>
                  </a:schemeClr>
                </a:solidFill>
                <a:latin typeface="Comic Sans MS" panose="030F0702030302020204" pitchFamily="66" charset="0"/>
                <a:ea typeface="+mn-ea"/>
                <a:cs typeface="+mn-cs"/>
              </a:rPr>
              <a:t> with </a:t>
            </a:r>
            <a:r>
              <a:rPr lang="en-US" sz="1200" kern="1200" spc="-65" dirty="0">
                <a:solidFill>
                  <a:schemeClr val="bg1">
                    <a:alpha val="80000"/>
                  </a:schemeClr>
                </a:solidFill>
                <a:latin typeface="Comic Sans MS" panose="030F0702030302020204" pitchFamily="66" charset="0"/>
                <a:ea typeface="+mn-ea"/>
                <a:cs typeface="+mn-cs"/>
              </a:rPr>
              <a:t>sensory </a:t>
            </a:r>
            <a:r>
              <a:rPr lang="en-US" sz="1200" kern="1200" spc="-35" dirty="0">
                <a:solidFill>
                  <a:schemeClr val="bg1">
                    <a:alpha val="80000"/>
                  </a:schemeClr>
                </a:solidFill>
                <a:latin typeface="Comic Sans MS" panose="030F0702030302020204" pitchFamily="66" charset="0"/>
                <a:ea typeface="+mn-ea"/>
                <a:cs typeface="+mn-cs"/>
              </a:rPr>
              <a:t>explorations </a:t>
            </a:r>
            <a:r>
              <a:rPr lang="en-US" sz="1200" kern="1200" spc="45" dirty="0">
                <a:solidFill>
                  <a:schemeClr val="bg1">
                    <a:alpha val="80000"/>
                  </a:schemeClr>
                </a:solidFill>
                <a:latin typeface="Comic Sans MS" panose="030F0702030302020204" pitchFamily="66" charset="0"/>
                <a:ea typeface="+mn-ea"/>
                <a:cs typeface="+mn-cs"/>
              </a:rPr>
              <a:t>and </a:t>
            </a:r>
            <a:r>
              <a:rPr lang="en-US" sz="1200" kern="1200" spc="-20" dirty="0">
                <a:solidFill>
                  <a:schemeClr val="bg1">
                    <a:alpha val="80000"/>
                  </a:schemeClr>
                </a:solidFill>
                <a:latin typeface="Comic Sans MS" panose="030F0702030302020204" pitchFamily="66" charset="0"/>
                <a:ea typeface="+mn-ea"/>
                <a:cs typeface="+mn-cs"/>
              </a:rPr>
              <a:t>the </a:t>
            </a:r>
            <a:r>
              <a:rPr lang="en-US" sz="1200" kern="1200" spc="10" dirty="0">
                <a:solidFill>
                  <a:schemeClr val="bg1">
                    <a:alpha val="80000"/>
                  </a:schemeClr>
                </a:solidFill>
                <a:latin typeface="Comic Sans MS" panose="030F0702030302020204" pitchFamily="66" charset="0"/>
                <a:ea typeface="+mn-ea"/>
                <a:cs typeface="+mn-cs"/>
              </a:rPr>
              <a:t>development </a:t>
            </a:r>
            <a:r>
              <a:rPr lang="en-US" sz="1200" kern="1200" spc="5" dirty="0">
                <a:solidFill>
                  <a:schemeClr val="bg1">
                    <a:alpha val="80000"/>
                  </a:schemeClr>
                </a:solidFill>
                <a:latin typeface="Comic Sans MS" panose="030F0702030302020204" pitchFamily="66" charset="0"/>
                <a:ea typeface="+mn-ea"/>
                <a:cs typeface="+mn-cs"/>
              </a:rPr>
              <a:t>of </a:t>
            </a:r>
            <a:r>
              <a:rPr lang="en-US" sz="1200" kern="1200" spc="95" dirty="0">
                <a:solidFill>
                  <a:schemeClr val="bg1">
                    <a:alpha val="80000"/>
                  </a:schemeClr>
                </a:solidFill>
                <a:latin typeface="Comic Sans MS" panose="030F0702030302020204" pitchFamily="66" charset="0"/>
                <a:ea typeface="+mn-ea"/>
                <a:cs typeface="+mn-cs"/>
              </a:rPr>
              <a:t>a </a:t>
            </a:r>
            <a:r>
              <a:rPr lang="en-US" sz="1200" kern="1200" spc="-10" dirty="0">
                <a:solidFill>
                  <a:schemeClr val="bg1">
                    <a:alpha val="80000"/>
                  </a:schemeClr>
                </a:solidFill>
                <a:latin typeface="Comic Sans MS" panose="030F0702030302020204" pitchFamily="66" charset="0"/>
                <a:ea typeface="+mn-ea"/>
                <a:cs typeface="+mn-cs"/>
              </a:rPr>
              <a:t>child’s </a:t>
            </a:r>
            <a:r>
              <a:rPr lang="en-US" sz="1200" kern="1200" spc="-60" dirty="0">
                <a:solidFill>
                  <a:schemeClr val="bg1">
                    <a:alpha val="80000"/>
                  </a:schemeClr>
                </a:solidFill>
                <a:latin typeface="Comic Sans MS" panose="030F0702030302020204" pitchFamily="66" charset="0"/>
                <a:ea typeface="+mn-ea"/>
                <a:cs typeface="+mn-cs"/>
              </a:rPr>
              <a:t>strength, </a:t>
            </a:r>
            <a:r>
              <a:rPr lang="en-US" sz="1200" kern="1200" spc="25" dirty="0">
                <a:solidFill>
                  <a:schemeClr val="bg1">
                    <a:alpha val="80000"/>
                  </a:schemeClr>
                </a:solidFill>
                <a:latin typeface="Comic Sans MS" panose="030F0702030302020204" pitchFamily="66" charset="0"/>
                <a:ea typeface="+mn-ea"/>
                <a:cs typeface="+mn-cs"/>
              </a:rPr>
              <a:t>co- </a:t>
            </a:r>
            <a:r>
              <a:rPr lang="en-US" sz="1200" kern="1200" spc="30" dirty="0">
                <a:solidFill>
                  <a:schemeClr val="bg1">
                    <a:alpha val="80000"/>
                  </a:schemeClr>
                </a:solidFill>
                <a:latin typeface="Comic Sans MS" panose="030F0702030302020204" pitchFamily="66" charset="0"/>
                <a:ea typeface="+mn-ea"/>
                <a:cs typeface="+mn-cs"/>
              </a:rPr>
              <a:t> </a:t>
            </a:r>
            <a:r>
              <a:rPr lang="en-US" sz="1200" kern="1200" spc="-25" dirty="0">
                <a:solidFill>
                  <a:schemeClr val="bg1">
                    <a:alpha val="80000"/>
                  </a:schemeClr>
                </a:solidFill>
                <a:latin typeface="Comic Sans MS" panose="030F0702030302020204" pitchFamily="66" charset="0"/>
                <a:ea typeface="+mn-ea"/>
                <a:cs typeface="+mn-cs"/>
              </a:rPr>
              <a:t>ordination </a:t>
            </a:r>
            <a:r>
              <a:rPr lang="en-US" sz="1200" kern="1200" spc="45" dirty="0">
                <a:solidFill>
                  <a:schemeClr val="bg1">
                    <a:alpha val="80000"/>
                  </a:schemeClr>
                </a:solidFill>
                <a:latin typeface="Comic Sans MS" panose="030F0702030302020204" pitchFamily="66" charset="0"/>
                <a:ea typeface="+mn-ea"/>
                <a:cs typeface="+mn-cs"/>
              </a:rPr>
              <a:t>and </a:t>
            </a:r>
            <a:r>
              <a:rPr lang="en-US" sz="1200" kern="1200" spc="-30" dirty="0">
                <a:solidFill>
                  <a:schemeClr val="bg1">
                    <a:alpha val="80000"/>
                  </a:schemeClr>
                </a:solidFill>
                <a:latin typeface="Comic Sans MS" panose="030F0702030302020204" pitchFamily="66" charset="0"/>
                <a:ea typeface="+mn-ea"/>
                <a:cs typeface="+mn-cs"/>
              </a:rPr>
              <a:t>positional </a:t>
            </a:r>
            <a:r>
              <a:rPr lang="en-US" sz="1200" kern="1200" spc="-20" dirty="0">
                <a:solidFill>
                  <a:schemeClr val="bg1">
                    <a:alpha val="80000"/>
                  </a:schemeClr>
                </a:solidFill>
                <a:latin typeface="Comic Sans MS" panose="030F0702030302020204" pitchFamily="66" charset="0"/>
                <a:ea typeface="+mn-ea"/>
                <a:cs typeface="+mn-cs"/>
              </a:rPr>
              <a:t>awareness </a:t>
            </a:r>
            <a:r>
              <a:rPr lang="en-US" sz="1200" kern="1200" spc="-30" dirty="0">
                <a:solidFill>
                  <a:schemeClr val="bg1">
                    <a:alpha val="80000"/>
                  </a:schemeClr>
                </a:solidFill>
                <a:latin typeface="Comic Sans MS" panose="030F0702030302020204" pitchFamily="66" charset="0"/>
                <a:ea typeface="+mn-ea"/>
                <a:cs typeface="+mn-cs"/>
              </a:rPr>
              <a:t>through </a:t>
            </a:r>
            <a:r>
              <a:rPr lang="en-US" sz="1200" kern="1200" spc="-55" dirty="0">
                <a:solidFill>
                  <a:schemeClr val="bg1">
                    <a:alpha val="80000"/>
                  </a:schemeClr>
                </a:solidFill>
                <a:latin typeface="Comic Sans MS" panose="030F0702030302020204" pitchFamily="66" charset="0"/>
                <a:ea typeface="+mn-ea"/>
                <a:cs typeface="+mn-cs"/>
              </a:rPr>
              <a:t>tummy time, </a:t>
            </a:r>
            <a:r>
              <a:rPr lang="en-US" sz="1200" kern="1200" spc="-5" dirty="0">
                <a:solidFill>
                  <a:schemeClr val="bg1">
                    <a:alpha val="80000"/>
                  </a:schemeClr>
                </a:solidFill>
                <a:latin typeface="Comic Sans MS" panose="030F0702030302020204" pitchFamily="66" charset="0"/>
                <a:ea typeface="+mn-ea"/>
                <a:cs typeface="+mn-cs"/>
              </a:rPr>
              <a:t>crawling </a:t>
            </a:r>
            <a:r>
              <a:rPr lang="en-US" sz="1200" kern="1200" spc="40" dirty="0">
                <a:solidFill>
                  <a:schemeClr val="bg1">
                    <a:alpha val="80000"/>
                  </a:schemeClr>
                </a:solidFill>
                <a:latin typeface="Comic Sans MS" panose="030F0702030302020204" pitchFamily="66" charset="0"/>
                <a:ea typeface="+mn-ea"/>
                <a:cs typeface="+mn-cs"/>
              </a:rPr>
              <a:t>and </a:t>
            </a:r>
            <a:r>
              <a:rPr lang="en-US" sz="1200" kern="1200" spc="45" dirty="0">
                <a:solidFill>
                  <a:schemeClr val="bg1">
                    <a:alpha val="80000"/>
                  </a:schemeClr>
                </a:solidFill>
                <a:latin typeface="Comic Sans MS" panose="030F0702030302020204" pitchFamily="66" charset="0"/>
                <a:ea typeface="+mn-ea"/>
                <a:cs typeface="+mn-cs"/>
              </a:rPr>
              <a:t> </a:t>
            </a:r>
            <a:r>
              <a:rPr lang="en-US" sz="1200" kern="1200" dirty="0">
                <a:solidFill>
                  <a:schemeClr val="bg1">
                    <a:alpha val="80000"/>
                  </a:schemeClr>
                </a:solidFill>
                <a:latin typeface="Comic Sans MS" panose="030F0702030302020204" pitchFamily="66" charset="0"/>
                <a:ea typeface="+mn-ea"/>
                <a:cs typeface="+mn-cs"/>
              </a:rPr>
              <a:t>play </a:t>
            </a:r>
            <a:r>
              <a:rPr lang="en-US" sz="1200" kern="1200" spc="-5" dirty="0">
                <a:solidFill>
                  <a:schemeClr val="bg1">
                    <a:alpha val="80000"/>
                  </a:schemeClr>
                </a:solidFill>
                <a:latin typeface="Comic Sans MS" panose="030F0702030302020204" pitchFamily="66" charset="0"/>
                <a:ea typeface="+mn-ea"/>
                <a:cs typeface="+mn-cs"/>
              </a:rPr>
              <a:t>movement </a:t>
            </a:r>
            <a:r>
              <a:rPr lang="en-US" sz="1200" kern="1200" spc="-45" dirty="0">
                <a:solidFill>
                  <a:schemeClr val="bg1">
                    <a:alpha val="80000"/>
                  </a:schemeClr>
                </a:solidFill>
                <a:latin typeface="Comic Sans MS" panose="030F0702030302020204" pitchFamily="66" charset="0"/>
                <a:ea typeface="+mn-ea"/>
                <a:cs typeface="+mn-cs"/>
              </a:rPr>
              <a:t>with </a:t>
            </a:r>
            <a:r>
              <a:rPr lang="en-US" sz="1200" kern="1200" dirty="0">
                <a:solidFill>
                  <a:schemeClr val="bg1">
                    <a:alpha val="80000"/>
                  </a:schemeClr>
                </a:solidFill>
                <a:latin typeface="Comic Sans MS" panose="030F0702030302020204" pitchFamily="66" charset="0"/>
                <a:ea typeface="+mn-ea"/>
                <a:cs typeface="+mn-cs"/>
              </a:rPr>
              <a:t>both </a:t>
            </a:r>
            <a:r>
              <a:rPr lang="en-US" sz="1200" kern="1200" spc="-15" dirty="0">
                <a:solidFill>
                  <a:schemeClr val="bg1">
                    <a:alpha val="80000"/>
                  </a:schemeClr>
                </a:solidFill>
                <a:latin typeface="Comic Sans MS" panose="030F0702030302020204" pitchFamily="66" charset="0"/>
                <a:ea typeface="+mn-ea"/>
                <a:cs typeface="+mn-cs"/>
              </a:rPr>
              <a:t>objects </a:t>
            </a:r>
            <a:r>
              <a:rPr lang="en-US" sz="1200" kern="1200" spc="45" dirty="0">
                <a:solidFill>
                  <a:schemeClr val="bg1">
                    <a:alpha val="80000"/>
                  </a:schemeClr>
                </a:solidFill>
                <a:latin typeface="Comic Sans MS" panose="030F0702030302020204" pitchFamily="66" charset="0"/>
                <a:ea typeface="+mn-ea"/>
                <a:cs typeface="+mn-cs"/>
              </a:rPr>
              <a:t>and </a:t>
            </a:r>
            <a:r>
              <a:rPr lang="en-US" sz="1200" kern="1200" spc="-45" dirty="0">
                <a:solidFill>
                  <a:schemeClr val="bg1">
                    <a:alpha val="80000"/>
                  </a:schemeClr>
                </a:solidFill>
                <a:latin typeface="Comic Sans MS" panose="030F0702030302020204" pitchFamily="66" charset="0"/>
                <a:ea typeface="+mn-ea"/>
                <a:cs typeface="+mn-cs"/>
              </a:rPr>
              <a:t>adults. </a:t>
            </a:r>
            <a:r>
              <a:rPr lang="en-US" sz="1200" kern="1200" spc="-105" dirty="0">
                <a:solidFill>
                  <a:schemeClr val="bg1">
                    <a:alpha val="80000"/>
                  </a:schemeClr>
                </a:solidFill>
                <a:latin typeface="Comic Sans MS" panose="030F0702030302020204" pitchFamily="66" charset="0"/>
                <a:ea typeface="+mn-ea"/>
                <a:cs typeface="+mn-cs"/>
              </a:rPr>
              <a:t>By </a:t>
            </a:r>
            <a:r>
              <a:rPr lang="en-US" sz="1200" kern="1200" dirty="0">
                <a:solidFill>
                  <a:schemeClr val="bg1">
                    <a:alpha val="80000"/>
                  </a:schemeClr>
                </a:solidFill>
                <a:latin typeface="Comic Sans MS" panose="030F0702030302020204" pitchFamily="66" charset="0"/>
                <a:ea typeface="+mn-ea"/>
                <a:cs typeface="+mn-cs"/>
              </a:rPr>
              <a:t>creating </a:t>
            </a:r>
            <a:r>
              <a:rPr lang="en-US" sz="1200" kern="1200" spc="5" dirty="0">
                <a:solidFill>
                  <a:schemeClr val="bg1">
                    <a:alpha val="80000"/>
                  </a:schemeClr>
                </a:solidFill>
                <a:latin typeface="Comic Sans MS" panose="030F0702030302020204" pitchFamily="66" charset="0"/>
                <a:ea typeface="+mn-ea"/>
                <a:cs typeface="+mn-cs"/>
              </a:rPr>
              <a:t>games </a:t>
            </a:r>
            <a:r>
              <a:rPr lang="en-US" sz="1200" kern="1200" spc="40" dirty="0">
                <a:solidFill>
                  <a:schemeClr val="bg1">
                    <a:alpha val="80000"/>
                  </a:schemeClr>
                </a:solidFill>
                <a:latin typeface="Comic Sans MS" panose="030F0702030302020204" pitchFamily="66" charset="0"/>
                <a:ea typeface="+mn-ea"/>
                <a:cs typeface="+mn-cs"/>
              </a:rPr>
              <a:t>and </a:t>
            </a:r>
            <a:r>
              <a:rPr lang="en-US" sz="1200" kern="1200" spc="45" dirty="0">
                <a:solidFill>
                  <a:schemeClr val="bg1">
                    <a:alpha val="80000"/>
                  </a:schemeClr>
                </a:solidFill>
                <a:latin typeface="Comic Sans MS" panose="030F0702030302020204" pitchFamily="66" charset="0"/>
                <a:ea typeface="+mn-ea"/>
                <a:cs typeface="+mn-cs"/>
              </a:rPr>
              <a:t> </a:t>
            </a:r>
            <a:r>
              <a:rPr lang="en-US" sz="1200" kern="1200" spc="-20" dirty="0">
                <a:solidFill>
                  <a:schemeClr val="bg1">
                    <a:alpha val="80000"/>
                  </a:schemeClr>
                </a:solidFill>
                <a:latin typeface="Comic Sans MS" panose="030F0702030302020204" pitchFamily="66" charset="0"/>
                <a:ea typeface="+mn-ea"/>
                <a:cs typeface="+mn-cs"/>
              </a:rPr>
              <a:t>providing </a:t>
            </a:r>
            <a:r>
              <a:rPr lang="en-US" sz="1200" kern="1200" spc="-30" dirty="0">
                <a:solidFill>
                  <a:schemeClr val="bg1">
                    <a:alpha val="80000"/>
                  </a:schemeClr>
                </a:solidFill>
                <a:latin typeface="Comic Sans MS" panose="030F0702030302020204" pitchFamily="66" charset="0"/>
                <a:ea typeface="+mn-ea"/>
                <a:cs typeface="+mn-cs"/>
              </a:rPr>
              <a:t>opportunities </a:t>
            </a:r>
            <a:r>
              <a:rPr lang="en-US" sz="1200" kern="1200" spc="-55" dirty="0">
                <a:solidFill>
                  <a:schemeClr val="bg1">
                    <a:alpha val="80000"/>
                  </a:schemeClr>
                </a:solidFill>
                <a:latin typeface="Comic Sans MS" panose="030F0702030302020204" pitchFamily="66" charset="0"/>
                <a:ea typeface="+mn-ea"/>
                <a:cs typeface="+mn-cs"/>
              </a:rPr>
              <a:t>for </a:t>
            </a:r>
            <a:r>
              <a:rPr lang="en-US" sz="1200" kern="1200" dirty="0">
                <a:solidFill>
                  <a:schemeClr val="bg1">
                    <a:alpha val="80000"/>
                  </a:schemeClr>
                </a:solidFill>
                <a:latin typeface="Comic Sans MS" panose="030F0702030302020204" pitchFamily="66" charset="0"/>
                <a:ea typeface="+mn-ea"/>
                <a:cs typeface="+mn-cs"/>
              </a:rPr>
              <a:t>play both </a:t>
            </a:r>
            <a:r>
              <a:rPr lang="en-US" sz="1200" kern="1200" spc="-40" dirty="0">
                <a:solidFill>
                  <a:schemeClr val="bg1">
                    <a:alpha val="80000"/>
                  </a:schemeClr>
                </a:solidFill>
                <a:latin typeface="Comic Sans MS" panose="030F0702030302020204" pitchFamily="66" charset="0"/>
                <a:ea typeface="+mn-ea"/>
                <a:cs typeface="+mn-cs"/>
              </a:rPr>
              <a:t>indoors </a:t>
            </a:r>
            <a:r>
              <a:rPr lang="en-US" sz="1200" kern="1200" spc="45" dirty="0">
                <a:solidFill>
                  <a:schemeClr val="bg1">
                    <a:alpha val="80000"/>
                  </a:schemeClr>
                </a:solidFill>
                <a:latin typeface="Comic Sans MS" panose="030F0702030302020204" pitchFamily="66" charset="0"/>
                <a:ea typeface="+mn-ea"/>
                <a:cs typeface="+mn-cs"/>
              </a:rPr>
              <a:t>and </a:t>
            </a:r>
            <a:r>
              <a:rPr lang="en-US" sz="1200" kern="1200" spc="-35" dirty="0">
                <a:solidFill>
                  <a:schemeClr val="bg1">
                    <a:alpha val="80000"/>
                  </a:schemeClr>
                </a:solidFill>
                <a:latin typeface="Comic Sans MS" panose="030F0702030302020204" pitchFamily="66" charset="0"/>
                <a:ea typeface="+mn-ea"/>
                <a:cs typeface="+mn-cs"/>
              </a:rPr>
              <a:t>outdoors, adults </a:t>
            </a:r>
            <a:r>
              <a:rPr lang="en-US" sz="1200" kern="1200" spc="70" dirty="0">
                <a:solidFill>
                  <a:schemeClr val="bg1">
                    <a:alpha val="80000"/>
                  </a:schemeClr>
                </a:solidFill>
                <a:latin typeface="Comic Sans MS" panose="030F0702030302020204" pitchFamily="66" charset="0"/>
                <a:ea typeface="+mn-ea"/>
                <a:cs typeface="+mn-cs"/>
              </a:rPr>
              <a:t>can </a:t>
            </a:r>
            <a:r>
              <a:rPr lang="en-US" sz="1200" kern="1200" spc="75" dirty="0">
                <a:solidFill>
                  <a:schemeClr val="bg1">
                    <a:alpha val="80000"/>
                  </a:schemeClr>
                </a:solidFill>
                <a:latin typeface="Comic Sans MS" panose="030F0702030302020204" pitchFamily="66" charset="0"/>
                <a:ea typeface="+mn-ea"/>
                <a:cs typeface="+mn-cs"/>
              </a:rPr>
              <a:t> </a:t>
            </a:r>
            <a:r>
              <a:rPr lang="en-US" sz="1200" kern="1200" spc="-35" dirty="0">
                <a:solidFill>
                  <a:schemeClr val="bg1">
                    <a:alpha val="80000"/>
                  </a:schemeClr>
                </a:solidFill>
                <a:latin typeface="Comic Sans MS" panose="030F0702030302020204" pitchFamily="66" charset="0"/>
                <a:ea typeface="+mn-ea"/>
                <a:cs typeface="+mn-cs"/>
              </a:rPr>
              <a:t>support </a:t>
            </a:r>
            <a:r>
              <a:rPr lang="en-US" sz="1200" kern="1200" spc="-10" dirty="0">
                <a:solidFill>
                  <a:schemeClr val="bg1">
                    <a:alpha val="80000"/>
                  </a:schemeClr>
                </a:solidFill>
                <a:latin typeface="Comic Sans MS" panose="030F0702030302020204" pitchFamily="66" charset="0"/>
                <a:ea typeface="+mn-ea"/>
                <a:cs typeface="+mn-cs"/>
              </a:rPr>
              <a:t>children to </a:t>
            </a:r>
            <a:r>
              <a:rPr lang="en-US" sz="1200" kern="1200" spc="25" dirty="0">
                <a:solidFill>
                  <a:schemeClr val="bg1">
                    <a:alpha val="80000"/>
                  </a:schemeClr>
                </a:solidFill>
                <a:latin typeface="Comic Sans MS" panose="030F0702030302020204" pitchFamily="66" charset="0"/>
                <a:ea typeface="+mn-ea"/>
                <a:cs typeface="+mn-cs"/>
              </a:rPr>
              <a:t>develop </a:t>
            </a:r>
            <a:r>
              <a:rPr lang="en-US" sz="1200" kern="1200" spc="-60" dirty="0">
                <a:solidFill>
                  <a:schemeClr val="bg1">
                    <a:alpha val="80000"/>
                  </a:schemeClr>
                </a:solidFill>
                <a:latin typeface="Comic Sans MS" panose="030F0702030302020204" pitchFamily="66" charset="0"/>
                <a:ea typeface="+mn-ea"/>
                <a:cs typeface="+mn-cs"/>
              </a:rPr>
              <a:t>their </a:t>
            </a:r>
            <a:r>
              <a:rPr lang="en-US" sz="1200" kern="1200" spc="25" dirty="0">
                <a:solidFill>
                  <a:schemeClr val="bg1">
                    <a:alpha val="80000"/>
                  </a:schemeClr>
                </a:solidFill>
                <a:latin typeface="Comic Sans MS" panose="030F0702030302020204" pitchFamily="66" charset="0"/>
                <a:ea typeface="+mn-ea"/>
                <a:cs typeface="+mn-cs"/>
              </a:rPr>
              <a:t>core </a:t>
            </a:r>
            <a:r>
              <a:rPr lang="en-US" sz="1200" kern="1200" spc="-55" dirty="0">
                <a:solidFill>
                  <a:schemeClr val="bg1">
                    <a:alpha val="80000"/>
                  </a:schemeClr>
                </a:solidFill>
                <a:latin typeface="Comic Sans MS" panose="030F0702030302020204" pitchFamily="66" charset="0"/>
                <a:ea typeface="+mn-ea"/>
                <a:cs typeface="+mn-cs"/>
              </a:rPr>
              <a:t>strength, </a:t>
            </a:r>
            <a:r>
              <a:rPr lang="en-US" sz="1200" kern="1200" spc="-60" dirty="0">
                <a:solidFill>
                  <a:schemeClr val="bg1">
                    <a:alpha val="80000"/>
                  </a:schemeClr>
                </a:solidFill>
                <a:latin typeface="Comic Sans MS" panose="030F0702030302020204" pitchFamily="66" charset="0"/>
                <a:ea typeface="+mn-ea"/>
                <a:cs typeface="+mn-cs"/>
              </a:rPr>
              <a:t>stability, </a:t>
            </a:r>
            <a:r>
              <a:rPr lang="en-US" sz="1200" kern="1200" spc="30" dirty="0">
                <a:solidFill>
                  <a:schemeClr val="bg1">
                    <a:alpha val="80000"/>
                  </a:schemeClr>
                </a:solidFill>
                <a:latin typeface="Comic Sans MS" panose="030F0702030302020204" pitchFamily="66" charset="0"/>
                <a:ea typeface="+mn-ea"/>
                <a:cs typeface="+mn-cs"/>
              </a:rPr>
              <a:t>balance, </a:t>
            </a:r>
            <a:r>
              <a:rPr lang="en-US" sz="1200" kern="1200" spc="-25" dirty="0">
                <a:solidFill>
                  <a:schemeClr val="bg1">
                    <a:alpha val="80000"/>
                  </a:schemeClr>
                </a:solidFill>
                <a:latin typeface="Comic Sans MS" panose="030F0702030302020204" pitchFamily="66" charset="0"/>
                <a:ea typeface="+mn-ea"/>
                <a:cs typeface="+mn-cs"/>
              </a:rPr>
              <a:t>spatial </a:t>
            </a:r>
            <a:r>
              <a:rPr lang="en-US" sz="1200" kern="1200" spc="-20" dirty="0">
                <a:solidFill>
                  <a:schemeClr val="bg1">
                    <a:alpha val="80000"/>
                  </a:schemeClr>
                </a:solidFill>
                <a:latin typeface="Comic Sans MS" panose="030F0702030302020204" pitchFamily="66" charset="0"/>
                <a:ea typeface="+mn-ea"/>
                <a:cs typeface="+mn-cs"/>
              </a:rPr>
              <a:t> </a:t>
            </a:r>
            <a:r>
              <a:rPr lang="en-US" sz="1200" kern="1200" spc="-30" dirty="0">
                <a:solidFill>
                  <a:schemeClr val="bg1">
                    <a:alpha val="80000"/>
                  </a:schemeClr>
                </a:solidFill>
                <a:latin typeface="Comic Sans MS" panose="030F0702030302020204" pitchFamily="66" charset="0"/>
                <a:ea typeface="+mn-ea"/>
                <a:cs typeface="+mn-cs"/>
              </a:rPr>
              <a:t>awareness, </a:t>
            </a:r>
            <a:r>
              <a:rPr lang="en-US" sz="1200" kern="1200" spc="-15" dirty="0">
                <a:solidFill>
                  <a:schemeClr val="bg1">
                    <a:alpha val="80000"/>
                  </a:schemeClr>
                </a:solidFill>
                <a:latin typeface="Comic Sans MS" panose="030F0702030302020204" pitchFamily="66" charset="0"/>
                <a:ea typeface="+mn-ea"/>
                <a:cs typeface="+mn-cs"/>
              </a:rPr>
              <a:t>co-ordination </a:t>
            </a:r>
            <a:r>
              <a:rPr lang="en-US" sz="1200" kern="1200" spc="45" dirty="0">
                <a:solidFill>
                  <a:schemeClr val="bg1">
                    <a:alpha val="80000"/>
                  </a:schemeClr>
                </a:solidFill>
                <a:latin typeface="Comic Sans MS" panose="030F0702030302020204" pitchFamily="66" charset="0"/>
                <a:ea typeface="+mn-ea"/>
                <a:cs typeface="+mn-cs"/>
              </a:rPr>
              <a:t>and </a:t>
            </a:r>
            <a:r>
              <a:rPr lang="en-US" sz="1200" kern="1200" spc="-50" dirty="0">
                <a:solidFill>
                  <a:schemeClr val="bg1">
                    <a:alpha val="80000"/>
                  </a:schemeClr>
                </a:solidFill>
                <a:latin typeface="Comic Sans MS" panose="030F0702030302020204" pitchFamily="66" charset="0"/>
                <a:ea typeface="+mn-ea"/>
                <a:cs typeface="+mn-cs"/>
              </a:rPr>
              <a:t>agility. </a:t>
            </a:r>
            <a:r>
              <a:rPr lang="en-US" sz="1200" kern="1200" spc="-65" dirty="0">
                <a:solidFill>
                  <a:schemeClr val="bg1">
                    <a:alpha val="80000"/>
                  </a:schemeClr>
                </a:solidFill>
                <a:latin typeface="Comic Sans MS" panose="030F0702030302020204" pitchFamily="66" charset="0"/>
                <a:ea typeface="+mn-ea"/>
                <a:cs typeface="+mn-cs"/>
              </a:rPr>
              <a:t>Gross </a:t>
            </a:r>
            <a:r>
              <a:rPr lang="en-US" sz="1200" kern="1200" spc="-35" dirty="0">
                <a:solidFill>
                  <a:schemeClr val="bg1">
                    <a:alpha val="80000"/>
                  </a:schemeClr>
                </a:solidFill>
                <a:latin typeface="Comic Sans MS" panose="030F0702030302020204" pitchFamily="66" charset="0"/>
                <a:ea typeface="+mn-ea"/>
                <a:cs typeface="+mn-cs"/>
              </a:rPr>
              <a:t>motor </a:t>
            </a:r>
            <a:r>
              <a:rPr lang="en-US" sz="1200" kern="1200" spc="-114" dirty="0">
                <a:solidFill>
                  <a:schemeClr val="bg1">
                    <a:alpha val="80000"/>
                  </a:schemeClr>
                </a:solidFill>
                <a:latin typeface="Comic Sans MS" panose="030F0702030302020204" pitchFamily="66" charset="0"/>
                <a:ea typeface="+mn-ea"/>
                <a:cs typeface="+mn-cs"/>
              </a:rPr>
              <a:t>skills </a:t>
            </a:r>
            <a:r>
              <a:rPr lang="en-US" sz="1200" kern="1200" spc="-10" dirty="0">
                <a:solidFill>
                  <a:schemeClr val="bg1">
                    <a:alpha val="80000"/>
                  </a:schemeClr>
                </a:solidFill>
                <a:latin typeface="Comic Sans MS" panose="030F0702030302020204" pitchFamily="66" charset="0"/>
                <a:ea typeface="+mn-ea"/>
                <a:cs typeface="+mn-cs"/>
              </a:rPr>
              <a:t>provide </a:t>
            </a:r>
            <a:r>
              <a:rPr lang="en-US" sz="1200" kern="1200" spc="-20" dirty="0">
                <a:solidFill>
                  <a:schemeClr val="bg1">
                    <a:alpha val="80000"/>
                  </a:schemeClr>
                </a:solidFill>
                <a:latin typeface="Comic Sans MS" panose="030F0702030302020204" pitchFamily="66" charset="0"/>
                <a:ea typeface="+mn-ea"/>
                <a:cs typeface="+mn-cs"/>
              </a:rPr>
              <a:t>the </a:t>
            </a:r>
            <a:r>
              <a:rPr lang="en-US" sz="1200" kern="1200" spc="-15" dirty="0">
                <a:solidFill>
                  <a:schemeClr val="bg1">
                    <a:alpha val="80000"/>
                  </a:schemeClr>
                </a:solidFill>
                <a:latin typeface="Comic Sans MS" panose="030F0702030302020204" pitchFamily="66" charset="0"/>
                <a:ea typeface="+mn-ea"/>
                <a:cs typeface="+mn-cs"/>
              </a:rPr>
              <a:t> </a:t>
            </a:r>
            <a:r>
              <a:rPr lang="en-US" sz="1200" kern="1200" spc="-5" dirty="0">
                <a:solidFill>
                  <a:schemeClr val="bg1">
                    <a:alpha val="80000"/>
                  </a:schemeClr>
                </a:solidFill>
                <a:latin typeface="Comic Sans MS" panose="030F0702030302020204" pitchFamily="66" charset="0"/>
                <a:ea typeface="+mn-ea"/>
                <a:cs typeface="+mn-cs"/>
              </a:rPr>
              <a:t>foundation </a:t>
            </a:r>
            <a:r>
              <a:rPr lang="en-US" sz="1200" kern="1200" spc="-50" dirty="0">
                <a:solidFill>
                  <a:schemeClr val="bg1">
                    <a:alpha val="80000"/>
                  </a:schemeClr>
                </a:solidFill>
                <a:latin typeface="Comic Sans MS" panose="030F0702030302020204" pitchFamily="66" charset="0"/>
                <a:ea typeface="+mn-ea"/>
                <a:cs typeface="+mn-cs"/>
              </a:rPr>
              <a:t>for </a:t>
            </a:r>
            <a:r>
              <a:rPr lang="en-US" sz="1200" kern="1200" spc="10" dirty="0">
                <a:solidFill>
                  <a:schemeClr val="bg1">
                    <a:alpha val="80000"/>
                  </a:schemeClr>
                </a:solidFill>
                <a:latin typeface="Comic Sans MS" panose="030F0702030302020204" pitchFamily="66" charset="0"/>
                <a:ea typeface="+mn-ea"/>
                <a:cs typeface="+mn-cs"/>
              </a:rPr>
              <a:t>developing </a:t>
            </a:r>
            <a:r>
              <a:rPr lang="en-US" sz="1200" kern="1200" spc="-20" dirty="0">
                <a:solidFill>
                  <a:schemeClr val="bg1">
                    <a:alpha val="80000"/>
                  </a:schemeClr>
                </a:solidFill>
                <a:latin typeface="Comic Sans MS" panose="030F0702030302020204" pitchFamily="66" charset="0"/>
                <a:ea typeface="+mn-ea"/>
                <a:cs typeface="+mn-cs"/>
              </a:rPr>
              <a:t>healthy </a:t>
            </a:r>
            <a:r>
              <a:rPr lang="en-US" sz="1200" kern="1200" spc="-5" dirty="0">
                <a:solidFill>
                  <a:schemeClr val="bg1">
                    <a:alpha val="80000"/>
                  </a:schemeClr>
                </a:solidFill>
                <a:latin typeface="Comic Sans MS" panose="030F0702030302020204" pitchFamily="66" charset="0"/>
                <a:ea typeface="+mn-ea"/>
                <a:cs typeface="+mn-cs"/>
              </a:rPr>
              <a:t>bodies </a:t>
            </a:r>
            <a:r>
              <a:rPr lang="en-US" sz="1200" kern="1200" spc="45" dirty="0">
                <a:solidFill>
                  <a:schemeClr val="bg1">
                    <a:alpha val="80000"/>
                  </a:schemeClr>
                </a:solidFill>
                <a:latin typeface="Comic Sans MS" panose="030F0702030302020204" pitchFamily="66" charset="0"/>
                <a:ea typeface="+mn-ea"/>
                <a:cs typeface="+mn-cs"/>
              </a:rPr>
              <a:t>and </a:t>
            </a:r>
            <a:r>
              <a:rPr lang="en-US" sz="1200" kern="1200" spc="-15" dirty="0">
                <a:solidFill>
                  <a:schemeClr val="bg1">
                    <a:alpha val="80000"/>
                  </a:schemeClr>
                </a:solidFill>
                <a:latin typeface="Comic Sans MS" panose="030F0702030302020204" pitchFamily="66" charset="0"/>
                <a:ea typeface="+mn-ea"/>
                <a:cs typeface="+mn-cs"/>
              </a:rPr>
              <a:t>social </a:t>
            </a:r>
            <a:r>
              <a:rPr lang="en-US" sz="1200" kern="1200" spc="45" dirty="0">
                <a:solidFill>
                  <a:schemeClr val="bg1">
                    <a:alpha val="80000"/>
                  </a:schemeClr>
                </a:solidFill>
                <a:latin typeface="Comic Sans MS" panose="030F0702030302020204" pitchFamily="66" charset="0"/>
                <a:ea typeface="+mn-ea"/>
                <a:cs typeface="+mn-cs"/>
              </a:rPr>
              <a:t>and </a:t>
            </a:r>
            <a:r>
              <a:rPr lang="en-US" sz="1200" kern="1200" spc="-10" dirty="0">
                <a:solidFill>
                  <a:schemeClr val="bg1">
                    <a:alpha val="80000"/>
                  </a:schemeClr>
                </a:solidFill>
                <a:latin typeface="Comic Sans MS" panose="030F0702030302020204" pitchFamily="66" charset="0"/>
                <a:ea typeface="+mn-ea"/>
                <a:cs typeface="+mn-cs"/>
              </a:rPr>
              <a:t>emotional </a:t>
            </a:r>
            <a:r>
              <a:rPr lang="en-US" sz="1200" kern="1200" spc="-45" dirty="0">
                <a:solidFill>
                  <a:schemeClr val="bg1">
                    <a:alpha val="80000"/>
                  </a:schemeClr>
                </a:solidFill>
                <a:latin typeface="Comic Sans MS" panose="030F0702030302020204" pitchFamily="66" charset="0"/>
                <a:ea typeface="+mn-ea"/>
                <a:cs typeface="+mn-cs"/>
              </a:rPr>
              <a:t>well- </a:t>
            </a:r>
            <a:r>
              <a:rPr lang="en-US" sz="1200" kern="1200" spc="-409" dirty="0">
                <a:solidFill>
                  <a:schemeClr val="bg1">
                    <a:alpha val="80000"/>
                  </a:schemeClr>
                </a:solidFill>
                <a:latin typeface="Comic Sans MS" panose="030F0702030302020204" pitchFamily="66" charset="0"/>
                <a:ea typeface="+mn-ea"/>
                <a:cs typeface="+mn-cs"/>
              </a:rPr>
              <a:t> </a:t>
            </a:r>
            <a:r>
              <a:rPr lang="en-US" sz="1200" kern="1200" spc="-10" dirty="0">
                <a:solidFill>
                  <a:schemeClr val="bg1">
                    <a:alpha val="80000"/>
                  </a:schemeClr>
                </a:solidFill>
                <a:latin typeface="Comic Sans MS" panose="030F0702030302020204" pitchFamily="66" charset="0"/>
                <a:ea typeface="+mn-ea"/>
                <a:cs typeface="+mn-cs"/>
              </a:rPr>
              <a:t>being.</a:t>
            </a:r>
            <a:r>
              <a:rPr lang="en-US" sz="1200" kern="1200" spc="-100" dirty="0">
                <a:solidFill>
                  <a:schemeClr val="bg1">
                    <a:alpha val="80000"/>
                  </a:schemeClr>
                </a:solidFill>
                <a:latin typeface="Comic Sans MS" panose="030F0702030302020204" pitchFamily="66" charset="0"/>
                <a:ea typeface="+mn-ea"/>
                <a:cs typeface="+mn-cs"/>
              </a:rPr>
              <a:t> </a:t>
            </a:r>
            <a:r>
              <a:rPr lang="en-US" sz="1200" kern="1200" spc="-40" dirty="0">
                <a:solidFill>
                  <a:schemeClr val="bg1">
                    <a:alpha val="80000"/>
                  </a:schemeClr>
                </a:solidFill>
                <a:latin typeface="Comic Sans MS" panose="030F0702030302020204" pitchFamily="66" charset="0"/>
                <a:ea typeface="+mn-ea"/>
                <a:cs typeface="+mn-cs"/>
              </a:rPr>
              <a:t>Fine</a:t>
            </a:r>
            <a:r>
              <a:rPr lang="en-US" sz="1200" kern="1200" spc="-90" dirty="0">
                <a:solidFill>
                  <a:schemeClr val="bg1">
                    <a:alpha val="80000"/>
                  </a:schemeClr>
                </a:solidFill>
                <a:latin typeface="Comic Sans MS" panose="030F0702030302020204" pitchFamily="66" charset="0"/>
                <a:ea typeface="+mn-ea"/>
                <a:cs typeface="+mn-cs"/>
              </a:rPr>
              <a:t> </a:t>
            </a:r>
            <a:r>
              <a:rPr lang="en-US" sz="1200" kern="1200" spc="-35" dirty="0">
                <a:solidFill>
                  <a:schemeClr val="bg1">
                    <a:alpha val="80000"/>
                  </a:schemeClr>
                </a:solidFill>
                <a:latin typeface="Comic Sans MS" panose="030F0702030302020204" pitchFamily="66" charset="0"/>
                <a:ea typeface="+mn-ea"/>
                <a:cs typeface="+mn-cs"/>
              </a:rPr>
              <a:t>motor</a:t>
            </a:r>
            <a:r>
              <a:rPr lang="en-US" sz="1200" kern="1200" spc="-90" dirty="0">
                <a:solidFill>
                  <a:schemeClr val="bg1">
                    <a:alpha val="80000"/>
                  </a:schemeClr>
                </a:solidFill>
                <a:latin typeface="Comic Sans MS" panose="030F0702030302020204" pitchFamily="66" charset="0"/>
                <a:ea typeface="+mn-ea"/>
                <a:cs typeface="+mn-cs"/>
              </a:rPr>
              <a:t> </a:t>
            </a:r>
            <a:r>
              <a:rPr lang="en-US" sz="1200" kern="1200" spc="-15" dirty="0">
                <a:solidFill>
                  <a:schemeClr val="bg1">
                    <a:alpha val="80000"/>
                  </a:schemeClr>
                </a:solidFill>
                <a:latin typeface="Comic Sans MS" panose="030F0702030302020204" pitchFamily="66" charset="0"/>
                <a:ea typeface="+mn-ea"/>
                <a:cs typeface="+mn-cs"/>
              </a:rPr>
              <a:t>control</a:t>
            </a:r>
            <a:r>
              <a:rPr lang="en-US" sz="1200" kern="1200" spc="-70" dirty="0">
                <a:solidFill>
                  <a:schemeClr val="bg1">
                    <a:alpha val="80000"/>
                  </a:schemeClr>
                </a:solidFill>
                <a:latin typeface="Comic Sans MS" panose="030F0702030302020204" pitchFamily="66" charset="0"/>
                <a:ea typeface="+mn-ea"/>
                <a:cs typeface="+mn-cs"/>
              </a:rPr>
              <a:t> </a:t>
            </a:r>
            <a:r>
              <a:rPr lang="en-US" sz="1200" kern="1200" spc="45" dirty="0">
                <a:solidFill>
                  <a:schemeClr val="bg1">
                    <a:alpha val="80000"/>
                  </a:schemeClr>
                </a:solidFill>
                <a:latin typeface="Comic Sans MS" panose="030F0702030302020204" pitchFamily="66" charset="0"/>
                <a:ea typeface="+mn-ea"/>
                <a:cs typeface="+mn-cs"/>
              </a:rPr>
              <a:t>and</a:t>
            </a:r>
            <a:r>
              <a:rPr lang="en-US" sz="1200" kern="1200" spc="-85" dirty="0">
                <a:solidFill>
                  <a:schemeClr val="bg1">
                    <a:alpha val="80000"/>
                  </a:schemeClr>
                </a:solidFill>
                <a:latin typeface="Comic Sans MS" panose="030F0702030302020204" pitchFamily="66" charset="0"/>
                <a:ea typeface="+mn-ea"/>
                <a:cs typeface="+mn-cs"/>
              </a:rPr>
              <a:t> </a:t>
            </a:r>
            <a:r>
              <a:rPr lang="en-US" sz="1200" kern="1200" spc="-25" dirty="0">
                <a:solidFill>
                  <a:schemeClr val="bg1">
                    <a:alpha val="80000"/>
                  </a:schemeClr>
                </a:solidFill>
                <a:latin typeface="Comic Sans MS" panose="030F0702030302020204" pitchFamily="66" charset="0"/>
                <a:ea typeface="+mn-ea"/>
                <a:cs typeface="+mn-cs"/>
              </a:rPr>
              <a:t>precision</a:t>
            </a:r>
            <a:r>
              <a:rPr lang="en-US" sz="1200" kern="1200" spc="-85" dirty="0">
                <a:solidFill>
                  <a:schemeClr val="bg1">
                    <a:alpha val="80000"/>
                  </a:schemeClr>
                </a:solidFill>
                <a:latin typeface="Comic Sans MS" panose="030F0702030302020204" pitchFamily="66" charset="0"/>
                <a:ea typeface="+mn-ea"/>
                <a:cs typeface="+mn-cs"/>
              </a:rPr>
              <a:t> </a:t>
            </a:r>
            <a:r>
              <a:rPr lang="en-US" sz="1200" kern="1200" spc="-30" dirty="0">
                <a:solidFill>
                  <a:schemeClr val="bg1">
                    <a:alpha val="80000"/>
                  </a:schemeClr>
                </a:solidFill>
                <a:latin typeface="Comic Sans MS" panose="030F0702030302020204" pitchFamily="66" charset="0"/>
                <a:ea typeface="+mn-ea"/>
                <a:cs typeface="+mn-cs"/>
              </a:rPr>
              <a:t>helps</a:t>
            </a:r>
            <a:r>
              <a:rPr lang="en-US" sz="1200" kern="1200" spc="-100" dirty="0">
                <a:solidFill>
                  <a:schemeClr val="bg1">
                    <a:alpha val="80000"/>
                  </a:schemeClr>
                </a:solidFill>
                <a:latin typeface="Comic Sans MS" panose="030F0702030302020204" pitchFamily="66" charset="0"/>
                <a:ea typeface="+mn-ea"/>
                <a:cs typeface="+mn-cs"/>
              </a:rPr>
              <a:t> </a:t>
            </a:r>
            <a:r>
              <a:rPr lang="en-US" sz="1200" kern="1200" spc="-50" dirty="0">
                <a:solidFill>
                  <a:schemeClr val="bg1">
                    <a:alpha val="80000"/>
                  </a:schemeClr>
                </a:solidFill>
                <a:latin typeface="Comic Sans MS" panose="030F0702030302020204" pitchFamily="66" charset="0"/>
                <a:ea typeface="+mn-ea"/>
                <a:cs typeface="+mn-cs"/>
              </a:rPr>
              <a:t>with</a:t>
            </a:r>
            <a:r>
              <a:rPr lang="en-US" sz="1200" kern="1200" spc="-90" dirty="0">
                <a:solidFill>
                  <a:schemeClr val="bg1">
                    <a:alpha val="80000"/>
                  </a:schemeClr>
                </a:solidFill>
                <a:latin typeface="Comic Sans MS" panose="030F0702030302020204" pitchFamily="66" charset="0"/>
                <a:ea typeface="+mn-ea"/>
                <a:cs typeface="+mn-cs"/>
              </a:rPr>
              <a:t> </a:t>
            </a:r>
            <a:r>
              <a:rPr lang="en-US" sz="1200" kern="1200" spc="5" dirty="0">
                <a:solidFill>
                  <a:schemeClr val="bg1">
                    <a:alpha val="80000"/>
                  </a:schemeClr>
                </a:solidFill>
                <a:latin typeface="Comic Sans MS" panose="030F0702030302020204" pitchFamily="66" charset="0"/>
                <a:ea typeface="+mn-ea"/>
                <a:cs typeface="+mn-cs"/>
              </a:rPr>
              <a:t>hand-eye</a:t>
            </a:r>
            <a:r>
              <a:rPr lang="en-US" sz="1200" kern="1200" spc="-90" dirty="0">
                <a:solidFill>
                  <a:schemeClr val="bg1">
                    <a:alpha val="80000"/>
                  </a:schemeClr>
                </a:solidFill>
                <a:latin typeface="Comic Sans MS" panose="030F0702030302020204" pitchFamily="66" charset="0"/>
                <a:ea typeface="+mn-ea"/>
                <a:cs typeface="+mn-cs"/>
              </a:rPr>
              <a:t> </a:t>
            </a:r>
            <a:r>
              <a:rPr lang="en-US" sz="1200" kern="1200" spc="-15" dirty="0">
                <a:solidFill>
                  <a:schemeClr val="bg1">
                    <a:alpha val="80000"/>
                  </a:schemeClr>
                </a:solidFill>
                <a:latin typeface="Comic Sans MS" panose="030F0702030302020204" pitchFamily="66" charset="0"/>
                <a:ea typeface="+mn-ea"/>
                <a:cs typeface="+mn-cs"/>
              </a:rPr>
              <a:t>co-ordination </a:t>
            </a:r>
            <a:r>
              <a:rPr lang="en-US" sz="1200" kern="1200" spc="-10" dirty="0">
                <a:solidFill>
                  <a:schemeClr val="bg1">
                    <a:alpha val="80000"/>
                  </a:schemeClr>
                </a:solidFill>
                <a:latin typeface="Comic Sans MS" panose="030F0702030302020204" pitchFamily="66" charset="0"/>
                <a:ea typeface="+mn-ea"/>
                <a:cs typeface="+mn-cs"/>
              </a:rPr>
              <a:t> </a:t>
            </a:r>
            <a:r>
              <a:rPr lang="en-US" sz="1200" kern="1200" spc="5" dirty="0">
                <a:solidFill>
                  <a:schemeClr val="bg1">
                    <a:alpha val="80000"/>
                  </a:schemeClr>
                </a:solidFill>
                <a:latin typeface="Comic Sans MS" panose="030F0702030302020204" pitchFamily="66" charset="0"/>
                <a:ea typeface="+mn-ea"/>
                <a:cs typeface="+mn-cs"/>
              </a:rPr>
              <a:t>which</a:t>
            </a:r>
            <a:r>
              <a:rPr lang="en-US" sz="1200" kern="1200" spc="-85" dirty="0">
                <a:solidFill>
                  <a:schemeClr val="bg1">
                    <a:alpha val="80000"/>
                  </a:schemeClr>
                </a:solidFill>
                <a:latin typeface="Comic Sans MS" panose="030F0702030302020204" pitchFamily="66" charset="0"/>
                <a:ea typeface="+mn-ea"/>
                <a:cs typeface="+mn-cs"/>
              </a:rPr>
              <a:t> </a:t>
            </a:r>
            <a:r>
              <a:rPr lang="en-US" sz="1200" kern="1200" spc="-130" dirty="0">
                <a:solidFill>
                  <a:schemeClr val="bg1">
                    <a:alpha val="80000"/>
                  </a:schemeClr>
                </a:solidFill>
                <a:latin typeface="Comic Sans MS" panose="030F0702030302020204" pitchFamily="66" charset="0"/>
                <a:ea typeface="+mn-ea"/>
                <a:cs typeface="+mn-cs"/>
              </a:rPr>
              <a:t>is</a:t>
            </a:r>
            <a:r>
              <a:rPr lang="en-US" sz="1200" kern="1200" spc="-95" dirty="0">
                <a:solidFill>
                  <a:schemeClr val="bg1">
                    <a:alpha val="80000"/>
                  </a:schemeClr>
                </a:solidFill>
                <a:latin typeface="Comic Sans MS" panose="030F0702030302020204" pitchFamily="66" charset="0"/>
                <a:ea typeface="+mn-ea"/>
                <a:cs typeface="+mn-cs"/>
              </a:rPr>
              <a:t> </a:t>
            </a:r>
            <a:r>
              <a:rPr lang="en-US" sz="1200" kern="1200" spc="-35" dirty="0">
                <a:solidFill>
                  <a:schemeClr val="bg1">
                    <a:alpha val="80000"/>
                  </a:schemeClr>
                </a:solidFill>
                <a:latin typeface="Comic Sans MS" panose="030F0702030302020204" pitchFamily="66" charset="0"/>
                <a:ea typeface="+mn-ea"/>
                <a:cs typeface="+mn-cs"/>
              </a:rPr>
              <a:t>later</a:t>
            </a:r>
            <a:r>
              <a:rPr lang="en-US" sz="1200" kern="1200" spc="-85" dirty="0">
                <a:solidFill>
                  <a:schemeClr val="bg1">
                    <a:alpha val="80000"/>
                  </a:schemeClr>
                </a:solidFill>
                <a:latin typeface="Comic Sans MS" panose="030F0702030302020204" pitchFamily="66" charset="0"/>
                <a:ea typeface="+mn-ea"/>
                <a:cs typeface="+mn-cs"/>
              </a:rPr>
              <a:t> </a:t>
            </a:r>
            <a:r>
              <a:rPr lang="en-US" sz="1200" kern="1200" spc="-30" dirty="0">
                <a:solidFill>
                  <a:schemeClr val="bg1">
                    <a:alpha val="80000"/>
                  </a:schemeClr>
                </a:solidFill>
                <a:latin typeface="Comic Sans MS" panose="030F0702030302020204" pitchFamily="66" charset="0"/>
                <a:ea typeface="+mn-ea"/>
                <a:cs typeface="+mn-cs"/>
              </a:rPr>
              <a:t>linked</a:t>
            </a:r>
            <a:r>
              <a:rPr lang="en-US" sz="1200" kern="1200" spc="-95" dirty="0">
                <a:solidFill>
                  <a:schemeClr val="bg1">
                    <a:alpha val="80000"/>
                  </a:schemeClr>
                </a:solidFill>
                <a:latin typeface="Comic Sans MS" panose="030F0702030302020204" pitchFamily="66" charset="0"/>
                <a:ea typeface="+mn-ea"/>
                <a:cs typeface="+mn-cs"/>
              </a:rPr>
              <a:t> </a:t>
            </a:r>
            <a:r>
              <a:rPr lang="en-US" sz="1200" kern="1200" spc="-10" dirty="0">
                <a:solidFill>
                  <a:schemeClr val="bg1">
                    <a:alpha val="80000"/>
                  </a:schemeClr>
                </a:solidFill>
                <a:latin typeface="Comic Sans MS" panose="030F0702030302020204" pitchFamily="66" charset="0"/>
                <a:ea typeface="+mn-ea"/>
                <a:cs typeface="+mn-cs"/>
              </a:rPr>
              <a:t>to</a:t>
            </a:r>
            <a:r>
              <a:rPr lang="en-US" sz="1200" kern="1200" spc="-95" dirty="0">
                <a:solidFill>
                  <a:schemeClr val="bg1">
                    <a:alpha val="80000"/>
                  </a:schemeClr>
                </a:solidFill>
                <a:latin typeface="Comic Sans MS" panose="030F0702030302020204" pitchFamily="66" charset="0"/>
                <a:ea typeface="+mn-ea"/>
                <a:cs typeface="+mn-cs"/>
              </a:rPr>
              <a:t> </a:t>
            </a:r>
            <a:r>
              <a:rPr lang="en-US" sz="1200" kern="1200" spc="-30" dirty="0">
                <a:solidFill>
                  <a:schemeClr val="bg1">
                    <a:alpha val="80000"/>
                  </a:schemeClr>
                </a:solidFill>
                <a:latin typeface="Comic Sans MS" panose="030F0702030302020204" pitchFamily="66" charset="0"/>
                <a:ea typeface="+mn-ea"/>
                <a:cs typeface="+mn-cs"/>
              </a:rPr>
              <a:t>early</a:t>
            </a:r>
            <a:r>
              <a:rPr lang="en-US" sz="1200" kern="1200" spc="-105" dirty="0">
                <a:solidFill>
                  <a:schemeClr val="bg1">
                    <a:alpha val="80000"/>
                  </a:schemeClr>
                </a:solidFill>
                <a:latin typeface="Comic Sans MS" panose="030F0702030302020204" pitchFamily="66" charset="0"/>
                <a:ea typeface="+mn-ea"/>
                <a:cs typeface="+mn-cs"/>
              </a:rPr>
              <a:t> </a:t>
            </a:r>
            <a:r>
              <a:rPr lang="en-US" sz="1200" kern="1200" spc="-35" dirty="0">
                <a:solidFill>
                  <a:schemeClr val="bg1">
                    <a:alpha val="80000"/>
                  </a:schemeClr>
                </a:solidFill>
                <a:latin typeface="Comic Sans MS" panose="030F0702030302020204" pitchFamily="66" charset="0"/>
                <a:ea typeface="+mn-ea"/>
                <a:cs typeface="+mn-cs"/>
              </a:rPr>
              <a:t>literacy.</a:t>
            </a:r>
            <a:r>
              <a:rPr lang="en-US" sz="1200" kern="1200" spc="-90" dirty="0">
                <a:solidFill>
                  <a:schemeClr val="bg1">
                    <a:alpha val="80000"/>
                  </a:schemeClr>
                </a:solidFill>
                <a:latin typeface="Comic Sans MS" panose="030F0702030302020204" pitchFamily="66" charset="0"/>
                <a:ea typeface="+mn-ea"/>
                <a:cs typeface="+mn-cs"/>
              </a:rPr>
              <a:t> </a:t>
            </a:r>
            <a:r>
              <a:rPr lang="en-US" sz="1200" kern="1200" spc="30" dirty="0">
                <a:solidFill>
                  <a:schemeClr val="bg1">
                    <a:alpha val="80000"/>
                  </a:schemeClr>
                </a:solidFill>
                <a:latin typeface="Comic Sans MS" panose="030F0702030302020204" pitchFamily="66" charset="0"/>
                <a:ea typeface="+mn-ea"/>
                <a:cs typeface="+mn-cs"/>
              </a:rPr>
              <a:t>Repeated</a:t>
            </a:r>
            <a:r>
              <a:rPr lang="en-US" sz="1200" kern="1200" spc="-80" dirty="0">
                <a:solidFill>
                  <a:schemeClr val="bg1">
                    <a:alpha val="80000"/>
                  </a:schemeClr>
                </a:solidFill>
                <a:latin typeface="Comic Sans MS" panose="030F0702030302020204" pitchFamily="66" charset="0"/>
                <a:ea typeface="+mn-ea"/>
                <a:cs typeface="+mn-cs"/>
              </a:rPr>
              <a:t> </a:t>
            </a:r>
            <a:r>
              <a:rPr lang="en-US" sz="1200" kern="1200" spc="45" dirty="0">
                <a:solidFill>
                  <a:schemeClr val="bg1">
                    <a:alpha val="80000"/>
                  </a:schemeClr>
                </a:solidFill>
                <a:latin typeface="Comic Sans MS" panose="030F0702030302020204" pitchFamily="66" charset="0"/>
                <a:ea typeface="+mn-ea"/>
                <a:cs typeface="+mn-cs"/>
              </a:rPr>
              <a:t>and</a:t>
            </a:r>
            <a:r>
              <a:rPr lang="en-US" sz="1200" kern="1200" spc="-80" dirty="0">
                <a:solidFill>
                  <a:schemeClr val="bg1">
                    <a:alpha val="80000"/>
                  </a:schemeClr>
                </a:solidFill>
                <a:latin typeface="Comic Sans MS" panose="030F0702030302020204" pitchFamily="66" charset="0"/>
                <a:ea typeface="+mn-ea"/>
                <a:cs typeface="+mn-cs"/>
              </a:rPr>
              <a:t> </a:t>
            </a:r>
            <a:r>
              <a:rPr lang="en-US" sz="1200" kern="1200" spc="-10" dirty="0">
                <a:solidFill>
                  <a:schemeClr val="bg1">
                    <a:alpha val="80000"/>
                  </a:schemeClr>
                </a:solidFill>
                <a:latin typeface="Comic Sans MS" panose="030F0702030302020204" pitchFamily="66" charset="0"/>
                <a:ea typeface="+mn-ea"/>
                <a:cs typeface="+mn-cs"/>
              </a:rPr>
              <a:t>varied</a:t>
            </a:r>
            <a:r>
              <a:rPr lang="en-US" sz="1200" kern="1200" spc="-85" dirty="0">
                <a:solidFill>
                  <a:schemeClr val="bg1">
                    <a:alpha val="80000"/>
                  </a:schemeClr>
                </a:solidFill>
                <a:latin typeface="Comic Sans MS" panose="030F0702030302020204" pitchFamily="66" charset="0"/>
                <a:ea typeface="+mn-ea"/>
                <a:cs typeface="+mn-cs"/>
              </a:rPr>
              <a:t> </a:t>
            </a:r>
            <a:r>
              <a:rPr lang="en-US" sz="1200" kern="1200" spc="-35" dirty="0">
                <a:solidFill>
                  <a:schemeClr val="bg1">
                    <a:alpha val="80000"/>
                  </a:schemeClr>
                </a:solidFill>
                <a:latin typeface="Comic Sans MS" panose="030F0702030302020204" pitchFamily="66" charset="0"/>
                <a:ea typeface="+mn-ea"/>
                <a:cs typeface="+mn-cs"/>
              </a:rPr>
              <a:t>opportunities</a:t>
            </a:r>
            <a:r>
              <a:rPr lang="en-US" sz="1200" kern="1200" spc="-70" dirty="0">
                <a:solidFill>
                  <a:schemeClr val="bg1">
                    <a:alpha val="80000"/>
                  </a:schemeClr>
                </a:solidFill>
                <a:latin typeface="Comic Sans MS" panose="030F0702030302020204" pitchFamily="66" charset="0"/>
                <a:ea typeface="+mn-ea"/>
                <a:cs typeface="+mn-cs"/>
              </a:rPr>
              <a:t> </a:t>
            </a:r>
            <a:r>
              <a:rPr lang="en-US" sz="1200" kern="1200" spc="-15" dirty="0">
                <a:solidFill>
                  <a:schemeClr val="bg1">
                    <a:alpha val="80000"/>
                  </a:schemeClr>
                </a:solidFill>
                <a:latin typeface="Comic Sans MS" panose="030F0702030302020204" pitchFamily="66" charset="0"/>
                <a:ea typeface="+mn-ea"/>
                <a:cs typeface="+mn-cs"/>
              </a:rPr>
              <a:t>to </a:t>
            </a:r>
            <a:r>
              <a:rPr lang="en-US" sz="1200" kern="1200" spc="-405" dirty="0">
                <a:solidFill>
                  <a:schemeClr val="bg1">
                    <a:alpha val="80000"/>
                  </a:schemeClr>
                </a:solidFill>
                <a:latin typeface="Comic Sans MS" panose="030F0702030302020204" pitchFamily="66" charset="0"/>
                <a:ea typeface="+mn-ea"/>
                <a:cs typeface="+mn-cs"/>
              </a:rPr>
              <a:t> </a:t>
            </a:r>
            <a:r>
              <a:rPr lang="en-US" sz="1200" kern="1200" spc="-20" dirty="0">
                <a:solidFill>
                  <a:schemeClr val="bg1">
                    <a:alpha val="80000"/>
                  </a:schemeClr>
                </a:solidFill>
                <a:latin typeface="Comic Sans MS" panose="030F0702030302020204" pitchFamily="66" charset="0"/>
                <a:ea typeface="+mn-ea"/>
                <a:cs typeface="+mn-cs"/>
              </a:rPr>
              <a:t>explore</a:t>
            </a:r>
            <a:r>
              <a:rPr lang="en-US" sz="1200" kern="1200" spc="-85" dirty="0">
                <a:solidFill>
                  <a:schemeClr val="bg1">
                    <a:alpha val="80000"/>
                  </a:schemeClr>
                </a:solidFill>
                <a:latin typeface="Comic Sans MS" panose="030F0702030302020204" pitchFamily="66" charset="0"/>
                <a:ea typeface="+mn-ea"/>
                <a:cs typeface="+mn-cs"/>
              </a:rPr>
              <a:t> </a:t>
            </a:r>
            <a:r>
              <a:rPr lang="en-US" sz="1200" kern="1200" spc="45" dirty="0">
                <a:solidFill>
                  <a:schemeClr val="bg1">
                    <a:alpha val="80000"/>
                  </a:schemeClr>
                </a:solidFill>
                <a:latin typeface="Comic Sans MS" panose="030F0702030302020204" pitchFamily="66" charset="0"/>
                <a:ea typeface="+mn-ea"/>
                <a:cs typeface="+mn-cs"/>
              </a:rPr>
              <a:t>and</a:t>
            </a:r>
            <a:r>
              <a:rPr lang="en-US" sz="1200" kern="1200" spc="-80" dirty="0">
                <a:solidFill>
                  <a:schemeClr val="bg1">
                    <a:alpha val="80000"/>
                  </a:schemeClr>
                </a:solidFill>
                <a:latin typeface="Comic Sans MS" panose="030F0702030302020204" pitchFamily="66" charset="0"/>
                <a:ea typeface="+mn-ea"/>
                <a:cs typeface="+mn-cs"/>
              </a:rPr>
              <a:t> </a:t>
            </a:r>
            <a:r>
              <a:rPr lang="en-US" sz="1200" kern="1200" dirty="0">
                <a:solidFill>
                  <a:schemeClr val="bg1">
                    <a:alpha val="80000"/>
                  </a:schemeClr>
                </a:solidFill>
                <a:latin typeface="Comic Sans MS" panose="030F0702030302020204" pitchFamily="66" charset="0"/>
                <a:ea typeface="+mn-ea"/>
                <a:cs typeface="+mn-cs"/>
              </a:rPr>
              <a:t>play</a:t>
            </a:r>
            <a:r>
              <a:rPr lang="en-US" sz="1200" kern="1200" spc="-105" dirty="0">
                <a:solidFill>
                  <a:schemeClr val="bg1">
                    <a:alpha val="80000"/>
                  </a:schemeClr>
                </a:solidFill>
                <a:latin typeface="Comic Sans MS" panose="030F0702030302020204" pitchFamily="66" charset="0"/>
                <a:ea typeface="+mn-ea"/>
                <a:cs typeface="+mn-cs"/>
              </a:rPr>
              <a:t> </a:t>
            </a:r>
            <a:r>
              <a:rPr lang="en-US" sz="1200" kern="1200" spc="-50" dirty="0">
                <a:solidFill>
                  <a:schemeClr val="bg1">
                    <a:alpha val="80000"/>
                  </a:schemeClr>
                </a:solidFill>
                <a:latin typeface="Comic Sans MS" panose="030F0702030302020204" pitchFamily="66" charset="0"/>
                <a:ea typeface="+mn-ea"/>
                <a:cs typeface="+mn-cs"/>
              </a:rPr>
              <a:t>with</a:t>
            </a:r>
            <a:r>
              <a:rPr lang="en-US" sz="1200" kern="1200" spc="-80" dirty="0">
                <a:solidFill>
                  <a:schemeClr val="bg1">
                    <a:alpha val="80000"/>
                  </a:schemeClr>
                </a:solidFill>
                <a:latin typeface="Comic Sans MS" panose="030F0702030302020204" pitchFamily="66" charset="0"/>
                <a:ea typeface="+mn-ea"/>
                <a:cs typeface="+mn-cs"/>
              </a:rPr>
              <a:t> </a:t>
            </a:r>
            <a:r>
              <a:rPr lang="en-US" sz="1200" kern="1200" spc="-60" dirty="0">
                <a:solidFill>
                  <a:schemeClr val="bg1">
                    <a:alpha val="80000"/>
                  </a:schemeClr>
                </a:solidFill>
                <a:latin typeface="Comic Sans MS" panose="030F0702030302020204" pitchFamily="66" charset="0"/>
                <a:ea typeface="+mn-ea"/>
                <a:cs typeface="+mn-cs"/>
              </a:rPr>
              <a:t>small</a:t>
            </a:r>
            <a:r>
              <a:rPr lang="en-US" sz="1200" kern="1200" spc="-80" dirty="0">
                <a:solidFill>
                  <a:schemeClr val="bg1">
                    <a:alpha val="80000"/>
                  </a:schemeClr>
                </a:solidFill>
                <a:latin typeface="Comic Sans MS" panose="030F0702030302020204" pitchFamily="66" charset="0"/>
                <a:ea typeface="+mn-ea"/>
                <a:cs typeface="+mn-cs"/>
              </a:rPr>
              <a:t> </a:t>
            </a:r>
            <a:r>
              <a:rPr lang="en-US" sz="1200" kern="1200" spc="-25" dirty="0">
                <a:solidFill>
                  <a:schemeClr val="bg1">
                    <a:alpha val="80000"/>
                  </a:schemeClr>
                </a:solidFill>
                <a:latin typeface="Comic Sans MS" panose="030F0702030302020204" pitchFamily="66" charset="0"/>
                <a:ea typeface="+mn-ea"/>
                <a:cs typeface="+mn-cs"/>
              </a:rPr>
              <a:t>world</a:t>
            </a:r>
            <a:r>
              <a:rPr lang="en-US" sz="1200" kern="1200" spc="-90" dirty="0">
                <a:solidFill>
                  <a:schemeClr val="bg1">
                    <a:alpha val="80000"/>
                  </a:schemeClr>
                </a:solidFill>
                <a:latin typeface="Comic Sans MS" panose="030F0702030302020204" pitchFamily="66" charset="0"/>
                <a:ea typeface="+mn-ea"/>
                <a:cs typeface="+mn-cs"/>
              </a:rPr>
              <a:t> </a:t>
            </a:r>
            <a:r>
              <a:rPr lang="en-US" sz="1200" kern="1200" spc="-40" dirty="0">
                <a:solidFill>
                  <a:schemeClr val="bg1">
                    <a:alpha val="80000"/>
                  </a:schemeClr>
                </a:solidFill>
                <a:latin typeface="Comic Sans MS" panose="030F0702030302020204" pitchFamily="66" charset="0"/>
                <a:ea typeface="+mn-ea"/>
                <a:cs typeface="+mn-cs"/>
              </a:rPr>
              <a:t>activities,</a:t>
            </a:r>
            <a:r>
              <a:rPr lang="en-US" sz="1200" kern="1200" spc="-95" dirty="0">
                <a:solidFill>
                  <a:schemeClr val="bg1">
                    <a:alpha val="80000"/>
                  </a:schemeClr>
                </a:solidFill>
                <a:latin typeface="Comic Sans MS" panose="030F0702030302020204" pitchFamily="66" charset="0"/>
                <a:ea typeface="+mn-ea"/>
                <a:cs typeface="+mn-cs"/>
              </a:rPr>
              <a:t> </a:t>
            </a:r>
            <a:r>
              <a:rPr lang="en-US" sz="1200" kern="1200" spc="-65" dirty="0">
                <a:solidFill>
                  <a:schemeClr val="bg1">
                    <a:alpha val="80000"/>
                  </a:schemeClr>
                </a:solidFill>
                <a:latin typeface="Comic Sans MS" panose="030F0702030302020204" pitchFamily="66" charset="0"/>
                <a:ea typeface="+mn-ea"/>
                <a:cs typeface="+mn-cs"/>
              </a:rPr>
              <a:t>puzzles,</a:t>
            </a:r>
            <a:r>
              <a:rPr lang="en-US" sz="1200" kern="1200" spc="-90" dirty="0">
                <a:solidFill>
                  <a:schemeClr val="bg1">
                    <a:alpha val="80000"/>
                  </a:schemeClr>
                </a:solidFill>
                <a:latin typeface="Comic Sans MS" panose="030F0702030302020204" pitchFamily="66" charset="0"/>
                <a:ea typeface="+mn-ea"/>
                <a:cs typeface="+mn-cs"/>
              </a:rPr>
              <a:t> </a:t>
            </a:r>
            <a:r>
              <a:rPr lang="en-US" sz="1200" kern="1200" spc="-80" dirty="0">
                <a:solidFill>
                  <a:schemeClr val="bg1">
                    <a:alpha val="80000"/>
                  </a:schemeClr>
                </a:solidFill>
                <a:latin typeface="Comic Sans MS" panose="030F0702030302020204" pitchFamily="66" charset="0"/>
                <a:ea typeface="+mn-ea"/>
                <a:cs typeface="+mn-cs"/>
              </a:rPr>
              <a:t>arts </a:t>
            </a:r>
            <a:r>
              <a:rPr lang="en-US" sz="1200" kern="1200" spc="45" dirty="0">
                <a:solidFill>
                  <a:schemeClr val="bg1">
                    <a:alpha val="80000"/>
                  </a:schemeClr>
                </a:solidFill>
                <a:latin typeface="Comic Sans MS" panose="030F0702030302020204" pitchFamily="66" charset="0"/>
                <a:ea typeface="+mn-ea"/>
                <a:cs typeface="+mn-cs"/>
              </a:rPr>
              <a:t>and</a:t>
            </a:r>
            <a:r>
              <a:rPr lang="en-US" sz="1200" kern="1200" spc="-80" dirty="0">
                <a:solidFill>
                  <a:schemeClr val="bg1">
                    <a:alpha val="80000"/>
                  </a:schemeClr>
                </a:solidFill>
                <a:latin typeface="Comic Sans MS" panose="030F0702030302020204" pitchFamily="66" charset="0"/>
                <a:ea typeface="+mn-ea"/>
                <a:cs typeface="+mn-cs"/>
              </a:rPr>
              <a:t> </a:t>
            </a:r>
            <a:r>
              <a:rPr lang="en-US" sz="1200" kern="1200" spc="-35" dirty="0">
                <a:solidFill>
                  <a:schemeClr val="bg1">
                    <a:alpha val="80000"/>
                  </a:schemeClr>
                </a:solidFill>
                <a:latin typeface="Comic Sans MS" panose="030F0702030302020204" pitchFamily="66" charset="0"/>
                <a:ea typeface="+mn-ea"/>
                <a:cs typeface="+mn-cs"/>
              </a:rPr>
              <a:t>crafts</a:t>
            </a:r>
            <a:r>
              <a:rPr lang="en-US" sz="1200" kern="1200" spc="-80" dirty="0">
                <a:solidFill>
                  <a:schemeClr val="bg1">
                    <a:alpha val="80000"/>
                  </a:schemeClr>
                </a:solidFill>
                <a:latin typeface="Comic Sans MS" panose="030F0702030302020204" pitchFamily="66" charset="0"/>
                <a:ea typeface="+mn-ea"/>
                <a:cs typeface="+mn-cs"/>
              </a:rPr>
              <a:t> </a:t>
            </a:r>
            <a:r>
              <a:rPr lang="en-US" sz="1200" kern="1200" spc="45" dirty="0">
                <a:solidFill>
                  <a:schemeClr val="bg1">
                    <a:alpha val="80000"/>
                  </a:schemeClr>
                </a:solidFill>
                <a:latin typeface="Comic Sans MS" panose="030F0702030302020204" pitchFamily="66" charset="0"/>
                <a:ea typeface="+mn-ea"/>
                <a:cs typeface="+mn-cs"/>
              </a:rPr>
              <a:t>and</a:t>
            </a:r>
            <a:r>
              <a:rPr lang="en-US" sz="1200" kern="1200" spc="-65" dirty="0">
                <a:solidFill>
                  <a:schemeClr val="bg1">
                    <a:alpha val="80000"/>
                  </a:schemeClr>
                </a:solidFill>
                <a:latin typeface="Comic Sans MS" panose="030F0702030302020204" pitchFamily="66" charset="0"/>
                <a:ea typeface="+mn-ea"/>
                <a:cs typeface="+mn-cs"/>
              </a:rPr>
              <a:t> </a:t>
            </a:r>
            <a:r>
              <a:rPr lang="en-US" sz="1200" kern="1200" spc="-20" dirty="0">
                <a:solidFill>
                  <a:schemeClr val="bg1">
                    <a:alpha val="80000"/>
                  </a:schemeClr>
                </a:solidFill>
                <a:latin typeface="Comic Sans MS" panose="030F0702030302020204" pitchFamily="66" charset="0"/>
                <a:ea typeface="+mn-ea"/>
                <a:cs typeface="+mn-cs"/>
              </a:rPr>
              <a:t>the </a:t>
            </a:r>
            <a:r>
              <a:rPr lang="en-US" sz="1200" kern="1200" spc="-409" dirty="0">
                <a:solidFill>
                  <a:schemeClr val="bg1">
                    <a:alpha val="80000"/>
                  </a:schemeClr>
                </a:solidFill>
                <a:latin typeface="Comic Sans MS" panose="030F0702030302020204" pitchFamily="66" charset="0"/>
                <a:ea typeface="+mn-ea"/>
                <a:cs typeface="+mn-cs"/>
              </a:rPr>
              <a:t> </a:t>
            </a:r>
            <a:r>
              <a:rPr lang="en-US" sz="1200" kern="1200" spc="-20" dirty="0" err="1">
                <a:solidFill>
                  <a:schemeClr val="bg1">
                    <a:alpha val="80000"/>
                  </a:schemeClr>
                </a:solidFill>
                <a:latin typeface="Comic Sans MS" panose="030F0702030302020204" pitchFamily="66" charset="0"/>
                <a:ea typeface="+mn-ea"/>
                <a:cs typeface="+mn-cs"/>
              </a:rPr>
              <a:t>practise</a:t>
            </a:r>
            <a:r>
              <a:rPr lang="en-US" sz="1200" kern="1200" spc="-20" dirty="0">
                <a:solidFill>
                  <a:schemeClr val="bg1">
                    <a:alpha val="80000"/>
                  </a:schemeClr>
                </a:solidFill>
                <a:latin typeface="Comic Sans MS" panose="030F0702030302020204" pitchFamily="66" charset="0"/>
                <a:ea typeface="+mn-ea"/>
                <a:cs typeface="+mn-cs"/>
              </a:rPr>
              <a:t> </a:t>
            </a:r>
            <a:r>
              <a:rPr lang="en-US" sz="1200" kern="1200" spc="5" dirty="0">
                <a:solidFill>
                  <a:schemeClr val="bg1">
                    <a:alpha val="80000"/>
                  </a:schemeClr>
                </a:solidFill>
                <a:latin typeface="Comic Sans MS" panose="030F0702030302020204" pitchFamily="66" charset="0"/>
                <a:ea typeface="+mn-ea"/>
                <a:cs typeface="+mn-cs"/>
              </a:rPr>
              <a:t>of </a:t>
            </a:r>
            <a:r>
              <a:rPr lang="en-US" sz="1200" kern="1200" spc="-55" dirty="0">
                <a:solidFill>
                  <a:schemeClr val="bg1">
                    <a:alpha val="80000"/>
                  </a:schemeClr>
                </a:solidFill>
                <a:latin typeface="Comic Sans MS" panose="030F0702030302020204" pitchFamily="66" charset="0"/>
                <a:ea typeface="+mn-ea"/>
                <a:cs typeface="+mn-cs"/>
              </a:rPr>
              <a:t>using </a:t>
            </a:r>
            <a:r>
              <a:rPr lang="en-US" sz="1200" kern="1200" spc="-60" dirty="0">
                <a:solidFill>
                  <a:schemeClr val="bg1">
                    <a:alpha val="80000"/>
                  </a:schemeClr>
                </a:solidFill>
                <a:latin typeface="Comic Sans MS" panose="030F0702030302020204" pitchFamily="66" charset="0"/>
                <a:ea typeface="+mn-ea"/>
                <a:cs typeface="+mn-cs"/>
              </a:rPr>
              <a:t>small </a:t>
            </a:r>
            <a:r>
              <a:rPr lang="en-US" sz="1200" kern="1200" spc="-55" dirty="0">
                <a:solidFill>
                  <a:schemeClr val="bg1">
                    <a:alpha val="80000"/>
                  </a:schemeClr>
                </a:solidFill>
                <a:latin typeface="Comic Sans MS" panose="030F0702030302020204" pitchFamily="66" charset="0"/>
                <a:ea typeface="+mn-ea"/>
                <a:cs typeface="+mn-cs"/>
              </a:rPr>
              <a:t>tools, </a:t>
            </a:r>
            <a:r>
              <a:rPr lang="en-US" sz="1200" kern="1200" spc="-50" dirty="0">
                <a:solidFill>
                  <a:schemeClr val="bg1">
                    <a:alpha val="80000"/>
                  </a:schemeClr>
                </a:solidFill>
                <a:latin typeface="Comic Sans MS" panose="030F0702030302020204" pitchFamily="66" charset="0"/>
                <a:ea typeface="+mn-ea"/>
                <a:cs typeface="+mn-cs"/>
              </a:rPr>
              <a:t>with </a:t>
            </a:r>
            <a:r>
              <a:rPr lang="en-US" sz="1200" kern="1200" spc="45" dirty="0">
                <a:solidFill>
                  <a:schemeClr val="bg1">
                    <a:alpha val="80000"/>
                  </a:schemeClr>
                </a:solidFill>
                <a:latin typeface="Comic Sans MS" panose="030F0702030302020204" pitchFamily="66" charset="0"/>
                <a:ea typeface="+mn-ea"/>
                <a:cs typeface="+mn-cs"/>
              </a:rPr>
              <a:t>feedback and </a:t>
            </a:r>
            <a:r>
              <a:rPr lang="en-US" sz="1200" kern="1200" spc="-35" dirty="0">
                <a:solidFill>
                  <a:schemeClr val="bg1">
                    <a:alpha val="80000"/>
                  </a:schemeClr>
                </a:solidFill>
                <a:latin typeface="Comic Sans MS" panose="030F0702030302020204" pitchFamily="66" charset="0"/>
                <a:ea typeface="+mn-ea"/>
                <a:cs typeface="+mn-cs"/>
              </a:rPr>
              <a:t>support </a:t>
            </a:r>
            <a:r>
              <a:rPr lang="en-US" sz="1200" kern="1200" spc="-50" dirty="0">
                <a:solidFill>
                  <a:schemeClr val="bg1">
                    <a:alpha val="80000"/>
                  </a:schemeClr>
                </a:solidFill>
                <a:latin typeface="Comic Sans MS" panose="030F0702030302020204" pitchFamily="66" charset="0"/>
                <a:ea typeface="+mn-ea"/>
                <a:cs typeface="+mn-cs"/>
              </a:rPr>
              <a:t>from </a:t>
            </a:r>
            <a:r>
              <a:rPr lang="en-US" sz="1200" kern="1200" spc="-45" dirty="0">
                <a:solidFill>
                  <a:schemeClr val="bg1">
                    <a:alpha val="80000"/>
                  </a:schemeClr>
                </a:solidFill>
                <a:latin typeface="Comic Sans MS" panose="030F0702030302020204" pitchFamily="66" charset="0"/>
                <a:ea typeface="+mn-ea"/>
                <a:cs typeface="+mn-cs"/>
              </a:rPr>
              <a:t>adults, </a:t>
            </a:r>
            <a:r>
              <a:rPr lang="en-US" sz="1200" kern="1200" spc="-5" dirty="0">
                <a:solidFill>
                  <a:schemeClr val="bg1">
                    <a:alpha val="80000"/>
                  </a:schemeClr>
                </a:solidFill>
                <a:latin typeface="Comic Sans MS" panose="030F0702030302020204" pitchFamily="66" charset="0"/>
                <a:ea typeface="+mn-ea"/>
                <a:cs typeface="+mn-cs"/>
              </a:rPr>
              <a:t>allow </a:t>
            </a:r>
            <a:r>
              <a:rPr lang="en-US" sz="1200" kern="1200" spc="-409" dirty="0">
                <a:solidFill>
                  <a:schemeClr val="bg1">
                    <a:alpha val="80000"/>
                  </a:schemeClr>
                </a:solidFill>
                <a:latin typeface="Comic Sans MS" panose="030F0702030302020204" pitchFamily="66" charset="0"/>
                <a:ea typeface="+mn-ea"/>
                <a:cs typeface="+mn-cs"/>
              </a:rPr>
              <a:t> </a:t>
            </a:r>
            <a:r>
              <a:rPr lang="en-US" sz="1200" kern="1200" spc="-15" dirty="0">
                <a:solidFill>
                  <a:schemeClr val="bg1">
                    <a:alpha val="80000"/>
                  </a:schemeClr>
                </a:solidFill>
                <a:latin typeface="Comic Sans MS" panose="030F0702030302020204" pitchFamily="66" charset="0"/>
                <a:ea typeface="+mn-ea"/>
                <a:cs typeface="+mn-cs"/>
              </a:rPr>
              <a:t>children</a:t>
            </a:r>
            <a:r>
              <a:rPr lang="en-US" sz="1200" kern="1200" spc="-90" dirty="0">
                <a:solidFill>
                  <a:schemeClr val="bg1">
                    <a:alpha val="80000"/>
                  </a:schemeClr>
                </a:solidFill>
                <a:latin typeface="Comic Sans MS" panose="030F0702030302020204" pitchFamily="66" charset="0"/>
                <a:ea typeface="+mn-ea"/>
                <a:cs typeface="+mn-cs"/>
              </a:rPr>
              <a:t> </a:t>
            </a:r>
            <a:r>
              <a:rPr lang="en-US" sz="1200" kern="1200" spc="-20" dirty="0">
                <a:solidFill>
                  <a:schemeClr val="bg1">
                    <a:alpha val="80000"/>
                  </a:schemeClr>
                </a:solidFill>
                <a:latin typeface="Comic Sans MS" panose="030F0702030302020204" pitchFamily="66" charset="0"/>
                <a:ea typeface="+mn-ea"/>
                <a:cs typeface="+mn-cs"/>
              </a:rPr>
              <a:t>to</a:t>
            </a:r>
            <a:r>
              <a:rPr lang="en-US" sz="1200" kern="1200" spc="-100" dirty="0">
                <a:solidFill>
                  <a:schemeClr val="bg1">
                    <a:alpha val="80000"/>
                  </a:schemeClr>
                </a:solidFill>
                <a:latin typeface="Comic Sans MS" panose="030F0702030302020204" pitchFamily="66" charset="0"/>
                <a:ea typeface="+mn-ea"/>
                <a:cs typeface="+mn-cs"/>
              </a:rPr>
              <a:t> </a:t>
            </a:r>
            <a:r>
              <a:rPr lang="en-US" sz="1200" kern="1200" spc="25" dirty="0">
                <a:solidFill>
                  <a:schemeClr val="bg1">
                    <a:alpha val="80000"/>
                  </a:schemeClr>
                </a:solidFill>
                <a:latin typeface="Comic Sans MS" panose="030F0702030302020204" pitchFamily="66" charset="0"/>
                <a:ea typeface="+mn-ea"/>
                <a:cs typeface="+mn-cs"/>
              </a:rPr>
              <a:t>develop</a:t>
            </a:r>
            <a:r>
              <a:rPr lang="en-US" sz="1200" kern="1200" spc="-100" dirty="0">
                <a:solidFill>
                  <a:schemeClr val="bg1">
                    <a:alpha val="80000"/>
                  </a:schemeClr>
                </a:solidFill>
                <a:latin typeface="Comic Sans MS" panose="030F0702030302020204" pitchFamily="66" charset="0"/>
                <a:ea typeface="+mn-ea"/>
                <a:cs typeface="+mn-cs"/>
              </a:rPr>
              <a:t> </a:t>
            </a:r>
            <a:r>
              <a:rPr lang="en-US" sz="1200" kern="1200" spc="-15" dirty="0">
                <a:solidFill>
                  <a:schemeClr val="bg1">
                    <a:alpha val="80000"/>
                  </a:schemeClr>
                </a:solidFill>
                <a:latin typeface="Comic Sans MS" panose="030F0702030302020204" pitchFamily="66" charset="0"/>
                <a:ea typeface="+mn-ea"/>
                <a:cs typeface="+mn-cs"/>
              </a:rPr>
              <a:t>proficiency,</a:t>
            </a:r>
            <a:r>
              <a:rPr lang="en-US" sz="1200" kern="1200" spc="-100" dirty="0">
                <a:solidFill>
                  <a:schemeClr val="bg1">
                    <a:alpha val="80000"/>
                  </a:schemeClr>
                </a:solidFill>
                <a:latin typeface="Comic Sans MS" panose="030F0702030302020204" pitchFamily="66" charset="0"/>
                <a:ea typeface="+mn-ea"/>
                <a:cs typeface="+mn-cs"/>
              </a:rPr>
              <a:t> </a:t>
            </a:r>
            <a:r>
              <a:rPr lang="en-US" sz="1200" kern="1200" spc="-15" dirty="0">
                <a:solidFill>
                  <a:schemeClr val="bg1">
                    <a:alpha val="80000"/>
                  </a:schemeClr>
                </a:solidFill>
                <a:latin typeface="Comic Sans MS" panose="030F0702030302020204" pitchFamily="66" charset="0"/>
                <a:ea typeface="+mn-ea"/>
                <a:cs typeface="+mn-cs"/>
              </a:rPr>
              <a:t>control</a:t>
            </a:r>
            <a:r>
              <a:rPr lang="en-US" sz="1200" kern="1200" spc="-75" dirty="0">
                <a:solidFill>
                  <a:schemeClr val="bg1">
                    <a:alpha val="80000"/>
                  </a:schemeClr>
                </a:solidFill>
                <a:latin typeface="Comic Sans MS" panose="030F0702030302020204" pitchFamily="66" charset="0"/>
                <a:ea typeface="+mn-ea"/>
                <a:cs typeface="+mn-cs"/>
              </a:rPr>
              <a:t> </a:t>
            </a:r>
            <a:r>
              <a:rPr lang="en-US" sz="1200" kern="1200" spc="45" dirty="0">
                <a:solidFill>
                  <a:schemeClr val="bg1">
                    <a:alpha val="80000"/>
                  </a:schemeClr>
                </a:solidFill>
                <a:latin typeface="Comic Sans MS" panose="030F0702030302020204" pitchFamily="66" charset="0"/>
                <a:ea typeface="+mn-ea"/>
                <a:cs typeface="+mn-cs"/>
              </a:rPr>
              <a:t>and</a:t>
            </a:r>
            <a:r>
              <a:rPr lang="en-US" sz="1200" kern="1200" spc="-85" dirty="0">
                <a:solidFill>
                  <a:schemeClr val="bg1">
                    <a:alpha val="80000"/>
                  </a:schemeClr>
                </a:solidFill>
                <a:latin typeface="Comic Sans MS" panose="030F0702030302020204" pitchFamily="66" charset="0"/>
                <a:ea typeface="+mn-ea"/>
                <a:cs typeface="+mn-cs"/>
              </a:rPr>
              <a:t> </a:t>
            </a:r>
            <a:r>
              <a:rPr lang="en-US" sz="1200" kern="1200" spc="20" dirty="0">
                <a:solidFill>
                  <a:schemeClr val="bg1">
                    <a:alpha val="80000"/>
                  </a:schemeClr>
                </a:solidFill>
                <a:latin typeface="Comic Sans MS" panose="030F0702030302020204" pitchFamily="66" charset="0"/>
                <a:ea typeface="+mn-ea"/>
                <a:cs typeface="+mn-cs"/>
              </a:rPr>
              <a:t>confidence.</a:t>
            </a:r>
            <a:endParaRPr lang="en-US" sz="1200" kern="1200" dirty="0">
              <a:solidFill>
                <a:schemeClr val="bg1">
                  <a:alpha val="80000"/>
                </a:schemeClr>
              </a:solidFill>
              <a:latin typeface="Comic Sans MS" panose="030F0702030302020204" pitchFamily="66" charset="0"/>
              <a:ea typeface="+mn-ea"/>
              <a:cs typeface="+mn-cs"/>
            </a:endParaRPr>
          </a:p>
        </p:txBody>
      </p:sp>
      <p:pic>
        <p:nvPicPr>
          <p:cNvPr id="11" name="Picture 10" descr="C:\Users\RLWCGRIFFITHS\AppData\Local\Microsoft\Windows\INetCache\Content.MSO\D0413950.tmp">
            <a:extLst>
              <a:ext uri="{FF2B5EF4-FFF2-40B4-BE49-F238E27FC236}">
                <a16:creationId xmlns:a16="http://schemas.microsoft.com/office/drawing/2014/main" id="{C1E0C670-3936-E347-A149-0EAF62E9DE7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6100" y="6159362"/>
            <a:ext cx="1170593" cy="93376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4" name="TextBox 13">
            <a:extLst>
              <a:ext uri="{FF2B5EF4-FFF2-40B4-BE49-F238E27FC236}">
                <a16:creationId xmlns:a16="http://schemas.microsoft.com/office/drawing/2014/main" id="{467EC71D-0988-10CE-EA38-BB8D3BE5FE42}"/>
              </a:ext>
            </a:extLst>
          </p:cNvPr>
          <p:cNvSpPr txBox="1"/>
          <p:nvPr/>
        </p:nvSpPr>
        <p:spPr>
          <a:xfrm>
            <a:off x="8386358" y="7362795"/>
            <a:ext cx="2307042" cy="200055"/>
          </a:xfrm>
          <a:prstGeom prst="rect">
            <a:avLst/>
          </a:prstGeom>
          <a:solidFill>
            <a:srgbClr val="000000"/>
          </a:solidFill>
        </p:spPr>
        <p:txBody>
          <a:bodyPr wrap="none" rtlCol="0">
            <a:spAutoFit/>
          </a:bodyPr>
          <a:lstStyle/>
          <a:p>
            <a:pPr algn="r">
              <a:spcAft>
                <a:spcPts val="600"/>
              </a:spcAft>
            </a:pPr>
            <a:r>
              <a:rPr lang="en-GB" sz="700">
                <a:solidFill>
                  <a:srgbClr val="FFFFFF"/>
                </a:solidFill>
                <a:latin typeface="+mn-lt"/>
                <a:ea typeface="+mn-ea"/>
                <a:cs typeface="+mn-cs"/>
                <a:hlinkClick r:id="rId3" tooltip="https://www.goethe.de/ins/us/en/m/kul/sup/fpf/21042289.html">
                  <a:extLst>
                    <a:ext uri="{A12FA001-AC4F-418D-AE19-62706E023703}">
                      <ahyp:hlinkClr xmlns:ahyp="http://schemas.microsoft.com/office/drawing/2018/hyperlinkcolor" val="tx"/>
                    </a:ext>
                  </a:extLst>
                </a:hlinkClick>
              </a:rPr>
              <a:t>This Photo</a:t>
            </a:r>
            <a:r>
              <a:rPr lang="en-GB" sz="700">
                <a:solidFill>
                  <a:srgbClr val="FFFFFF"/>
                </a:solidFill>
                <a:latin typeface="+mn-lt"/>
                <a:ea typeface="+mn-ea"/>
                <a:cs typeface="+mn-cs"/>
              </a:rPr>
              <a:t> by Unknown Author is licensed under </a:t>
            </a:r>
            <a:r>
              <a:rPr lang="en-GB" sz="700">
                <a:solidFill>
                  <a:srgbClr val="FFFFFF"/>
                </a:solidFill>
                <a:latin typeface="+mn-lt"/>
                <a:ea typeface="+mn-ea"/>
                <a:cs typeface="+mn-cs"/>
                <a:hlinkClick r:id="rId6" tooltip="https://creativecommons.org/licenses/by-sa/3.0/">
                  <a:extLst>
                    <a:ext uri="{A12FA001-AC4F-418D-AE19-62706E023703}">
                      <ahyp:hlinkClr xmlns:ahyp="http://schemas.microsoft.com/office/drawing/2018/hyperlinkcolor" val="tx"/>
                    </a:ext>
                  </a:extLst>
                </a:hlinkClick>
              </a:rPr>
              <a:t>CC BY-SA</a:t>
            </a:r>
            <a:endParaRPr lang="en-GB" sz="700">
              <a:solidFill>
                <a:srgbClr val="FFFFFF"/>
              </a:solidFill>
              <a:latin typeface="+mn-lt"/>
              <a:ea typeface="+mn-ea"/>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396423" y="459359"/>
            <a:ext cx="3888740" cy="431165"/>
          </a:xfrm>
          <a:prstGeom prst="rect">
            <a:avLst/>
          </a:prstGeom>
        </p:spPr>
        <p:txBody>
          <a:bodyPr vert="horz" wrap="square" lIns="0" tIns="12700" rIns="0" bIns="0" rtlCol="0">
            <a:spAutoFit/>
          </a:bodyPr>
          <a:lstStyle/>
          <a:p>
            <a:pPr marL="12700">
              <a:lnSpc>
                <a:spcPct val="100000"/>
              </a:lnSpc>
              <a:spcBef>
                <a:spcPts val="100"/>
              </a:spcBef>
            </a:pPr>
            <a:r>
              <a:rPr lang="en-GB" sz="1400" b="1" spc="-60" dirty="0">
                <a:latin typeface="Tahoma"/>
                <a:cs typeface="Tahoma"/>
              </a:rPr>
              <a:t>Early</a:t>
            </a:r>
            <a:r>
              <a:rPr lang="en-GB" sz="1400" b="1" spc="-20" dirty="0">
                <a:latin typeface="Tahoma"/>
                <a:cs typeface="Tahoma"/>
              </a:rPr>
              <a:t> </a:t>
            </a:r>
            <a:r>
              <a:rPr lang="en-GB" sz="1400" b="1" spc="-40" dirty="0">
                <a:latin typeface="Tahoma"/>
                <a:cs typeface="Tahoma"/>
              </a:rPr>
              <a:t>Years</a:t>
            </a:r>
            <a:r>
              <a:rPr lang="en-GB" sz="1400" b="1" spc="-20" dirty="0">
                <a:latin typeface="Tahoma"/>
                <a:cs typeface="Tahoma"/>
              </a:rPr>
              <a:t> </a:t>
            </a:r>
            <a:r>
              <a:rPr lang="en-GB" sz="1400" b="1" spc="-45" dirty="0">
                <a:latin typeface="Tahoma"/>
                <a:cs typeface="Tahoma"/>
              </a:rPr>
              <a:t>Expectations:</a:t>
            </a:r>
            <a:r>
              <a:rPr lang="en-GB" sz="1400" b="1" spc="-10" dirty="0">
                <a:latin typeface="Tahoma"/>
                <a:cs typeface="Tahoma"/>
              </a:rPr>
              <a:t> </a:t>
            </a:r>
            <a:r>
              <a:rPr lang="en-GB" sz="1400" b="1" spc="-70" dirty="0">
                <a:latin typeface="Tahoma"/>
                <a:cs typeface="Tahoma"/>
              </a:rPr>
              <a:t>Nursery</a:t>
            </a:r>
            <a:r>
              <a:rPr lang="en-GB" sz="1400" b="1" spc="-10" dirty="0">
                <a:latin typeface="Tahoma"/>
                <a:cs typeface="Tahoma"/>
              </a:rPr>
              <a:t> </a:t>
            </a:r>
            <a:endParaRPr lang="en-GB" sz="1400" dirty="0">
              <a:latin typeface="Verdana"/>
              <a:cs typeface="Verdana"/>
            </a:endParaRPr>
          </a:p>
          <a:p>
            <a:pPr marL="29209" algn="ctr">
              <a:lnSpc>
                <a:spcPct val="100000"/>
              </a:lnSpc>
              <a:spcBef>
                <a:spcPts val="70"/>
              </a:spcBef>
            </a:pPr>
            <a:r>
              <a:rPr lang="en-GB" sz="1200" b="1" spc="-30" dirty="0">
                <a:solidFill>
                  <a:srgbClr val="6F2F9F"/>
                </a:solidFill>
                <a:latin typeface="Tahoma"/>
                <a:cs typeface="Tahoma"/>
              </a:rPr>
              <a:t>Physical</a:t>
            </a:r>
            <a:r>
              <a:rPr lang="en-GB" sz="1200" b="1" spc="-45" dirty="0">
                <a:solidFill>
                  <a:srgbClr val="6F2F9F"/>
                </a:solidFill>
                <a:latin typeface="Tahoma"/>
                <a:cs typeface="Tahoma"/>
              </a:rPr>
              <a:t> </a:t>
            </a:r>
            <a:r>
              <a:rPr lang="en-GB" sz="1200" b="1" spc="-20" dirty="0">
                <a:solidFill>
                  <a:srgbClr val="6F2F9F"/>
                </a:solidFill>
                <a:latin typeface="Tahoma"/>
                <a:cs typeface="Tahoma"/>
              </a:rPr>
              <a:t>Development</a:t>
            </a:r>
            <a:endParaRPr lang="en-GB" sz="1200" dirty="0">
              <a:latin typeface="Tahoma"/>
              <a:cs typeface="Tahoma"/>
            </a:endParaRPr>
          </a:p>
        </p:txBody>
      </p:sp>
      <p:graphicFrame>
        <p:nvGraphicFramePr>
          <p:cNvPr id="4" name="object 4"/>
          <p:cNvGraphicFramePr>
            <a:graphicFrameLocks noGrp="1"/>
          </p:cNvGraphicFramePr>
          <p:nvPr>
            <p:extLst>
              <p:ext uri="{D42A27DB-BD31-4B8C-83A1-F6EECF244321}">
                <p14:modId xmlns:p14="http://schemas.microsoft.com/office/powerpoint/2010/main" val="1845303413"/>
              </p:ext>
            </p:extLst>
          </p:nvPr>
        </p:nvGraphicFramePr>
        <p:xfrm>
          <a:off x="469391" y="1163066"/>
          <a:ext cx="9742805" cy="5480685"/>
        </p:xfrm>
        <a:graphic>
          <a:graphicData uri="http://schemas.openxmlformats.org/drawingml/2006/table">
            <a:tbl>
              <a:tblPr firstRow="1" bandRow="1">
                <a:tableStyleId>{2D5ABB26-0587-4C30-8999-92F81FD0307C}</a:tableStyleId>
              </a:tblPr>
              <a:tblGrid>
                <a:gridCol w="9742805">
                  <a:extLst>
                    <a:ext uri="{9D8B030D-6E8A-4147-A177-3AD203B41FA5}">
                      <a16:colId xmlns:a16="http://schemas.microsoft.com/office/drawing/2014/main" val="20000"/>
                    </a:ext>
                  </a:extLst>
                </a:gridCol>
              </a:tblGrid>
              <a:tr h="385445">
                <a:tc>
                  <a:txBody>
                    <a:bodyPr/>
                    <a:lstStyle/>
                    <a:p>
                      <a:pPr marL="68580">
                        <a:lnSpc>
                          <a:spcPct val="100000"/>
                        </a:lnSpc>
                        <a:spcBef>
                          <a:spcPts val="70"/>
                        </a:spcBef>
                      </a:pPr>
                      <a:r>
                        <a:rPr sz="1200" b="1" dirty="0">
                          <a:solidFill>
                            <a:srgbClr val="FFFFFF"/>
                          </a:solidFill>
                          <a:latin typeface="Tahoma"/>
                          <a:cs typeface="Tahoma"/>
                        </a:rPr>
                        <a:t>Area</a:t>
                      </a:r>
                      <a:r>
                        <a:rPr sz="1200" b="1" spc="-15" dirty="0">
                          <a:solidFill>
                            <a:srgbClr val="FFFFFF"/>
                          </a:solidFill>
                          <a:latin typeface="Tahoma"/>
                          <a:cs typeface="Tahoma"/>
                        </a:rPr>
                        <a:t> </a:t>
                      </a:r>
                      <a:r>
                        <a:rPr sz="1200" b="1" spc="-5" dirty="0">
                          <a:solidFill>
                            <a:srgbClr val="FFFFFF"/>
                          </a:solidFill>
                          <a:latin typeface="Tahoma"/>
                          <a:cs typeface="Tahoma"/>
                        </a:rPr>
                        <a:t>o</a:t>
                      </a:r>
                      <a:r>
                        <a:rPr sz="1200" b="1" dirty="0">
                          <a:solidFill>
                            <a:srgbClr val="FFFFFF"/>
                          </a:solidFill>
                          <a:latin typeface="Tahoma"/>
                          <a:cs typeface="Tahoma"/>
                        </a:rPr>
                        <a:t>f</a:t>
                      </a:r>
                      <a:r>
                        <a:rPr sz="1200" b="1" spc="-20" dirty="0">
                          <a:solidFill>
                            <a:srgbClr val="FFFFFF"/>
                          </a:solidFill>
                          <a:latin typeface="Tahoma"/>
                          <a:cs typeface="Tahoma"/>
                        </a:rPr>
                        <a:t> </a:t>
                      </a:r>
                      <a:r>
                        <a:rPr sz="1200" b="1" dirty="0">
                          <a:solidFill>
                            <a:srgbClr val="FFFFFF"/>
                          </a:solidFill>
                          <a:latin typeface="Tahoma"/>
                          <a:cs typeface="Tahoma"/>
                        </a:rPr>
                        <a:t>Learning</a:t>
                      </a:r>
                      <a:r>
                        <a:rPr sz="1200" b="1" spc="-20" dirty="0">
                          <a:solidFill>
                            <a:srgbClr val="FFFFFF"/>
                          </a:solidFill>
                          <a:latin typeface="Tahoma"/>
                          <a:cs typeface="Tahoma"/>
                        </a:rPr>
                        <a:t> </a:t>
                      </a:r>
                      <a:r>
                        <a:rPr sz="1200" b="1" dirty="0">
                          <a:solidFill>
                            <a:srgbClr val="FFFFFF"/>
                          </a:solidFill>
                          <a:latin typeface="Tahoma"/>
                          <a:cs typeface="Tahoma"/>
                        </a:rPr>
                        <a:t>:</a:t>
                      </a:r>
                      <a:r>
                        <a:rPr sz="1200" b="1" spc="-20" dirty="0">
                          <a:solidFill>
                            <a:srgbClr val="FFFFFF"/>
                          </a:solidFill>
                          <a:latin typeface="Tahoma"/>
                          <a:cs typeface="Tahoma"/>
                        </a:rPr>
                        <a:t> </a:t>
                      </a:r>
                      <a:r>
                        <a:rPr sz="1200" b="1" spc="-5" dirty="0">
                          <a:solidFill>
                            <a:srgbClr val="FFFFFF"/>
                          </a:solidFill>
                          <a:latin typeface="Tahoma"/>
                          <a:cs typeface="Tahoma"/>
                        </a:rPr>
                        <a:t>Physica</a:t>
                      </a:r>
                      <a:r>
                        <a:rPr sz="1200" b="1" dirty="0">
                          <a:solidFill>
                            <a:srgbClr val="FFFFFF"/>
                          </a:solidFill>
                          <a:latin typeface="Tahoma"/>
                          <a:cs typeface="Tahoma"/>
                        </a:rPr>
                        <a:t>l</a:t>
                      </a:r>
                      <a:r>
                        <a:rPr sz="1200" b="1" spc="-20" dirty="0">
                          <a:solidFill>
                            <a:srgbClr val="FFFFFF"/>
                          </a:solidFill>
                          <a:latin typeface="Tahoma"/>
                          <a:cs typeface="Tahoma"/>
                        </a:rPr>
                        <a:t> </a:t>
                      </a:r>
                      <a:r>
                        <a:rPr sz="1200" b="1" spc="-5" dirty="0">
                          <a:solidFill>
                            <a:srgbClr val="FFFFFF"/>
                          </a:solidFill>
                          <a:latin typeface="Tahoma"/>
                          <a:cs typeface="Tahoma"/>
                        </a:rPr>
                        <a:t>Development</a:t>
                      </a:r>
                      <a:endParaRPr sz="1200">
                        <a:latin typeface="Tahoma"/>
                        <a:cs typeface="Tahoma"/>
                      </a:endParaRPr>
                    </a:p>
                  </a:txBody>
                  <a:tcPr marL="0" marR="0" marT="8890" marB="0">
                    <a:lnL w="12700">
                      <a:solidFill>
                        <a:srgbClr val="6F2F9F"/>
                      </a:solidFill>
                      <a:prstDash val="solid"/>
                    </a:lnL>
                    <a:lnR w="12700">
                      <a:solidFill>
                        <a:srgbClr val="6F2F9F"/>
                      </a:solidFill>
                      <a:prstDash val="solid"/>
                    </a:lnR>
                    <a:lnT w="12700">
                      <a:solidFill>
                        <a:srgbClr val="6F2F9F"/>
                      </a:solidFill>
                      <a:prstDash val="solid"/>
                    </a:lnT>
                    <a:lnB w="12700">
                      <a:solidFill>
                        <a:srgbClr val="6F2F9F"/>
                      </a:solidFill>
                      <a:prstDash val="solid"/>
                    </a:lnB>
                    <a:solidFill>
                      <a:srgbClr val="9E5ECE"/>
                    </a:solidFill>
                  </a:tcPr>
                </a:tc>
                <a:extLst>
                  <a:ext uri="{0D108BD9-81ED-4DB2-BD59-A6C34878D82A}">
                    <a16:rowId xmlns:a16="http://schemas.microsoft.com/office/drawing/2014/main" val="10000"/>
                  </a:ext>
                </a:extLst>
              </a:tr>
              <a:tr h="292100">
                <a:tc>
                  <a:txBody>
                    <a:bodyPr/>
                    <a:lstStyle/>
                    <a:p>
                      <a:pPr marL="68580">
                        <a:lnSpc>
                          <a:spcPct val="100000"/>
                        </a:lnSpc>
                        <a:spcBef>
                          <a:spcPts val="60"/>
                        </a:spcBef>
                      </a:pPr>
                      <a:r>
                        <a:rPr sz="900" b="1" dirty="0">
                          <a:solidFill>
                            <a:srgbClr val="FFFFFF"/>
                          </a:solidFill>
                          <a:latin typeface="Tahoma"/>
                          <a:cs typeface="Tahoma"/>
                        </a:rPr>
                        <a:t>Su</a:t>
                      </a:r>
                      <a:r>
                        <a:rPr sz="900" b="1" spc="5" dirty="0">
                          <a:solidFill>
                            <a:srgbClr val="FFFFFF"/>
                          </a:solidFill>
                          <a:latin typeface="Tahoma"/>
                          <a:cs typeface="Tahoma"/>
                        </a:rPr>
                        <a:t>mm</a:t>
                      </a:r>
                      <a:r>
                        <a:rPr sz="900" b="1" spc="-5" dirty="0">
                          <a:solidFill>
                            <a:srgbClr val="FFFFFF"/>
                          </a:solidFill>
                          <a:latin typeface="Tahoma"/>
                          <a:cs typeface="Tahoma"/>
                        </a:rPr>
                        <a:t>e</a:t>
                      </a:r>
                      <a:r>
                        <a:rPr sz="900" b="1" dirty="0">
                          <a:solidFill>
                            <a:srgbClr val="FFFFFF"/>
                          </a:solidFill>
                          <a:latin typeface="Tahoma"/>
                          <a:cs typeface="Tahoma"/>
                        </a:rPr>
                        <a:t>r</a:t>
                      </a:r>
                      <a:r>
                        <a:rPr sz="900" b="1" spc="-15" dirty="0">
                          <a:solidFill>
                            <a:srgbClr val="FFFFFF"/>
                          </a:solidFill>
                          <a:latin typeface="Tahoma"/>
                          <a:cs typeface="Tahoma"/>
                        </a:rPr>
                        <a:t> </a:t>
                      </a:r>
                      <a:r>
                        <a:rPr sz="900" b="1" spc="5" dirty="0">
                          <a:solidFill>
                            <a:srgbClr val="FFFFFF"/>
                          </a:solidFill>
                          <a:latin typeface="Tahoma"/>
                          <a:cs typeface="Tahoma"/>
                        </a:rPr>
                        <a:t>T</a:t>
                      </a:r>
                      <a:r>
                        <a:rPr sz="900" b="1" spc="-5" dirty="0">
                          <a:solidFill>
                            <a:srgbClr val="FFFFFF"/>
                          </a:solidFill>
                          <a:latin typeface="Tahoma"/>
                          <a:cs typeface="Tahoma"/>
                        </a:rPr>
                        <a:t>e</a:t>
                      </a:r>
                      <a:r>
                        <a:rPr sz="900" b="1" spc="-15" dirty="0">
                          <a:solidFill>
                            <a:srgbClr val="FFFFFF"/>
                          </a:solidFill>
                          <a:latin typeface="Tahoma"/>
                          <a:cs typeface="Tahoma"/>
                        </a:rPr>
                        <a:t>r</a:t>
                      </a:r>
                      <a:r>
                        <a:rPr sz="900" b="1" dirty="0">
                          <a:solidFill>
                            <a:srgbClr val="FFFFFF"/>
                          </a:solidFill>
                          <a:latin typeface="Tahoma"/>
                          <a:cs typeface="Tahoma"/>
                        </a:rPr>
                        <a:t>m</a:t>
                      </a:r>
                      <a:r>
                        <a:rPr sz="900" b="1" spc="-10" dirty="0">
                          <a:solidFill>
                            <a:srgbClr val="FFFFFF"/>
                          </a:solidFill>
                          <a:latin typeface="Tahoma"/>
                          <a:cs typeface="Tahoma"/>
                        </a:rPr>
                        <a:t> N</a:t>
                      </a:r>
                      <a:r>
                        <a:rPr sz="900" b="1" dirty="0">
                          <a:solidFill>
                            <a:srgbClr val="FFFFFF"/>
                          </a:solidFill>
                          <a:latin typeface="Tahoma"/>
                          <a:cs typeface="Tahoma"/>
                        </a:rPr>
                        <a:t>2</a:t>
                      </a:r>
                      <a:r>
                        <a:rPr sz="900" b="1" spc="-10" dirty="0">
                          <a:solidFill>
                            <a:srgbClr val="FFFFFF"/>
                          </a:solidFill>
                          <a:latin typeface="Tahoma"/>
                          <a:cs typeface="Tahoma"/>
                        </a:rPr>
                        <a:t> (N</a:t>
                      </a:r>
                      <a:r>
                        <a:rPr sz="900" b="1" spc="-5" dirty="0">
                          <a:solidFill>
                            <a:srgbClr val="FFFFFF"/>
                          </a:solidFill>
                          <a:latin typeface="Tahoma"/>
                          <a:cs typeface="Tahoma"/>
                        </a:rPr>
                        <a:t>2+)</a:t>
                      </a:r>
                      <a:endParaRPr sz="900">
                        <a:latin typeface="Tahoma"/>
                        <a:cs typeface="Tahoma"/>
                      </a:endParaRPr>
                    </a:p>
                    <a:p>
                      <a:pPr marL="68580">
                        <a:lnSpc>
                          <a:spcPts val="1040"/>
                        </a:lnSpc>
                        <a:spcBef>
                          <a:spcPts val="20"/>
                        </a:spcBef>
                      </a:pPr>
                      <a:r>
                        <a:rPr sz="900" b="1" spc="-45" dirty="0">
                          <a:latin typeface="Tahoma"/>
                          <a:cs typeface="Tahoma"/>
                        </a:rPr>
                        <a:t>By</a:t>
                      </a:r>
                      <a:r>
                        <a:rPr sz="900" b="1" spc="-10" dirty="0">
                          <a:latin typeface="Tahoma"/>
                          <a:cs typeface="Tahoma"/>
                        </a:rPr>
                        <a:t> </a:t>
                      </a:r>
                      <a:r>
                        <a:rPr sz="900" b="1" spc="-40" dirty="0">
                          <a:latin typeface="Tahoma"/>
                          <a:cs typeface="Tahoma"/>
                        </a:rPr>
                        <a:t>the</a:t>
                      </a:r>
                      <a:r>
                        <a:rPr sz="900" b="1" spc="-15" dirty="0">
                          <a:latin typeface="Tahoma"/>
                          <a:cs typeface="Tahoma"/>
                        </a:rPr>
                        <a:t> </a:t>
                      </a:r>
                      <a:r>
                        <a:rPr sz="900" b="1" spc="5" dirty="0">
                          <a:latin typeface="Tahoma"/>
                          <a:cs typeface="Tahoma"/>
                        </a:rPr>
                        <a:t>end</a:t>
                      </a:r>
                      <a:r>
                        <a:rPr sz="900" b="1" spc="-10" dirty="0">
                          <a:latin typeface="Tahoma"/>
                          <a:cs typeface="Tahoma"/>
                        </a:rPr>
                        <a:t> </a:t>
                      </a:r>
                      <a:r>
                        <a:rPr sz="900" b="1" spc="-40" dirty="0">
                          <a:latin typeface="Tahoma"/>
                          <a:cs typeface="Tahoma"/>
                        </a:rPr>
                        <a:t>of</a:t>
                      </a:r>
                      <a:r>
                        <a:rPr sz="900" b="1" spc="-15" dirty="0">
                          <a:latin typeface="Tahoma"/>
                          <a:cs typeface="Tahoma"/>
                        </a:rPr>
                        <a:t> </a:t>
                      </a:r>
                      <a:r>
                        <a:rPr sz="900" b="1" spc="-40" dirty="0">
                          <a:latin typeface="Tahoma"/>
                          <a:cs typeface="Tahoma"/>
                        </a:rPr>
                        <a:t>the</a:t>
                      </a:r>
                      <a:r>
                        <a:rPr sz="900" b="1" spc="-15" dirty="0">
                          <a:latin typeface="Tahoma"/>
                          <a:cs typeface="Tahoma"/>
                        </a:rPr>
                        <a:t> </a:t>
                      </a:r>
                      <a:r>
                        <a:rPr sz="900" b="1" spc="-40" dirty="0">
                          <a:latin typeface="Tahoma"/>
                          <a:cs typeface="Tahoma"/>
                        </a:rPr>
                        <a:t>Summer</a:t>
                      </a:r>
                      <a:r>
                        <a:rPr sz="900" b="1" spc="-15" dirty="0">
                          <a:latin typeface="Tahoma"/>
                          <a:cs typeface="Tahoma"/>
                        </a:rPr>
                        <a:t> </a:t>
                      </a:r>
                      <a:r>
                        <a:rPr sz="900" b="1" spc="-55" dirty="0">
                          <a:latin typeface="Tahoma"/>
                          <a:cs typeface="Tahoma"/>
                        </a:rPr>
                        <a:t>term</a:t>
                      </a:r>
                      <a:r>
                        <a:rPr sz="900" b="1" spc="5" dirty="0">
                          <a:latin typeface="Tahoma"/>
                          <a:cs typeface="Tahoma"/>
                        </a:rPr>
                        <a:t> </a:t>
                      </a:r>
                      <a:r>
                        <a:rPr sz="900" b="1" spc="-55" dirty="0">
                          <a:latin typeface="Tahoma"/>
                          <a:cs typeface="Tahoma"/>
                        </a:rPr>
                        <a:t>N2</a:t>
                      </a:r>
                      <a:r>
                        <a:rPr sz="900" b="1" spc="-15" dirty="0">
                          <a:latin typeface="Tahoma"/>
                          <a:cs typeface="Tahoma"/>
                        </a:rPr>
                        <a:t> </a:t>
                      </a:r>
                      <a:r>
                        <a:rPr sz="900" b="1" spc="-20" dirty="0">
                          <a:latin typeface="Tahoma"/>
                          <a:cs typeface="Tahoma"/>
                        </a:rPr>
                        <a:t>children</a:t>
                      </a:r>
                      <a:r>
                        <a:rPr sz="900" b="1" spc="-15" dirty="0">
                          <a:latin typeface="Tahoma"/>
                          <a:cs typeface="Tahoma"/>
                        </a:rPr>
                        <a:t> </a:t>
                      </a:r>
                      <a:r>
                        <a:rPr sz="900" b="1" spc="-25" dirty="0">
                          <a:latin typeface="Tahoma"/>
                          <a:cs typeface="Tahoma"/>
                        </a:rPr>
                        <a:t>should</a:t>
                      </a:r>
                      <a:r>
                        <a:rPr sz="900" b="1" spc="-20" dirty="0">
                          <a:latin typeface="Tahoma"/>
                          <a:cs typeface="Tahoma"/>
                        </a:rPr>
                        <a:t> </a:t>
                      </a:r>
                      <a:r>
                        <a:rPr sz="900" b="1" spc="35" dirty="0">
                          <a:latin typeface="Tahoma"/>
                          <a:cs typeface="Tahoma"/>
                        </a:rPr>
                        <a:t>be</a:t>
                      </a:r>
                      <a:r>
                        <a:rPr sz="900" b="1" spc="-15" dirty="0">
                          <a:latin typeface="Tahoma"/>
                          <a:cs typeface="Tahoma"/>
                        </a:rPr>
                        <a:t> </a:t>
                      </a:r>
                      <a:r>
                        <a:rPr sz="900" b="1" spc="15" dirty="0">
                          <a:latin typeface="Tahoma"/>
                          <a:cs typeface="Tahoma"/>
                        </a:rPr>
                        <a:t>able</a:t>
                      </a:r>
                      <a:r>
                        <a:rPr sz="900" b="1" spc="-15" dirty="0">
                          <a:latin typeface="Tahoma"/>
                          <a:cs typeface="Tahoma"/>
                        </a:rPr>
                        <a:t> </a:t>
                      </a:r>
                      <a:r>
                        <a:rPr sz="900" b="1" spc="-35" dirty="0">
                          <a:latin typeface="Tahoma"/>
                          <a:cs typeface="Tahoma"/>
                        </a:rPr>
                        <a:t>to…</a:t>
                      </a:r>
                      <a:endParaRPr sz="900">
                        <a:latin typeface="Tahoma"/>
                        <a:cs typeface="Tahoma"/>
                      </a:endParaRPr>
                    </a:p>
                  </a:txBody>
                  <a:tcPr marL="0" marR="0" marT="7620" marB="0">
                    <a:lnL w="12700">
                      <a:solidFill>
                        <a:srgbClr val="6F2F9F"/>
                      </a:solidFill>
                      <a:prstDash val="solid"/>
                    </a:lnL>
                    <a:lnR w="12700">
                      <a:solidFill>
                        <a:srgbClr val="6F2F9F"/>
                      </a:solidFill>
                      <a:prstDash val="solid"/>
                    </a:lnR>
                    <a:lnT w="12700">
                      <a:solidFill>
                        <a:srgbClr val="6F2F9F"/>
                      </a:solidFill>
                      <a:prstDash val="solid"/>
                    </a:lnT>
                    <a:lnB w="12700">
                      <a:solidFill>
                        <a:srgbClr val="6F2F9F"/>
                      </a:solidFill>
                      <a:prstDash val="solid"/>
                    </a:lnB>
                    <a:solidFill>
                      <a:srgbClr val="9E5ECE"/>
                    </a:solidFill>
                  </a:tcPr>
                </a:tc>
                <a:extLst>
                  <a:ext uri="{0D108BD9-81ED-4DB2-BD59-A6C34878D82A}">
                    <a16:rowId xmlns:a16="http://schemas.microsoft.com/office/drawing/2014/main" val="10001"/>
                  </a:ext>
                </a:extLst>
              </a:tr>
              <a:tr h="2536190">
                <a:tc>
                  <a:txBody>
                    <a:bodyPr/>
                    <a:lstStyle/>
                    <a:p>
                      <a:pPr marL="297180">
                        <a:lnSpc>
                          <a:spcPct val="100000"/>
                        </a:lnSpc>
                        <a:spcBef>
                          <a:spcPts val="70"/>
                        </a:spcBef>
                        <a:tabLst>
                          <a:tab pos="525145" algn="l"/>
                        </a:tabLst>
                      </a:pPr>
                      <a:r>
                        <a:rPr sz="900" dirty="0">
                          <a:latin typeface="Symbol"/>
                          <a:cs typeface="Symbol"/>
                        </a:rPr>
                        <a:t></a:t>
                      </a:r>
                      <a:r>
                        <a:rPr sz="900" dirty="0">
                          <a:latin typeface="Times New Roman"/>
                          <a:cs typeface="Times New Roman"/>
                        </a:rPr>
                        <a:t>	</a:t>
                      </a:r>
                      <a:r>
                        <a:rPr sz="900" spc="-40" dirty="0">
                          <a:latin typeface="Verdana"/>
                          <a:cs typeface="Verdana"/>
                        </a:rPr>
                        <a:t>Run</a:t>
                      </a:r>
                      <a:r>
                        <a:rPr sz="900" spc="-50" dirty="0">
                          <a:latin typeface="Verdana"/>
                          <a:cs typeface="Verdana"/>
                        </a:rPr>
                        <a:t> </a:t>
                      </a:r>
                      <a:r>
                        <a:rPr sz="900" spc="-40" dirty="0">
                          <a:latin typeface="Verdana"/>
                          <a:cs typeface="Verdana"/>
                        </a:rPr>
                        <a:t>with</a:t>
                      </a:r>
                      <a:r>
                        <a:rPr sz="900" spc="-60" dirty="0">
                          <a:latin typeface="Verdana"/>
                          <a:cs typeface="Verdana"/>
                        </a:rPr>
                        <a:t> </a:t>
                      </a:r>
                      <a:r>
                        <a:rPr sz="900" spc="-20" dirty="0">
                          <a:latin typeface="Verdana"/>
                          <a:cs typeface="Verdana"/>
                        </a:rPr>
                        <a:t>spatial</a:t>
                      </a:r>
                      <a:r>
                        <a:rPr sz="900" spc="-55" dirty="0">
                          <a:latin typeface="Verdana"/>
                          <a:cs typeface="Verdana"/>
                        </a:rPr>
                        <a:t> </a:t>
                      </a:r>
                      <a:r>
                        <a:rPr sz="900" spc="-20" dirty="0">
                          <a:latin typeface="Verdana"/>
                          <a:cs typeface="Verdana"/>
                        </a:rPr>
                        <a:t>awareness</a:t>
                      </a:r>
                      <a:r>
                        <a:rPr sz="900" spc="-70" dirty="0">
                          <a:latin typeface="Verdana"/>
                          <a:cs typeface="Verdana"/>
                        </a:rPr>
                        <a:t> </a:t>
                      </a:r>
                      <a:r>
                        <a:rPr sz="900" spc="30" dirty="0">
                          <a:latin typeface="Verdana"/>
                          <a:cs typeface="Verdana"/>
                        </a:rPr>
                        <a:t>and</a:t>
                      </a:r>
                      <a:r>
                        <a:rPr sz="900" spc="-60" dirty="0">
                          <a:latin typeface="Verdana"/>
                          <a:cs typeface="Verdana"/>
                        </a:rPr>
                        <a:t> </a:t>
                      </a:r>
                      <a:r>
                        <a:rPr sz="900" spc="-10" dirty="0">
                          <a:latin typeface="Verdana"/>
                          <a:cs typeface="Verdana"/>
                        </a:rPr>
                        <a:t>negotiates</a:t>
                      </a:r>
                      <a:r>
                        <a:rPr sz="900" spc="-60" dirty="0">
                          <a:latin typeface="Verdana"/>
                          <a:cs typeface="Verdana"/>
                        </a:rPr>
                        <a:t> </a:t>
                      </a:r>
                      <a:r>
                        <a:rPr sz="900" spc="30" dirty="0">
                          <a:latin typeface="Verdana"/>
                          <a:cs typeface="Verdana"/>
                        </a:rPr>
                        <a:t>space</a:t>
                      </a:r>
                      <a:r>
                        <a:rPr sz="900" spc="-60" dirty="0">
                          <a:latin typeface="Verdana"/>
                          <a:cs typeface="Verdana"/>
                        </a:rPr>
                        <a:t> </a:t>
                      </a:r>
                      <a:r>
                        <a:rPr sz="900" spc="-40" dirty="0">
                          <a:latin typeface="Verdana"/>
                          <a:cs typeface="Verdana"/>
                        </a:rPr>
                        <a:t>successfully,</a:t>
                      </a:r>
                      <a:r>
                        <a:rPr sz="900" spc="-65" dirty="0">
                          <a:latin typeface="Verdana"/>
                          <a:cs typeface="Verdana"/>
                        </a:rPr>
                        <a:t> </a:t>
                      </a:r>
                      <a:r>
                        <a:rPr sz="900" spc="-30" dirty="0">
                          <a:latin typeface="Verdana"/>
                          <a:cs typeface="Verdana"/>
                        </a:rPr>
                        <a:t>adjusting</a:t>
                      </a:r>
                      <a:r>
                        <a:rPr sz="900" spc="-65" dirty="0">
                          <a:latin typeface="Verdana"/>
                          <a:cs typeface="Verdana"/>
                        </a:rPr>
                        <a:t> </a:t>
                      </a:r>
                      <a:r>
                        <a:rPr sz="900" spc="10" dirty="0">
                          <a:latin typeface="Verdana"/>
                          <a:cs typeface="Verdana"/>
                        </a:rPr>
                        <a:t>speed</a:t>
                      </a:r>
                      <a:r>
                        <a:rPr sz="900" spc="-65" dirty="0">
                          <a:latin typeface="Verdana"/>
                          <a:cs typeface="Verdana"/>
                        </a:rPr>
                        <a:t> </a:t>
                      </a:r>
                      <a:r>
                        <a:rPr sz="900" spc="-45" dirty="0">
                          <a:latin typeface="Verdana"/>
                          <a:cs typeface="Verdana"/>
                        </a:rPr>
                        <a:t>or</a:t>
                      </a:r>
                      <a:r>
                        <a:rPr sz="900" spc="-60" dirty="0">
                          <a:latin typeface="Verdana"/>
                          <a:cs typeface="Verdana"/>
                        </a:rPr>
                        <a:t> </a:t>
                      </a:r>
                      <a:r>
                        <a:rPr sz="900" spc="-10" dirty="0">
                          <a:latin typeface="Verdana"/>
                          <a:cs typeface="Verdana"/>
                        </a:rPr>
                        <a:t>direction</a:t>
                      </a:r>
                      <a:r>
                        <a:rPr sz="900" spc="-70" dirty="0">
                          <a:latin typeface="Verdana"/>
                          <a:cs typeface="Verdana"/>
                        </a:rPr>
                        <a:t> </a:t>
                      </a:r>
                      <a:r>
                        <a:rPr sz="900" spc="-5" dirty="0">
                          <a:latin typeface="Verdana"/>
                          <a:cs typeface="Verdana"/>
                        </a:rPr>
                        <a:t>to</a:t>
                      </a:r>
                      <a:r>
                        <a:rPr sz="900" spc="-60" dirty="0">
                          <a:latin typeface="Verdana"/>
                          <a:cs typeface="Verdana"/>
                        </a:rPr>
                        <a:t> </a:t>
                      </a:r>
                      <a:r>
                        <a:rPr sz="900" spc="10" dirty="0">
                          <a:latin typeface="Verdana"/>
                          <a:cs typeface="Verdana"/>
                        </a:rPr>
                        <a:t>avoid</a:t>
                      </a:r>
                      <a:r>
                        <a:rPr sz="900" spc="-65" dirty="0">
                          <a:latin typeface="Verdana"/>
                          <a:cs typeface="Verdana"/>
                        </a:rPr>
                        <a:t> </a:t>
                      </a:r>
                      <a:r>
                        <a:rPr sz="900" spc="-5" dirty="0">
                          <a:latin typeface="Verdana"/>
                          <a:cs typeface="Verdana"/>
                        </a:rPr>
                        <a:t>obstacles</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10" dirty="0">
                          <a:latin typeface="Verdana"/>
                          <a:cs typeface="Verdana"/>
                        </a:rPr>
                        <a:t>Balance</a:t>
                      </a:r>
                      <a:r>
                        <a:rPr sz="900" spc="-60" dirty="0">
                          <a:latin typeface="Verdana"/>
                          <a:cs typeface="Verdana"/>
                        </a:rPr>
                        <a:t> </a:t>
                      </a:r>
                      <a:r>
                        <a:rPr sz="900" spc="10" dirty="0">
                          <a:latin typeface="Verdana"/>
                          <a:cs typeface="Verdana"/>
                        </a:rPr>
                        <a:t>on</a:t>
                      </a:r>
                      <a:r>
                        <a:rPr sz="900" spc="-55" dirty="0">
                          <a:latin typeface="Verdana"/>
                          <a:cs typeface="Verdana"/>
                        </a:rPr>
                        <a:t> </a:t>
                      </a:r>
                      <a:r>
                        <a:rPr sz="900" spc="20" dirty="0">
                          <a:latin typeface="Verdana"/>
                          <a:cs typeface="Verdana"/>
                        </a:rPr>
                        <a:t>one</a:t>
                      </a:r>
                      <a:r>
                        <a:rPr sz="900" spc="-60" dirty="0">
                          <a:latin typeface="Verdana"/>
                          <a:cs typeface="Verdana"/>
                        </a:rPr>
                        <a:t> </a:t>
                      </a:r>
                      <a:r>
                        <a:rPr sz="900" spc="-5" dirty="0">
                          <a:latin typeface="Verdana"/>
                          <a:cs typeface="Verdana"/>
                        </a:rPr>
                        <a:t>foot</a:t>
                      </a:r>
                      <a:r>
                        <a:rPr sz="900" spc="-65" dirty="0">
                          <a:latin typeface="Verdana"/>
                          <a:cs typeface="Verdana"/>
                        </a:rPr>
                        <a:t> </a:t>
                      </a:r>
                      <a:r>
                        <a:rPr sz="900" spc="-40" dirty="0">
                          <a:latin typeface="Verdana"/>
                          <a:cs typeface="Verdana"/>
                        </a:rPr>
                        <a:t>or</a:t>
                      </a:r>
                      <a:r>
                        <a:rPr sz="900" spc="-65" dirty="0">
                          <a:latin typeface="Verdana"/>
                          <a:cs typeface="Verdana"/>
                        </a:rPr>
                        <a:t> </a:t>
                      </a:r>
                      <a:r>
                        <a:rPr sz="900" spc="-50" dirty="0">
                          <a:latin typeface="Verdana"/>
                          <a:cs typeface="Verdana"/>
                        </a:rPr>
                        <a:t>in</a:t>
                      </a:r>
                      <a:r>
                        <a:rPr sz="900" spc="-60" dirty="0">
                          <a:latin typeface="Verdana"/>
                          <a:cs typeface="Verdana"/>
                        </a:rPr>
                        <a:t> </a:t>
                      </a:r>
                      <a:r>
                        <a:rPr sz="900" spc="70" dirty="0">
                          <a:latin typeface="Verdana"/>
                          <a:cs typeface="Verdana"/>
                        </a:rPr>
                        <a:t>a</a:t>
                      </a:r>
                      <a:r>
                        <a:rPr sz="900" spc="-70" dirty="0">
                          <a:latin typeface="Verdana"/>
                          <a:cs typeface="Verdana"/>
                        </a:rPr>
                        <a:t> </a:t>
                      </a:r>
                      <a:r>
                        <a:rPr sz="900" spc="-20" dirty="0">
                          <a:latin typeface="Verdana"/>
                          <a:cs typeface="Verdana"/>
                        </a:rPr>
                        <a:t>squat</a:t>
                      </a:r>
                      <a:r>
                        <a:rPr sz="900" spc="-50" dirty="0">
                          <a:latin typeface="Verdana"/>
                          <a:cs typeface="Verdana"/>
                        </a:rPr>
                        <a:t> </a:t>
                      </a:r>
                      <a:r>
                        <a:rPr sz="900" spc="-35" dirty="0">
                          <a:latin typeface="Verdana"/>
                          <a:cs typeface="Verdana"/>
                        </a:rPr>
                        <a:t>momentarily,</a:t>
                      </a:r>
                      <a:r>
                        <a:rPr sz="900" spc="-70" dirty="0">
                          <a:latin typeface="Verdana"/>
                          <a:cs typeface="Verdana"/>
                        </a:rPr>
                        <a:t> </a:t>
                      </a:r>
                      <a:r>
                        <a:rPr lang="en-GB" sz="900" spc="-45" dirty="0">
                          <a:latin typeface="Verdana"/>
                          <a:cs typeface="Verdana"/>
                        </a:rPr>
                        <a:t>shifting</a:t>
                      </a:r>
                      <a:r>
                        <a:rPr lang="en-GB" sz="900" spc="-75" dirty="0">
                          <a:latin typeface="Verdana"/>
                          <a:cs typeface="Verdana"/>
                        </a:rPr>
                        <a:t> </a:t>
                      </a:r>
                      <a:r>
                        <a:rPr lang="en-GB" sz="900" spc="20" dirty="0">
                          <a:latin typeface="Verdana"/>
                          <a:cs typeface="Verdana"/>
                        </a:rPr>
                        <a:t>body</a:t>
                      </a:r>
                      <a:r>
                        <a:rPr lang="en-GB" sz="900" spc="-60" dirty="0">
                          <a:latin typeface="Verdana"/>
                          <a:cs typeface="Verdana"/>
                        </a:rPr>
                        <a:t> </a:t>
                      </a:r>
                      <a:r>
                        <a:rPr lang="en-GB" sz="900" spc="-10" dirty="0">
                          <a:latin typeface="Verdana"/>
                          <a:cs typeface="Verdana"/>
                        </a:rPr>
                        <a:t>weight</a:t>
                      </a:r>
                      <a:r>
                        <a:rPr lang="en-GB" sz="900" spc="-65" dirty="0">
                          <a:latin typeface="Verdana"/>
                          <a:cs typeface="Verdana"/>
                        </a:rPr>
                        <a:t> </a:t>
                      </a:r>
                      <a:r>
                        <a:rPr lang="en-GB" sz="900" spc="-5" dirty="0">
                          <a:latin typeface="Verdana"/>
                          <a:cs typeface="Verdana"/>
                        </a:rPr>
                        <a:t>to</a:t>
                      </a:r>
                      <a:r>
                        <a:rPr lang="en-GB" sz="900" spc="-65" dirty="0">
                          <a:latin typeface="Verdana"/>
                          <a:cs typeface="Verdana"/>
                        </a:rPr>
                        <a:t> </a:t>
                      </a:r>
                      <a:r>
                        <a:rPr lang="en-GB" sz="900" spc="-20" dirty="0">
                          <a:latin typeface="Verdana"/>
                          <a:cs typeface="Verdana"/>
                        </a:rPr>
                        <a:t>improve</a:t>
                      </a:r>
                      <a:r>
                        <a:rPr lang="en-GB" sz="900" spc="-60" dirty="0">
                          <a:latin typeface="Verdana"/>
                          <a:cs typeface="Verdana"/>
                        </a:rPr>
                        <a:t> </a:t>
                      </a:r>
                      <a:r>
                        <a:rPr lang="en-GB" sz="900" spc="-45" dirty="0">
                          <a:latin typeface="Verdana"/>
                          <a:cs typeface="Verdana"/>
                        </a:rPr>
                        <a:t>stability</a:t>
                      </a:r>
                      <a:endParaRPr lang="en-GB" sz="900" dirty="0">
                        <a:latin typeface="Verdana"/>
                        <a:cs typeface="Verdana"/>
                      </a:endParaRPr>
                    </a:p>
                    <a:p>
                      <a:pPr marL="297180">
                        <a:lnSpc>
                          <a:spcPct val="100000"/>
                        </a:lnSpc>
                        <a:spcBef>
                          <a:spcPts val="10"/>
                        </a:spcBef>
                        <a:tabLst>
                          <a:tab pos="525145" algn="l"/>
                        </a:tabLst>
                      </a:pPr>
                      <a:r>
                        <a:rPr lang="en-GB" sz="900" dirty="0">
                          <a:latin typeface="Symbol"/>
                          <a:cs typeface="Symbol"/>
                        </a:rPr>
                        <a:t></a:t>
                      </a:r>
                      <a:r>
                        <a:rPr lang="en-GB" sz="900" dirty="0">
                          <a:latin typeface="Times New Roman"/>
                          <a:cs typeface="Times New Roman"/>
                        </a:rPr>
                        <a:t>	</a:t>
                      </a:r>
                      <a:r>
                        <a:rPr lang="en-GB" sz="900" spc="-5" dirty="0">
                          <a:latin typeface="Verdana"/>
                          <a:cs typeface="Verdana"/>
                        </a:rPr>
                        <a:t>G</a:t>
                      </a:r>
                      <a:r>
                        <a:rPr lang="en-GB" sz="900" dirty="0">
                          <a:latin typeface="Verdana"/>
                          <a:cs typeface="Verdana"/>
                        </a:rPr>
                        <a:t>o</a:t>
                      </a:r>
                      <a:r>
                        <a:rPr lang="en-GB" sz="900" spc="-70" dirty="0">
                          <a:latin typeface="Verdana"/>
                          <a:cs typeface="Verdana"/>
                        </a:rPr>
                        <a:t> </a:t>
                      </a:r>
                      <a:r>
                        <a:rPr lang="en-GB" sz="900" spc="5" dirty="0">
                          <a:latin typeface="Verdana"/>
                          <a:cs typeface="Verdana"/>
                        </a:rPr>
                        <a:t>u</a:t>
                      </a:r>
                      <a:r>
                        <a:rPr lang="en-GB" sz="900" dirty="0">
                          <a:latin typeface="Verdana"/>
                          <a:cs typeface="Verdana"/>
                        </a:rPr>
                        <a:t>p</a:t>
                      </a:r>
                      <a:r>
                        <a:rPr lang="en-GB" sz="900" spc="-70" dirty="0">
                          <a:latin typeface="Verdana"/>
                          <a:cs typeface="Verdana"/>
                        </a:rPr>
                        <a:t> </a:t>
                      </a:r>
                      <a:r>
                        <a:rPr lang="en-GB" sz="900" spc="-5" dirty="0">
                          <a:latin typeface="Verdana"/>
                          <a:cs typeface="Verdana"/>
                        </a:rPr>
                        <a:t>an</a:t>
                      </a:r>
                      <a:r>
                        <a:rPr lang="en-GB" sz="900" dirty="0">
                          <a:latin typeface="Verdana"/>
                          <a:cs typeface="Verdana"/>
                        </a:rPr>
                        <a:t>d</a:t>
                      </a:r>
                      <a:r>
                        <a:rPr lang="en-GB" sz="900" spc="-75" dirty="0">
                          <a:latin typeface="Verdana"/>
                          <a:cs typeface="Verdana"/>
                        </a:rPr>
                        <a:t> </a:t>
                      </a:r>
                      <a:r>
                        <a:rPr lang="en-GB" sz="900" spc="-5" dirty="0">
                          <a:latin typeface="Verdana"/>
                          <a:cs typeface="Verdana"/>
                        </a:rPr>
                        <a:t>dow</a:t>
                      </a:r>
                      <a:r>
                        <a:rPr lang="en-GB" sz="900" dirty="0">
                          <a:latin typeface="Verdana"/>
                          <a:cs typeface="Verdana"/>
                        </a:rPr>
                        <a:t>n</a:t>
                      </a:r>
                      <a:r>
                        <a:rPr lang="en-GB" sz="900" spc="-70" dirty="0">
                          <a:latin typeface="Verdana"/>
                          <a:cs typeface="Verdana"/>
                        </a:rPr>
                        <a:t> </a:t>
                      </a:r>
                      <a:r>
                        <a:rPr lang="en-GB" sz="900" spc="-5" dirty="0">
                          <a:latin typeface="Verdana"/>
                          <a:cs typeface="Verdana"/>
                        </a:rPr>
                        <a:t>sta</a:t>
                      </a:r>
                      <a:r>
                        <a:rPr lang="en-GB" sz="900" spc="10" dirty="0">
                          <a:latin typeface="Verdana"/>
                          <a:cs typeface="Verdana"/>
                        </a:rPr>
                        <a:t>i</a:t>
                      </a:r>
                      <a:r>
                        <a:rPr lang="en-GB" sz="900" dirty="0">
                          <a:latin typeface="Verdana"/>
                          <a:cs typeface="Verdana"/>
                        </a:rPr>
                        <a:t>r</a:t>
                      </a:r>
                      <a:r>
                        <a:rPr lang="en-GB" sz="900" spc="-5" dirty="0">
                          <a:latin typeface="Verdana"/>
                          <a:cs typeface="Verdana"/>
                        </a:rPr>
                        <a:t>s</a:t>
                      </a:r>
                      <a:r>
                        <a:rPr lang="en-GB" sz="900" dirty="0">
                          <a:latin typeface="Verdana"/>
                          <a:cs typeface="Verdana"/>
                        </a:rPr>
                        <a:t>,</a:t>
                      </a:r>
                      <a:r>
                        <a:rPr lang="en-GB" sz="900" spc="-80" dirty="0">
                          <a:latin typeface="Verdana"/>
                          <a:cs typeface="Verdana"/>
                        </a:rPr>
                        <a:t> </a:t>
                      </a:r>
                      <a:r>
                        <a:rPr lang="en-GB" sz="900" dirty="0">
                          <a:latin typeface="Verdana"/>
                          <a:cs typeface="Verdana"/>
                        </a:rPr>
                        <a:t>or</a:t>
                      </a:r>
                      <a:r>
                        <a:rPr lang="en-GB" sz="900" spc="-65" dirty="0">
                          <a:latin typeface="Verdana"/>
                          <a:cs typeface="Verdana"/>
                        </a:rPr>
                        <a:t> </a:t>
                      </a:r>
                      <a:r>
                        <a:rPr lang="en-GB" sz="900" spc="5" dirty="0">
                          <a:latin typeface="Verdana"/>
                          <a:cs typeface="Verdana"/>
                        </a:rPr>
                        <a:t>c</a:t>
                      </a:r>
                      <a:r>
                        <a:rPr lang="en-GB" sz="900" spc="-15" dirty="0">
                          <a:latin typeface="Verdana"/>
                          <a:cs typeface="Verdana"/>
                        </a:rPr>
                        <a:t>l</a:t>
                      </a:r>
                      <a:r>
                        <a:rPr lang="en-GB" sz="900" spc="10" dirty="0">
                          <a:latin typeface="Verdana"/>
                          <a:cs typeface="Verdana"/>
                        </a:rPr>
                        <a:t>i</a:t>
                      </a:r>
                      <a:r>
                        <a:rPr lang="en-GB" sz="900" spc="-20" dirty="0">
                          <a:latin typeface="Verdana"/>
                          <a:cs typeface="Verdana"/>
                        </a:rPr>
                        <a:t>m</a:t>
                      </a:r>
                      <a:r>
                        <a:rPr lang="en-GB" sz="900" dirty="0">
                          <a:latin typeface="Verdana"/>
                          <a:cs typeface="Verdana"/>
                        </a:rPr>
                        <a:t>b</a:t>
                      </a:r>
                      <a:r>
                        <a:rPr lang="en-GB" sz="900" spc="-70" dirty="0">
                          <a:latin typeface="Verdana"/>
                          <a:cs typeface="Verdana"/>
                        </a:rPr>
                        <a:t> </a:t>
                      </a:r>
                      <a:r>
                        <a:rPr lang="en-GB" sz="900" dirty="0">
                          <a:latin typeface="Verdana"/>
                          <a:cs typeface="Verdana"/>
                        </a:rPr>
                        <a:t>up</a:t>
                      </a:r>
                      <a:r>
                        <a:rPr lang="en-GB" sz="900" spc="-70" dirty="0">
                          <a:latin typeface="Verdana"/>
                          <a:cs typeface="Verdana"/>
                        </a:rPr>
                        <a:t> </a:t>
                      </a:r>
                      <a:r>
                        <a:rPr lang="en-GB" sz="900" spc="-5" dirty="0">
                          <a:latin typeface="Verdana"/>
                          <a:cs typeface="Verdana"/>
                        </a:rPr>
                        <a:t>appa</a:t>
                      </a:r>
                      <a:r>
                        <a:rPr lang="en-GB" sz="900" dirty="0">
                          <a:latin typeface="Verdana"/>
                          <a:cs typeface="Verdana"/>
                        </a:rPr>
                        <a:t>r</a:t>
                      </a:r>
                      <a:r>
                        <a:rPr lang="en-GB" sz="900" spc="-5" dirty="0">
                          <a:latin typeface="Verdana"/>
                          <a:cs typeface="Verdana"/>
                        </a:rPr>
                        <a:t>a</a:t>
                      </a:r>
                      <a:r>
                        <a:rPr lang="en-GB" sz="900" spc="-10" dirty="0">
                          <a:latin typeface="Verdana"/>
                          <a:cs typeface="Verdana"/>
                        </a:rPr>
                        <a:t>t</a:t>
                      </a:r>
                      <a:r>
                        <a:rPr lang="en-GB" sz="900" dirty="0">
                          <a:latin typeface="Verdana"/>
                          <a:cs typeface="Verdana"/>
                        </a:rPr>
                        <a:t>u</a:t>
                      </a:r>
                      <a:r>
                        <a:rPr lang="en-GB" sz="900" spc="-5" dirty="0">
                          <a:latin typeface="Verdana"/>
                          <a:cs typeface="Verdana"/>
                        </a:rPr>
                        <a:t>s</a:t>
                      </a:r>
                      <a:r>
                        <a:rPr lang="en-GB" sz="900" dirty="0">
                          <a:latin typeface="Verdana"/>
                          <a:cs typeface="Verdana"/>
                        </a:rPr>
                        <a:t>,</a:t>
                      </a:r>
                      <a:r>
                        <a:rPr lang="en-GB" sz="900" spc="-80" dirty="0">
                          <a:latin typeface="Verdana"/>
                          <a:cs typeface="Verdana"/>
                        </a:rPr>
                        <a:t> </a:t>
                      </a:r>
                      <a:r>
                        <a:rPr lang="en-GB" sz="900" spc="5" dirty="0">
                          <a:latin typeface="Verdana"/>
                          <a:cs typeface="Verdana"/>
                        </a:rPr>
                        <a:t>u</a:t>
                      </a:r>
                      <a:r>
                        <a:rPr lang="en-GB" sz="900" spc="-5" dirty="0">
                          <a:latin typeface="Verdana"/>
                          <a:cs typeface="Verdana"/>
                        </a:rPr>
                        <a:t>s</a:t>
                      </a:r>
                      <a:r>
                        <a:rPr lang="en-GB" sz="900" spc="5" dirty="0">
                          <a:latin typeface="Verdana"/>
                          <a:cs typeface="Verdana"/>
                        </a:rPr>
                        <a:t>i</a:t>
                      </a:r>
                      <a:r>
                        <a:rPr lang="en-GB" sz="900" dirty="0">
                          <a:latin typeface="Verdana"/>
                          <a:cs typeface="Verdana"/>
                        </a:rPr>
                        <a:t>ng</a:t>
                      </a:r>
                      <a:r>
                        <a:rPr lang="en-GB" sz="900" spc="-75" dirty="0">
                          <a:latin typeface="Verdana"/>
                          <a:cs typeface="Verdana"/>
                        </a:rPr>
                        <a:t> </a:t>
                      </a:r>
                      <a:r>
                        <a:rPr lang="en-GB" sz="900" spc="-5" dirty="0">
                          <a:latin typeface="Verdana"/>
                          <a:cs typeface="Verdana"/>
                        </a:rPr>
                        <a:t>al</a:t>
                      </a:r>
                      <a:r>
                        <a:rPr lang="en-GB" sz="900" spc="-10" dirty="0">
                          <a:latin typeface="Verdana"/>
                          <a:cs typeface="Verdana"/>
                        </a:rPr>
                        <a:t>t</a:t>
                      </a:r>
                      <a:r>
                        <a:rPr lang="en-GB" sz="900" dirty="0">
                          <a:latin typeface="Verdana"/>
                          <a:cs typeface="Verdana"/>
                        </a:rPr>
                        <a:t>ern</a:t>
                      </a:r>
                      <a:r>
                        <a:rPr lang="en-GB" sz="900" spc="-5" dirty="0">
                          <a:latin typeface="Verdana"/>
                          <a:cs typeface="Verdana"/>
                        </a:rPr>
                        <a:t>a</a:t>
                      </a:r>
                      <a:r>
                        <a:rPr lang="en-GB" sz="900" spc="-10" dirty="0">
                          <a:latin typeface="Verdana"/>
                          <a:cs typeface="Verdana"/>
                        </a:rPr>
                        <a:t>t</a:t>
                      </a:r>
                      <a:r>
                        <a:rPr lang="en-GB" sz="900" dirty="0">
                          <a:latin typeface="Verdana"/>
                          <a:cs typeface="Verdana"/>
                        </a:rPr>
                        <a:t>e</a:t>
                      </a:r>
                      <a:r>
                        <a:rPr lang="en-GB" sz="900" spc="-70" dirty="0">
                          <a:latin typeface="Verdana"/>
                          <a:cs typeface="Verdana"/>
                        </a:rPr>
                        <a:t> </a:t>
                      </a:r>
                      <a:r>
                        <a:rPr lang="en-GB" sz="900" spc="5" dirty="0">
                          <a:latin typeface="Verdana"/>
                          <a:cs typeface="Verdana"/>
                        </a:rPr>
                        <a:t>f</a:t>
                      </a:r>
                      <a:r>
                        <a:rPr lang="en-GB" sz="900" spc="-10" dirty="0">
                          <a:latin typeface="Verdana"/>
                          <a:cs typeface="Verdana"/>
                        </a:rPr>
                        <a:t>e</a:t>
                      </a:r>
                      <a:r>
                        <a:rPr lang="en-GB" sz="900" dirty="0">
                          <a:latin typeface="Verdana"/>
                          <a:cs typeface="Verdana"/>
                        </a:rPr>
                        <a:t>et</a:t>
                      </a: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70" dirty="0">
                          <a:latin typeface="Verdana"/>
                          <a:cs typeface="Verdana"/>
                        </a:rPr>
                        <a:t>Start</a:t>
                      </a:r>
                      <a:r>
                        <a:rPr sz="900" spc="-75" dirty="0">
                          <a:latin typeface="Verdana"/>
                          <a:cs typeface="Verdana"/>
                        </a:rPr>
                        <a:t> </a:t>
                      </a:r>
                      <a:r>
                        <a:rPr sz="900" spc="-20" dirty="0">
                          <a:latin typeface="Verdana"/>
                          <a:cs typeface="Verdana"/>
                        </a:rPr>
                        <a:t>taking</a:t>
                      </a:r>
                      <a:r>
                        <a:rPr sz="900" spc="-70" dirty="0">
                          <a:latin typeface="Verdana"/>
                          <a:cs typeface="Verdana"/>
                        </a:rPr>
                        <a:t> </a:t>
                      </a:r>
                      <a:r>
                        <a:rPr sz="900" spc="-15" dirty="0">
                          <a:latin typeface="Verdana"/>
                          <a:cs typeface="Verdana"/>
                        </a:rPr>
                        <a:t>part</a:t>
                      </a:r>
                      <a:r>
                        <a:rPr sz="900" spc="-70" dirty="0">
                          <a:latin typeface="Verdana"/>
                          <a:cs typeface="Verdana"/>
                        </a:rPr>
                        <a:t> </a:t>
                      </a:r>
                      <a:r>
                        <a:rPr sz="900" spc="-40" dirty="0">
                          <a:latin typeface="Verdana"/>
                          <a:cs typeface="Verdana"/>
                        </a:rPr>
                        <a:t>in</a:t>
                      </a:r>
                      <a:r>
                        <a:rPr sz="900" spc="-65" dirty="0">
                          <a:latin typeface="Verdana"/>
                          <a:cs typeface="Verdana"/>
                        </a:rPr>
                        <a:t> </a:t>
                      </a:r>
                      <a:r>
                        <a:rPr sz="900" spc="-25" dirty="0">
                          <a:latin typeface="Verdana"/>
                          <a:cs typeface="Verdana"/>
                        </a:rPr>
                        <a:t>some</a:t>
                      </a:r>
                      <a:r>
                        <a:rPr lang="en-GB" sz="900" spc="-70" dirty="0">
                          <a:latin typeface="Verdana"/>
                          <a:cs typeface="Verdana"/>
                        </a:rPr>
                        <a:t> </a:t>
                      </a:r>
                      <a:r>
                        <a:rPr lang="en-GB" sz="900" dirty="0">
                          <a:latin typeface="Verdana"/>
                          <a:cs typeface="Verdana"/>
                        </a:rPr>
                        <a:t>group</a:t>
                      </a:r>
                      <a:r>
                        <a:rPr lang="en-GB" sz="900" spc="-65" dirty="0">
                          <a:latin typeface="Verdana"/>
                          <a:cs typeface="Verdana"/>
                        </a:rPr>
                        <a:t> </a:t>
                      </a:r>
                      <a:r>
                        <a:rPr lang="en-GB" sz="900" spc="-25" dirty="0">
                          <a:latin typeface="Verdana"/>
                          <a:cs typeface="Verdana"/>
                        </a:rPr>
                        <a:t>activities</a:t>
                      </a:r>
                      <a:r>
                        <a:rPr lang="en-GB" sz="900" spc="-65" dirty="0">
                          <a:latin typeface="Verdana"/>
                          <a:cs typeface="Verdana"/>
                        </a:rPr>
                        <a:t> </a:t>
                      </a:r>
                      <a:r>
                        <a:rPr lang="en-GB" sz="900" dirty="0">
                          <a:latin typeface="Verdana"/>
                          <a:cs typeface="Verdana"/>
                        </a:rPr>
                        <a:t>which</a:t>
                      </a:r>
                      <a:r>
                        <a:rPr lang="en-GB" sz="900" spc="-75" dirty="0">
                          <a:latin typeface="Verdana"/>
                          <a:cs typeface="Verdana"/>
                        </a:rPr>
                        <a:t> </a:t>
                      </a:r>
                      <a:r>
                        <a:rPr lang="en-GB" sz="900" spc="-20" dirty="0">
                          <a:latin typeface="Verdana"/>
                          <a:cs typeface="Verdana"/>
                        </a:rPr>
                        <a:t>they</a:t>
                      </a:r>
                      <a:r>
                        <a:rPr lang="en-GB" sz="900" spc="-70" dirty="0">
                          <a:latin typeface="Verdana"/>
                          <a:cs typeface="Verdana"/>
                        </a:rPr>
                        <a:t> </a:t>
                      </a:r>
                      <a:r>
                        <a:rPr lang="en-GB" sz="900" spc="-5" dirty="0">
                          <a:latin typeface="Verdana"/>
                          <a:cs typeface="Verdana"/>
                        </a:rPr>
                        <a:t>make</a:t>
                      </a:r>
                      <a:r>
                        <a:rPr lang="en-GB" sz="900" spc="-65" dirty="0">
                          <a:latin typeface="Verdana"/>
                          <a:cs typeface="Verdana"/>
                        </a:rPr>
                        <a:t> </a:t>
                      </a:r>
                      <a:r>
                        <a:rPr lang="en-GB" sz="900" spc="15" dirty="0">
                          <a:latin typeface="Verdana"/>
                          <a:cs typeface="Verdana"/>
                        </a:rPr>
                        <a:t>up</a:t>
                      </a:r>
                      <a:r>
                        <a:rPr lang="en-GB" sz="900" spc="-75" dirty="0">
                          <a:latin typeface="Verdana"/>
                          <a:cs typeface="Verdana"/>
                        </a:rPr>
                        <a:t> </a:t>
                      </a:r>
                      <a:r>
                        <a:rPr lang="en-GB" sz="900" spc="-35" dirty="0">
                          <a:latin typeface="Verdana"/>
                          <a:cs typeface="Verdana"/>
                        </a:rPr>
                        <a:t>for</a:t>
                      </a:r>
                      <a:r>
                        <a:rPr lang="en-GB" sz="900" spc="-60" dirty="0">
                          <a:latin typeface="Verdana"/>
                          <a:cs typeface="Verdana"/>
                        </a:rPr>
                        <a:t> </a:t>
                      </a:r>
                      <a:r>
                        <a:rPr lang="en-GB" sz="900" spc="-40" dirty="0">
                          <a:latin typeface="Verdana"/>
                          <a:cs typeface="Verdana"/>
                        </a:rPr>
                        <a:t>themselves,</a:t>
                      </a:r>
                      <a:r>
                        <a:rPr lang="en-GB" sz="900" spc="-80" dirty="0">
                          <a:latin typeface="Verdana"/>
                          <a:cs typeface="Verdana"/>
                        </a:rPr>
                        <a:t> </a:t>
                      </a:r>
                      <a:r>
                        <a:rPr lang="en-GB" sz="900" spc="-40" dirty="0">
                          <a:latin typeface="Verdana"/>
                          <a:cs typeface="Verdana"/>
                        </a:rPr>
                        <a:t>or</a:t>
                      </a:r>
                      <a:r>
                        <a:rPr lang="en-GB" sz="900" spc="-60" dirty="0">
                          <a:latin typeface="Verdana"/>
                          <a:cs typeface="Verdana"/>
                        </a:rPr>
                        <a:t> </a:t>
                      </a:r>
                      <a:r>
                        <a:rPr lang="en-GB" sz="900" spc="-40" dirty="0">
                          <a:latin typeface="Verdana"/>
                          <a:cs typeface="Verdana"/>
                        </a:rPr>
                        <a:t>in</a:t>
                      </a:r>
                      <a:r>
                        <a:rPr lang="en-GB" sz="900" spc="-65" dirty="0">
                          <a:latin typeface="Verdana"/>
                          <a:cs typeface="Verdana"/>
                        </a:rPr>
                        <a:t> </a:t>
                      </a:r>
                      <a:r>
                        <a:rPr lang="en-GB" sz="900" spc="-25" dirty="0">
                          <a:latin typeface="Verdana"/>
                          <a:cs typeface="Verdana"/>
                        </a:rPr>
                        <a:t>teams</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35" dirty="0">
                          <a:latin typeface="Verdana"/>
                          <a:cs typeface="Verdana"/>
                        </a:rPr>
                        <a:t>Increasingly</a:t>
                      </a:r>
                      <a:r>
                        <a:rPr sz="900" spc="-60" dirty="0">
                          <a:latin typeface="Verdana"/>
                          <a:cs typeface="Verdana"/>
                        </a:rPr>
                        <a:t> </a:t>
                      </a:r>
                      <a:r>
                        <a:rPr sz="900" spc="45" dirty="0">
                          <a:latin typeface="Verdana"/>
                          <a:cs typeface="Verdana"/>
                        </a:rPr>
                        <a:t>be</a:t>
                      </a:r>
                      <a:r>
                        <a:rPr sz="900" spc="-55" dirty="0">
                          <a:latin typeface="Verdana"/>
                          <a:cs typeface="Verdana"/>
                        </a:rPr>
                        <a:t> </a:t>
                      </a:r>
                      <a:r>
                        <a:rPr sz="900" spc="20" dirty="0">
                          <a:latin typeface="Verdana"/>
                          <a:cs typeface="Verdana"/>
                        </a:rPr>
                        <a:t>able</a:t>
                      </a:r>
                      <a:r>
                        <a:rPr sz="900" spc="-50" dirty="0">
                          <a:latin typeface="Verdana"/>
                          <a:cs typeface="Verdana"/>
                        </a:rPr>
                        <a:t> </a:t>
                      </a:r>
                      <a:r>
                        <a:rPr sz="900" spc="-10" dirty="0">
                          <a:latin typeface="Verdana"/>
                          <a:cs typeface="Verdana"/>
                        </a:rPr>
                        <a:t>to</a:t>
                      </a:r>
                      <a:r>
                        <a:rPr sz="900" spc="-60" dirty="0">
                          <a:latin typeface="Verdana"/>
                          <a:cs typeface="Verdana"/>
                        </a:rPr>
                        <a:t> </a:t>
                      </a:r>
                      <a:r>
                        <a:rPr sz="900" spc="-35" dirty="0">
                          <a:latin typeface="Verdana"/>
                          <a:cs typeface="Verdana"/>
                        </a:rPr>
                        <a:t>use</a:t>
                      </a:r>
                      <a:r>
                        <a:rPr sz="900" spc="-60" dirty="0">
                          <a:latin typeface="Verdana"/>
                          <a:cs typeface="Verdana"/>
                        </a:rPr>
                        <a:t> </a:t>
                      </a:r>
                      <a:r>
                        <a:rPr sz="900" spc="30" dirty="0">
                          <a:latin typeface="Verdana"/>
                          <a:cs typeface="Verdana"/>
                        </a:rPr>
                        <a:t>and</a:t>
                      </a:r>
                      <a:r>
                        <a:rPr sz="900" spc="-65" dirty="0">
                          <a:latin typeface="Verdana"/>
                          <a:cs typeface="Verdana"/>
                        </a:rPr>
                        <a:t> </a:t>
                      </a:r>
                      <a:r>
                        <a:rPr sz="900" spc="-20" dirty="0">
                          <a:latin typeface="Verdana"/>
                          <a:cs typeface="Verdana"/>
                        </a:rPr>
                        <a:t>remember</a:t>
                      </a:r>
                      <a:r>
                        <a:rPr sz="900" spc="-50" dirty="0">
                          <a:latin typeface="Verdana"/>
                          <a:cs typeface="Verdana"/>
                        </a:rPr>
                        <a:t> </a:t>
                      </a:r>
                      <a:r>
                        <a:rPr sz="900" dirty="0">
                          <a:latin typeface="Verdana"/>
                          <a:cs typeface="Verdana"/>
                        </a:rPr>
                        <a:t>sequences</a:t>
                      </a:r>
                      <a:r>
                        <a:rPr sz="900" spc="-80" dirty="0">
                          <a:latin typeface="Verdana"/>
                          <a:cs typeface="Verdana"/>
                        </a:rPr>
                        <a:t> </a:t>
                      </a:r>
                      <a:r>
                        <a:rPr sz="900" spc="30" dirty="0">
                          <a:latin typeface="Verdana"/>
                          <a:cs typeface="Verdana"/>
                        </a:rPr>
                        <a:t>and</a:t>
                      </a:r>
                      <a:r>
                        <a:rPr sz="900" spc="-65" dirty="0">
                          <a:latin typeface="Verdana"/>
                          <a:cs typeface="Verdana"/>
                        </a:rPr>
                        <a:t> </a:t>
                      </a:r>
                      <a:r>
                        <a:rPr sz="900" spc="-30" dirty="0">
                          <a:latin typeface="Verdana"/>
                          <a:cs typeface="Verdana"/>
                        </a:rPr>
                        <a:t>patterns</a:t>
                      </a:r>
                      <a:r>
                        <a:rPr sz="900" spc="-55" dirty="0">
                          <a:latin typeface="Verdana"/>
                          <a:cs typeface="Verdana"/>
                        </a:rPr>
                        <a:t> </a:t>
                      </a:r>
                      <a:r>
                        <a:rPr sz="900" dirty="0">
                          <a:latin typeface="Verdana"/>
                          <a:cs typeface="Verdana"/>
                        </a:rPr>
                        <a:t>of</a:t>
                      </a:r>
                      <a:r>
                        <a:rPr sz="900" spc="-55" dirty="0">
                          <a:latin typeface="Verdana"/>
                          <a:cs typeface="Verdana"/>
                        </a:rPr>
                        <a:t> </a:t>
                      </a:r>
                      <a:r>
                        <a:rPr sz="900" spc="-25" dirty="0">
                          <a:latin typeface="Verdana"/>
                          <a:cs typeface="Verdana"/>
                        </a:rPr>
                        <a:t>movements</a:t>
                      </a:r>
                      <a:r>
                        <a:rPr sz="900" spc="-45" dirty="0">
                          <a:latin typeface="Verdana"/>
                          <a:cs typeface="Verdana"/>
                        </a:rPr>
                        <a:t> </a:t>
                      </a:r>
                      <a:r>
                        <a:rPr sz="900" dirty="0">
                          <a:latin typeface="Verdana"/>
                          <a:cs typeface="Verdana"/>
                        </a:rPr>
                        <a:t>which</a:t>
                      </a:r>
                      <a:r>
                        <a:rPr sz="900" spc="-60" dirty="0">
                          <a:latin typeface="Verdana"/>
                          <a:cs typeface="Verdana"/>
                        </a:rPr>
                        <a:t> </a:t>
                      </a:r>
                      <a:r>
                        <a:rPr sz="900" spc="-5" dirty="0">
                          <a:latin typeface="Verdana"/>
                          <a:cs typeface="Verdana"/>
                        </a:rPr>
                        <a:t>are</a:t>
                      </a:r>
                      <a:r>
                        <a:rPr sz="900" spc="-60" dirty="0">
                          <a:latin typeface="Verdana"/>
                          <a:cs typeface="Verdana"/>
                        </a:rPr>
                        <a:t> </a:t>
                      </a:r>
                      <a:r>
                        <a:rPr sz="900" spc="-5" dirty="0">
                          <a:latin typeface="Verdana"/>
                          <a:cs typeface="Verdana"/>
                        </a:rPr>
                        <a:t>related</a:t>
                      </a:r>
                      <a:r>
                        <a:rPr sz="900" spc="-60" dirty="0">
                          <a:latin typeface="Verdana"/>
                          <a:cs typeface="Verdana"/>
                        </a:rPr>
                        <a:t> </a:t>
                      </a:r>
                      <a:r>
                        <a:rPr sz="900" spc="-5" dirty="0">
                          <a:latin typeface="Verdana"/>
                          <a:cs typeface="Verdana"/>
                        </a:rPr>
                        <a:t>to</a:t>
                      </a:r>
                      <a:r>
                        <a:rPr sz="900" spc="-65" dirty="0">
                          <a:latin typeface="Verdana"/>
                          <a:cs typeface="Verdana"/>
                        </a:rPr>
                        <a:t> </a:t>
                      </a:r>
                      <a:r>
                        <a:rPr sz="900" spc="-30" dirty="0">
                          <a:latin typeface="Verdana"/>
                          <a:cs typeface="Verdana"/>
                        </a:rPr>
                        <a:t>music</a:t>
                      </a:r>
                      <a:r>
                        <a:rPr sz="900" spc="-65" dirty="0">
                          <a:latin typeface="Verdana"/>
                          <a:cs typeface="Verdana"/>
                        </a:rPr>
                        <a:t> </a:t>
                      </a:r>
                      <a:r>
                        <a:rPr sz="900" spc="30" dirty="0">
                          <a:latin typeface="Verdana"/>
                          <a:cs typeface="Verdana"/>
                        </a:rPr>
                        <a:t>and</a:t>
                      </a:r>
                      <a:r>
                        <a:rPr sz="900" spc="-60" dirty="0">
                          <a:latin typeface="Verdana"/>
                          <a:cs typeface="Verdana"/>
                        </a:rPr>
                        <a:t> </a:t>
                      </a:r>
                      <a:r>
                        <a:rPr sz="900" spc="-50" dirty="0">
                          <a:latin typeface="Verdana"/>
                          <a:cs typeface="Verdana"/>
                        </a:rPr>
                        <a:t>rhythm</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5" dirty="0">
                          <a:latin typeface="Verdana"/>
                          <a:cs typeface="Verdana"/>
                        </a:rPr>
                        <a:t>Manipulate</a:t>
                      </a:r>
                      <a:r>
                        <a:rPr sz="900" spc="-50" dirty="0">
                          <a:latin typeface="Verdana"/>
                          <a:cs typeface="Verdana"/>
                        </a:rPr>
                        <a:t> </a:t>
                      </a:r>
                      <a:r>
                        <a:rPr sz="900" spc="70" dirty="0">
                          <a:latin typeface="Verdana"/>
                          <a:cs typeface="Verdana"/>
                        </a:rPr>
                        <a:t>a</a:t>
                      </a:r>
                      <a:r>
                        <a:rPr sz="900" spc="-70" dirty="0">
                          <a:latin typeface="Verdana"/>
                          <a:cs typeface="Verdana"/>
                        </a:rPr>
                        <a:t> </a:t>
                      </a:r>
                      <a:r>
                        <a:rPr sz="900" dirty="0">
                          <a:latin typeface="Verdana"/>
                          <a:cs typeface="Verdana"/>
                        </a:rPr>
                        <a:t>range</a:t>
                      </a:r>
                      <a:r>
                        <a:rPr sz="900" spc="-60" dirty="0">
                          <a:latin typeface="Verdana"/>
                          <a:cs typeface="Verdana"/>
                        </a:rPr>
                        <a:t> </a:t>
                      </a:r>
                      <a:r>
                        <a:rPr sz="900" dirty="0">
                          <a:latin typeface="Verdana"/>
                          <a:cs typeface="Verdana"/>
                        </a:rPr>
                        <a:t>of</a:t>
                      </a:r>
                      <a:r>
                        <a:rPr sz="900" spc="-55" dirty="0">
                          <a:latin typeface="Verdana"/>
                          <a:cs typeface="Verdana"/>
                        </a:rPr>
                        <a:t> </a:t>
                      </a:r>
                      <a:r>
                        <a:rPr sz="900" spc="-35" dirty="0">
                          <a:latin typeface="Verdana"/>
                          <a:cs typeface="Verdana"/>
                        </a:rPr>
                        <a:t>tools</a:t>
                      </a:r>
                      <a:r>
                        <a:rPr sz="900" spc="-60" dirty="0">
                          <a:latin typeface="Verdana"/>
                          <a:cs typeface="Verdana"/>
                        </a:rPr>
                        <a:t> </a:t>
                      </a:r>
                      <a:r>
                        <a:rPr sz="900" spc="30" dirty="0">
                          <a:latin typeface="Verdana"/>
                          <a:cs typeface="Verdana"/>
                        </a:rPr>
                        <a:t>and</a:t>
                      </a:r>
                      <a:r>
                        <a:rPr sz="900" spc="-65" dirty="0">
                          <a:latin typeface="Verdana"/>
                          <a:cs typeface="Verdana"/>
                        </a:rPr>
                        <a:t> </a:t>
                      </a:r>
                      <a:r>
                        <a:rPr sz="900" spc="-5" dirty="0">
                          <a:latin typeface="Verdana"/>
                          <a:cs typeface="Verdana"/>
                        </a:rPr>
                        <a:t>equipment</a:t>
                      </a:r>
                      <a:r>
                        <a:rPr sz="900" spc="-65" dirty="0">
                          <a:latin typeface="Verdana"/>
                          <a:cs typeface="Verdana"/>
                        </a:rPr>
                        <a:t> </a:t>
                      </a:r>
                      <a:r>
                        <a:rPr sz="900" spc="-40" dirty="0">
                          <a:latin typeface="Verdana"/>
                          <a:cs typeface="Verdana"/>
                        </a:rPr>
                        <a:t>in</a:t>
                      </a:r>
                      <a:r>
                        <a:rPr sz="900" spc="-60" dirty="0">
                          <a:latin typeface="Verdana"/>
                          <a:cs typeface="Verdana"/>
                        </a:rPr>
                        <a:t> </a:t>
                      </a:r>
                      <a:r>
                        <a:rPr sz="900" spc="20" dirty="0">
                          <a:latin typeface="Verdana"/>
                          <a:cs typeface="Verdana"/>
                        </a:rPr>
                        <a:t>one</a:t>
                      </a:r>
                      <a:r>
                        <a:rPr sz="900" spc="-65" dirty="0">
                          <a:latin typeface="Verdana"/>
                          <a:cs typeface="Verdana"/>
                        </a:rPr>
                        <a:t> </a:t>
                      </a:r>
                      <a:r>
                        <a:rPr sz="900" spc="-5" dirty="0">
                          <a:latin typeface="Verdana"/>
                          <a:cs typeface="Verdana"/>
                        </a:rPr>
                        <a:t>hand,</a:t>
                      </a:r>
                      <a:r>
                        <a:rPr sz="900" spc="-50" dirty="0">
                          <a:latin typeface="Verdana"/>
                          <a:cs typeface="Verdana"/>
                        </a:rPr>
                        <a:t> </a:t>
                      </a:r>
                      <a:r>
                        <a:rPr sz="900" spc="-15" dirty="0">
                          <a:latin typeface="Verdana"/>
                          <a:cs typeface="Verdana"/>
                        </a:rPr>
                        <a:t>e.g.</a:t>
                      </a:r>
                      <a:r>
                        <a:rPr sz="900" spc="-65" dirty="0">
                          <a:latin typeface="Verdana"/>
                          <a:cs typeface="Verdana"/>
                        </a:rPr>
                        <a:t> </a:t>
                      </a:r>
                      <a:r>
                        <a:rPr sz="900" spc="-5" dirty="0">
                          <a:latin typeface="Verdana"/>
                          <a:cs typeface="Verdana"/>
                        </a:rPr>
                        <a:t>paint</a:t>
                      </a:r>
                      <a:r>
                        <a:rPr sz="900" spc="-60" dirty="0">
                          <a:latin typeface="Verdana"/>
                          <a:cs typeface="Verdana"/>
                        </a:rPr>
                        <a:t> </a:t>
                      </a:r>
                      <a:r>
                        <a:rPr sz="900" spc="-50" dirty="0">
                          <a:latin typeface="Verdana"/>
                          <a:cs typeface="Verdana"/>
                        </a:rPr>
                        <a:t>brushes,</a:t>
                      </a:r>
                      <a:r>
                        <a:rPr sz="900" spc="-70" dirty="0">
                          <a:latin typeface="Verdana"/>
                          <a:cs typeface="Verdana"/>
                        </a:rPr>
                        <a:t> scissors, </a:t>
                      </a:r>
                      <a:r>
                        <a:rPr sz="900" spc="-45" dirty="0">
                          <a:latin typeface="Verdana"/>
                          <a:cs typeface="Verdana"/>
                        </a:rPr>
                        <a:t>hairbrushes,</a:t>
                      </a:r>
                      <a:r>
                        <a:rPr sz="900" spc="-70" dirty="0">
                          <a:latin typeface="Verdana"/>
                          <a:cs typeface="Verdana"/>
                        </a:rPr>
                        <a:t> </a:t>
                      </a:r>
                      <a:r>
                        <a:rPr sz="900" spc="-35" dirty="0">
                          <a:latin typeface="Verdana"/>
                          <a:cs typeface="Verdana"/>
                        </a:rPr>
                        <a:t>toothbrush,</a:t>
                      </a:r>
                      <a:r>
                        <a:rPr sz="900" spc="-65" dirty="0">
                          <a:latin typeface="Verdana"/>
                          <a:cs typeface="Verdana"/>
                        </a:rPr>
                        <a:t> </a:t>
                      </a:r>
                      <a:r>
                        <a:rPr sz="900" spc="-25" dirty="0">
                          <a:latin typeface="Verdana"/>
                          <a:cs typeface="Verdana"/>
                        </a:rPr>
                        <a:t>scarves</a:t>
                      </a:r>
                      <a:r>
                        <a:rPr sz="900" spc="-60" dirty="0">
                          <a:latin typeface="Verdana"/>
                          <a:cs typeface="Verdana"/>
                        </a:rPr>
                        <a:t> </a:t>
                      </a:r>
                      <a:r>
                        <a:rPr sz="900" spc="-40" dirty="0">
                          <a:latin typeface="Verdana"/>
                          <a:cs typeface="Verdana"/>
                        </a:rPr>
                        <a:t>or</a:t>
                      </a:r>
                      <a:r>
                        <a:rPr sz="900" spc="-55" dirty="0">
                          <a:latin typeface="Verdana"/>
                          <a:cs typeface="Verdana"/>
                        </a:rPr>
                        <a:t> </a:t>
                      </a:r>
                      <a:r>
                        <a:rPr sz="900" spc="-30" dirty="0">
                          <a:latin typeface="Verdana"/>
                          <a:cs typeface="Verdana"/>
                        </a:rPr>
                        <a:t>ribbons</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dirty="0">
                          <a:latin typeface="Verdana"/>
                          <a:cs typeface="Verdana"/>
                        </a:rPr>
                        <a:t>Jump</a:t>
                      </a:r>
                      <a:r>
                        <a:rPr sz="900" spc="-60" dirty="0">
                          <a:latin typeface="Verdana"/>
                          <a:cs typeface="Verdana"/>
                        </a:rPr>
                        <a:t> </a:t>
                      </a:r>
                      <a:r>
                        <a:rPr sz="900" spc="15" dirty="0">
                          <a:latin typeface="Verdana"/>
                          <a:cs typeface="Verdana"/>
                        </a:rPr>
                        <a:t>up</a:t>
                      </a:r>
                      <a:r>
                        <a:rPr sz="900" spc="-65" dirty="0">
                          <a:latin typeface="Verdana"/>
                          <a:cs typeface="Verdana"/>
                        </a:rPr>
                        <a:t> </a:t>
                      </a:r>
                      <a:r>
                        <a:rPr sz="900" spc="-25" dirty="0">
                          <a:latin typeface="Verdana"/>
                          <a:cs typeface="Verdana"/>
                        </a:rPr>
                        <a:t>into</a:t>
                      </a:r>
                      <a:r>
                        <a:rPr sz="900" spc="-65" dirty="0">
                          <a:latin typeface="Verdana"/>
                          <a:cs typeface="Verdana"/>
                        </a:rPr>
                        <a:t> </a:t>
                      </a:r>
                      <a:r>
                        <a:rPr sz="900" spc="-10" dirty="0">
                          <a:latin typeface="Verdana"/>
                          <a:cs typeface="Verdana"/>
                        </a:rPr>
                        <a:t>the</a:t>
                      </a:r>
                      <a:r>
                        <a:rPr sz="900" spc="-65" dirty="0">
                          <a:latin typeface="Verdana"/>
                          <a:cs typeface="Verdana"/>
                        </a:rPr>
                        <a:t> </a:t>
                      </a:r>
                      <a:r>
                        <a:rPr sz="900" spc="-40" dirty="0">
                          <a:latin typeface="Verdana"/>
                          <a:cs typeface="Verdana"/>
                        </a:rPr>
                        <a:t>air</a:t>
                      </a:r>
                      <a:r>
                        <a:rPr sz="900" spc="-55" dirty="0">
                          <a:latin typeface="Verdana"/>
                          <a:cs typeface="Verdana"/>
                        </a:rPr>
                        <a:t> </a:t>
                      </a:r>
                      <a:r>
                        <a:rPr sz="900" spc="-40" dirty="0">
                          <a:latin typeface="Verdana"/>
                          <a:cs typeface="Verdana"/>
                        </a:rPr>
                        <a:t>with</a:t>
                      </a:r>
                      <a:r>
                        <a:rPr sz="900" spc="-65" dirty="0">
                          <a:latin typeface="Verdana"/>
                          <a:cs typeface="Verdana"/>
                        </a:rPr>
                        <a:t> </a:t>
                      </a:r>
                      <a:r>
                        <a:rPr sz="900" spc="-5" dirty="0">
                          <a:latin typeface="Verdana"/>
                          <a:cs typeface="Verdana"/>
                        </a:rPr>
                        <a:t>both</a:t>
                      </a:r>
                      <a:r>
                        <a:rPr sz="900" spc="-65" dirty="0">
                          <a:latin typeface="Verdana"/>
                          <a:cs typeface="Verdana"/>
                        </a:rPr>
                        <a:t> </a:t>
                      </a:r>
                      <a:r>
                        <a:rPr sz="900" dirty="0">
                          <a:latin typeface="Verdana"/>
                          <a:cs typeface="Verdana"/>
                        </a:rPr>
                        <a:t>feet</a:t>
                      </a:r>
                      <a:r>
                        <a:rPr sz="900" spc="-70" dirty="0">
                          <a:latin typeface="Verdana"/>
                          <a:cs typeface="Verdana"/>
                        </a:rPr>
                        <a:t> </a:t>
                      </a:r>
                      <a:r>
                        <a:rPr sz="900" spc="-10" dirty="0">
                          <a:latin typeface="Verdana"/>
                          <a:cs typeface="Verdana"/>
                        </a:rPr>
                        <a:t>leaving</a:t>
                      </a:r>
                      <a:r>
                        <a:rPr sz="900" spc="-70" dirty="0">
                          <a:latin typeface="Verdana"/>
                          <a:cs typeface="Verdana"/>
                        </a:rPr>
                        <a:t> </a:t>
                      </a:r>
                      <a:r>
                        <a:rPr sz="900" spc="-10" dirty="0">
                          <a:latin typeface="Verdana"/>
                          <a:cs typeface="Verdana"/>
                        </a:rPr>
                        <a:t>the</a:t>
                      </a:r>
                      <a:r>
                        <a:rPr sz="900" spc="-55" dirty="0">
                          <a:latin typeface="Verdana"/>
                          <a:cs typeface="Verdana"/>
                        </a:rPr>
                        <a:t> </a:t>
                      </a:r>
                      <a:r>
                        <a:rPr sz="900" spc="-30" dirty="0">
                          <a:latin typeface="Verdana"/>
                          <a:cs typeface="Verdana"/>
                        </a:rPr>
                        <a:t>floor</a:t>
                      </a:r>
                      <a:r>
                        <a:rPr sz="900" spc="-60" dirty="0">
                          <a:latin typeface="Verdana"/>
                          <a:cs typeface="Verdana"/>
                        </a:rPr>
                        <a:t> </a:t>
                      </a:r>
                      <a:r>
                        <a:rPr sz="900" spc="30" dirty="0">
                          <a:latin typeface="Verdana"/>
                          <a:cs typeface="Verdana"/>
                        </a:rPr>
                        <a:t>and</a:t>
                      </a:r>
                      <a:r>
                        <a:rPr sz="900" spc="-70" dirty="0">
                          <a:latin typeface="Verdana"/>
                          <a:cs typeface="Verdana"/>
                        </a:rPr>
                        <a:t> </a:t>
                      </a:r>
                      <a:r>
                        <a:rPr sz="900" spc="55" dirty="0">
                          <a:latin typeface="Verdana"/>
                          <a:cs typeface="Verdana"/>
                        </a:rPr>
                        <a:t>can</a:t>
                      </a:r>
                      <a:r>
                        <a:rPr sz="900" spc="-70" dirty="0">
                          <a:latin typeface="Verdana"/>
                          <a:cs typeface="Verdana"/>
                        </a:rPr>
                        <a:t> </a:t>
                      </a:r>
                      <a:r>
                        <a:rPr sz="900" spc="-40" dirty="0">
                          <a:latin typeface="Verdana"/>
                          <a:cs typeface="Verdana"/>
                        </a:rPr>
                        <a:t>jump</a:t>
                      </a:r>
                      <a:r>
                        <a:rPr sz="900" spc="-60" dirty="0">
                          <a:latin typeface="Verdana"/>
                          <a:cs typeface="Verdana"/>
                        </a:rPr>
                        <a:t> </a:t>
                      </a:r>
                      <a:r>
                        <a:rPr sz="900" spc="-15" dirty="0">
                          <a:latin typeface="Verdana"/>
                          <a:cs typeface="Verdana"/>
                        </a:rPr>
                        <a:t>forward</a:t>
                      </a:r>
                      <a:r>
                        <a:rPr sz="900" spc="-70" dirty="0">
                          <a:latin typeface="Verdana"/>
                          <a:cs typeface="Verdana"/>
                        </a:rPr>
                        <a:t> </a:t>
                      </a:r>
                      <a:r>
                        <a:rPr sz="900" spc="70" dirty="0">
                          <a:latin typeface="Verdana"/>
                          <a:cs typeface="Verdana"/>
                        </a:rPr>
                        <a:t>a</a:t>
                      </a:r>
                      <a:r>
                        <a:rPr sz="900" spc="-65" dirty="0">
                          <a:latin typeface="Verdana"/>
                          <a:cs typeface="Verdana"/>
                        </a:rPr>
                        <a:t> </a:t>
                      </a:r>
                      <a:r>
                        <a:rPr sz="900" spc="-50" dirty="0">
                          <a:latin typeface="Verdana"/>
                          <a:cs typeface="Verdana"/>
                        </a:rPr>
                        <a:t>small </a:t>
                      </a:r>
                      <a:r>
                        <a:rPr sz="900" dirty="0">
                          <a:latin typeface="Verdana"/>
                          <a:cs typeface="Verdana"/>
                        </a:rPr>
                        <a:t>distance</a:t>
                      </a: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5" dirty="0">
                          <a:latin typeface="Verdana"/>
                          <a:cs typeface="Verdana"/>
                        </a:rPr>
                        <a:t>Beg</a:t>
                      </a:r>
                      <a:r>
                        <a:rPr sz="900" spc="10" dirty="0">
                          <a:latin typeface="Verdana"/>
                          <a:cs typeface="Verdana"/>
                        </a:rPr>
                        <a:t>i</a:t>
                      </a:r>
                      <a:r>
                        <a:rPr sz="900" dirty="0">
                          <a:latin typeface="Verdana"/>
                          <a:cs typeface="Verdana"/>
                        </a:rPr>
                        <a:t>n</a:t>
                      </a:r>
                      <a:r>
                        <a:rPr sz="900" spc="-60" dirty="0">
                          <a:latin typeface="Verdana"/>
                          <a:cs typeface="Verdana"/>
                        </a:rPr>
                        <a:t> </a:t>
                      </a:r>
                      <a:r>
                        <a:rPr sz="900" spc="-10" dirty="0">
                          <a:latin typeface="Verdana"/>
                          <a:cs typeface="Verdana"/>
                        </a:rPr>
                        <a:t>t</a:t>
                      </a:r>
                      <a:r>
                        <a:rPr sz="900" dirty="0">
                          <a:latin typeface="Verdana"/>
                          <a:cs typeface="Verdana"/>
                        </a:rPr>
                        <a:t>o</a:t>
                      </a:r>
                      <a:r>
                        <a:rPr sz="900" spc="-70" dirty="0">
                          <a:latin typeface="Verdana"/>
                          <a:cs typeface="Verdana"/>
                        </a:rPr>
                        <a:t> </a:t>
                      </a:r>
                      <a:r>
                        <a:rPr sz="900" spc="-10" dirty="0">
                          <a:latin typeface="Verdana"/>
                          <a:cs typeface="Verdana"/>
                        </a:rPr>
                        <a:t>u</a:t>
                      </a:r>
                      <a:r>
                        <a:rPr sz="900" dirty="0">
                          <a:latin typeface="Verdana"/>
                          <a:cs typeface="Verdana"/>
                        </a:rPr>
                        <a:t>n</a:t>
                      </a:r>
                      <a:r>
                        <a:rPr sz="900" spc="-5" dirty="0">
                          <a:latin typeface="Verdana"/>
                          <a:cs typeface="Verdana"/>
                        </a:rPr>
                        <a:t>d</a:t>
                      </a:r>
                      <a:r>
                        <a:rPr sz="900" dirty="0">
                          <a:latin typeface="Verdana"/>
                          <a:cs typeface="Verdana"/>
                        </a:rPr>
                        <a:t>er</a:t>
                      </a:r>
                      <a:r>
                        <a:rPr sz="900" spc="-5" dirty="0">
                          <a:latin typeface="Verdana"/>
                          <a:cs typeface="Verdana"/>
                        </a:rPr>
                        <a:t>s</a:t>
                      </a:r>
                      <a:r>
                        <a:rPr sz="900" spc="-10" dirty="0">
                          <a:latin typeface="Verdana"/>
                          <a:cs typeface="Verdana"/>
                        </a:rPr>
                        <a:t>t</a:t>
                      </a:r>
                      <a:r>
                        <a:rPr sz="900" spc="-5" dirty="0">
                          <a:latin typeface="Verdana"/>
                          <a:cs typeface="Verdana"/>
                        </a:rPr>
                        <a:t>a</a:t>
                      </a:r>
                      <a:r>
                        <a:rPr sz="900" dirty="0">
                          <a:latin typeface="Verdana"/>
                          <a:cs typeface="Verdana"/>
                        </a:rPr>
                        <a:t>nd</a:t>
                      </a:r>
                      <a:r>
                        <a:rPr sz="900" spc="-75" dirty="0">
                          <a:latin typeface="Verdana"/>
                          <a:cs typeface="Verdana"/>
                        </a:rPr>
                        <a:t> </a:t>
                      </a:r>
                      <a:r>
                        <a:rPr sz="900" spc="-5" dirty="0">
                          <a:latin typeface="Verdana"/>
                          <a:cs typeface="Verdana"/>
                        </a:rPr>
                        <a:t>a</a:t>
                      </a:r>
                      <a:r>
                        <a:rPr sz="900" dirty="0">
                          <a:latin typeface="Verdana"/>
                          <a:cs typeface="Verdana"/>
                        </a:rPr>
                        <a:t>nd</a:t>
                      </a:r>
                      <a:r>
                        <a:rPr sz="900" spc="-75" dirty="0">
                          <a:latin typeface="Verdana"/>
                          <a:cs typeface="Verdana"/>
                        </a:rPr>
                        <a:t> </a:t>
                      </a:r>
                      <a:r>
                        <a:rPr sz="900" spc="5" dirty="0">
                          <a:latin typeface="Verdana"/>
                          <a:cs typeface="Verdana"/>
                        </a:rPr>
                        <a:t>c</a:t>
                      </a:r>
                      <a:r>
                        <a:rPr sz="900" spc="-10" dirty="0">
                          <a:latin typeface="Verdana"/>
                          <a:cs typeface="Verdana"/>
                        </a:rPr>
                        <a:t>h</a:t>
                      </a:r>
                      <a:r>
                        <a:rPr sz="900" dirty="0">
                          <a:latin typeface="Verdana"/>
                          <a:cs typeface="Verdana"/>
                        </a:rPr>
                        <a:t>o</a:t>
                      </a:r>
                      <a:r>
                        <a:rPr sz="900" spc="-5" dirty="0">
                          <a:latin typeface="Verdana"/>
                          <a:cs typeface="Verdana"/>
                        </a:rPr>
                        <a:t>os</a:t>
                      </a:r>
                      <a:r>
                        <a:rPr sz="900" dirty="0">
                          <a:latin typeface="Verdana"/>
                          <a:cs typeface="Verdana"/>
                        </a:rPr>
                        <a:t>e</a:t>
                      </a:r>
                      <a:r>
                        <a:rPr sz="900" spc="-65" dirty="0">
                          <a:latin typeface="Verdana"/>
                          <a:cs typeface="Verdana"/>
                        </a:rPr>
                        <a:t> </a:t>
                      </a:r>
                      <a:r>
                        <a:rPr sz="900" spc="-5" dirty="0">
                          <a:latin typeface="Verdana"/>
                          <a:cs typeface="Verdana"/>
                        </a:rPr>
                        <a:t>d</a:t>
                      </a:r>
                      <a:r>
                        <a:rPr sz="900" spc="10" dirty="0">
                          <a:latin typeface="Verdana"/>
                          <a:cs typeface="Verdana"/>
                        </a:rPr>
                        <a:t>i</a:t>
                      </a:r>
                      <a:r>
                        <a:rPr sz="900" spc="-10" dirty="0">
                          <a:latin typeface="Verdana"/>
                          <a:cs typeface="Verdana"/>
                        </a:rPr>
                        <a:t>f</a:t>
                      </a:r>
                      <a:r>
                        <a:rPr sz="900" dirty="0">
                          <a:latin typeface="Verdana"/>
                          <a:cs typeface="Verdana"/>
                        </a:rPr>
                        <a:t>fe</a:t>
                      </a:r>
                      <a:r>
                        <a:rPr sz="900" spc="-10" dirty="0">
                          <a:latin typeface="Verdana"/>
                          <a:cs typeface="Verdana"/>
                        </a:rPr>
                        <a:t>r</a:t>
                      </a:r>
                      <a:r>
                        <a:rPr sz="900" dirty="0">
                          <a:latin typeface="Verdana"/>
                          <a:cs typeface="Verdana"/>
                        </a:rPr>
                        <a:t>ent</a:t>
                      </a:r>
                      <a:r>
                        <a:rPr sz="900" spc="-75" dirty="0">
                          <a:latin typeface="Verdana"/>
                          <a:cs typeface="Verdana"/>
                        </a:rPr>
                        <a:t> </a:t>
                      </a:r>
                      <a:r>
                        <a:rPr sz="900" dirty="0">
                          <a:latin typeface="Verdana"/>
                          <a:cs typeface="Verdana"/>
                        </a:rPr>
                        <a:t>w</a:t>
                      </a:r>
                      <a:r>
                        <a:rPr sz="900" spc="-5" dirty="0">
                          <a:latin typeface="Verdana"/>
                          <a:cs typeface="Verdana"/>
                        </a:rPr>
                        <a:t>ay</a:t>
                      </a:r>
                      <a:r>
                        <a:rPr sz="900" dirty="0">
                          <a:latin typeface="Verdana"/>
                          <a:cs typeface="Verdana"/>
                        </a:rPr>
                        <a:t>s</a:t>
                      </a:r>
                      <a:r>
                        <a:rPr sz="900" spc="-75" dirty="0">
                          <a:latin typeface="Verdana"/>
                          <a:cs typeface="Verdana"/>
                        </a:rPr>
                        <a:t> </a:t>
                      </a:r>
                      <a:r>
                        <a:rPr sz="900" dirty="0">
                          <a:latin typeface="Verdana"/>
                          <a:cs typeface="Verdana"/>
                        </a:rPr>
                        <a:t>of</a:t>
                      </a:r>
                      <a:r>
                        <a:rPr sz="900" spc="-65" dirty="0">
                          <a:latin typeface="Verdana"/>
                          <a:cs typeface="Verdana"/>
                        </a:rPr>
                        <a:t> </a:t>
                      </a:r>
                      <a:r>
                        <a:rPr sz="900" spc="-15" dirty="0">
                          <a:latin typeface="Verdana"/>
                          <a:cs typeface="Verdana"/>
                        </a:rPr>
                        <a:t>m</a:t>
                      </a:r>
                      <a:r>
                        <a:rPr sz="900" dirty="0">
                          <a:latin typeface="Verdana"/>
                          <a:cs typeface="Verdana"/>
                        </a:rPr>
                        <a:t>o</a:t>
                      </a:r>
                      <a:r>
                        <a:rPr sz="900" spc="-10" dirty="0">
                          <a:latin typeface="Verdana"/>
                          <a:cs typeface="Verdana"/>
                        </a:rPr>
                        <a:t>v</a:t>
                      </a:r>
                      <a:r>
                        <a:rPr sz="900" spc="10" dirty="0">
                          <a:latin typeface="Verdana"/>
                          <a:cs typeface="Verdana"/>
                        </a:rPr>
                        <a:t>i</a:t>
                      </a:r>
                      <a:r>
                        <a:rPr sz="900" dirty="0">
                          <a:latin typeface="Verdana"/>
                          <a:cs typeface="Verdana"/>
                        </a:rPr>
                        <a:t>ng</a:t>
                      </a: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35" dirty="0">
                          <a:latin typeface="Verdana"/>
                          <a:cs typeface="Verdana"/>
                        </a:rPr>
                        <a:t>Change</a:t>
                      </a:r>
                      <a:r>
                        <a:rPr sz="900" spc="-55" dirty="0">
                          <a:latin typeface="Verdana"/>
                          <a:cs typeface="Verdana"/>
                        </a:rPr>
                        <a:t> </a:t>
                      </a:r>
                      <a:r>
                        <a:rPr sz="900" spc="-30" dirty="0">
                          <a:latin typeface="Verdana"/>
                          <a:cs typeface="Verdana"/>
                        </a:rPr>
                        <a:t>position</a:t>
                      </a:r>
                      <a:r>
                        <a:rPr sz="900" spc="-60" dirty="0">
                          <a:latin typeface="Verdana"/>
                          <a:cs typeface="Verdana"/>
                        </a:rPr>
                        <a:t> </a:t>
                      </a:r>
                      <a:r>
                        <a:rPr sz="900" spc="-40" dirty="0">
                          <a:latin typeface="Verdana"/>
                          <a:cs typeface="Verdana"/>
                        </a:rPr>
                        <a:t>from</a:t>
                      </a:r>
                      <a:r>
                        <a:rPr sz="900" spc="-75" dirty="0">
                          <a:latin typeface="Verdana"/>
                          <a:cs typeface="Verdana"/>
                        </a:rPr>
                        <a:t> </a:t>
                      </a:r>
                      <a:r>
                        <a:rPr sz="900" spc="-15" dirty="0">
                          <a:latin typeface="Verdana"/>
                          <a:cs typeface="Verdana"/>
                        </a:rPr>
                        <a:t>standing</a:t>
                      </a:r>
                      <a:r>
                        <a:rPr sz="900" spc="-65" dirty="0">
                          <a:latin typeface="Verdana"/>
                          <a:cs typeface="Verdana"/>
                        </a:rPr>
                        <a:t> </a:t>
                      </a:r>
                      <a:r>
                        <a:rPr sz="900" spc="-5" dirty="0">
                          <a:latin typeface="Verdana"/>
                          <a:cs typeface="Verdana"/>
                        </a:rPr>
                        <a:t>to</a:t>
                      </a:r>
                      <a:r>
                        <a:rPr sz="900" spc="-65" dirty="0">
                          <a:latin typeface="Verdana"/>
                          <a:cs typeface="Verdana"/>
                        </a:rPr>
                        <a:t> </a:t>
                      </a:r>
                      <a:r>
                        <a:rPr sz="900" spc="-25" dirty="0">
                          <a:latin typeface="Verdana"/>
                          <a:cs typeface="Verdana"/>
                        </a:rPr>
                        <a:t>squatting</a:t>
                      </a:r>
                      <a:r>
                        <a:rPr sz="900" spc="-70" dirty="0">
                          <a:latin typeface="Verdana"/>
                          <a:cs typeface="Verdana"/>
                        </a:rPr>
                        <a:t> </a:t>
                      </a:r>
                      <a:r>
                        <a:rPr sz="900" spc="30" dirty="0">
                          <a:latin typeface="Verdana"/>
                          <a:cs typeface="Verdana"/>
                        </a:rPr>
                        <a:t>and</a:t>
                      </a:r>
                      <a:r>
                        <a:rPr sz="900" spc="-65" dirty="0">
                          <a:latin typeface="Verdana"/>
                          <a:cs typeface="Verdana"/>
                        </a:rPr>
                        <a:t> </a:t>
                      </a:r>
                      <a:r>
                        <a:rPr sz="900" spc="-50" dirty="0">
                          <a:latin typeface="Verdana"/>
                          <a:cs typeface="Verdana"/>
                        </a:rPr>
                        <a:t>sitting</a:t>
                      </a:r>
                      <a:r>
                        <a:rPr sz="900" spc="-75" dirty="0">
                          <a:latin typeface="Verdana"/>
                          <a:cs typeface="Verdana"/>
                        </a:rPr>
                        <a:t> </a:t>
                      </a:r>
                      <a:r>
                        <a:rPr sz="900" spc="-35" dirty="0">
                          <a:latin typeface="Verdana"/>
                          <a:cs typeface="Verdana"/>
                        </a:rPr>
                        <a:t>with</a:t>
                      </a:r>
                      <a:r>
                        <a:rPr sz="900" spc="-60" dirty="0">
                          <a:latin typeface="Verdana"/>
                          <a:cs typeface="Verdana"/>
                        </a:rPr>
                        <a:t> </a:t>
                      </a:r>
                      <a:r>
                        <a:rPr sz="900" spc="-50" dirty="0">
                          <a:latin typeface="Verdana"/>
                          <a:cs typeface="Verdana"/>
                        </a:rPr>
                        <a:t>little</a:t>
                      </a:r>
                      <a:r>
                        <a:rPr sz="900" spc="-65" dirty="0">
                          <a:latin typeface="Verdana"/>
                          <a:cs typeface="Verdana"/>
                        </a:rPr>
                        <a:t> </a:t>
                      </a:r>
                      <a:r>
                        <a:rPr sz="900" spc="-30" dirty="0">
                          <a:latin typeface="Verdana"/>
                          <a:cs typeface="Verdana"/>
                        </a:rPr>
                        <a:t>effort</a:t>
                      </a:r>
                      <a:endParaRPr sz="900" dirty="0">
                        <a:latin typeface="Verdana"/>
                        <a:cs typeface="Verdana"/>
                      </a:endParaRPr>
                    </a:p>
                    <a:p>
                      <a:pPr marL="297180">
                        <a:lnSpc>
                          <a:spcPct val="100000"/>
                        </a:lnSpc>
                        <a:spcBef>
                          <a:spcPts val="20"/>
                        </a:spcBef>
                        <a:tabLst>
                          <a:tab pos="525145" algn="l"/>
                        </a:tabLst>
                      </a:pPr>
                      <a:r>
                        <a:rPr sz="900" dirty="0">
                          <a:latin typeface="Symbol"/>
                          <a:cs typeface="Symbol"/>
                        </a:rPr>
                        <a:t></a:t>
                      </a:r>
                      <a:r>
                        <a:rPr sz="900" dirty="0">
                          <a:latin typeface="Times New Roman"/>
                          <a:cs typeface="Times New Roman"/>
                        </a:rPr>
                        <a:t>	</a:t>
                      </a:r>
                      <a:r>
                        <a:rPr sz="900" spc="-10" dirty="0">
                          <a:latin typeface="Verdana"/>
                          <a:cs typeface="Verdana"/>
                        </a:rPr>
                        <a:t>Hold</a:t>
                      </a:r>
                      <a:r>
                        <a:rPr sz="900" spc="-70" dirty="0">
                          <a:latin typeface="Verdana"/>
                          <a:cs typeface="Verdana"/>
                        </a:rPr>
                        <a:t> </a:t>
                      </a:r>
                      <a:r>
                        <a:rPr sz="900" spc="-15" dirty="0">
                          <a:latin typeface="Verdana"/>
                          <a:cs typeface="Verdana"/>
                        </a:rPr>
                        <a:t>equipment/tools</a:t>
                      </a:r>
                      <a:r>
                        <a:rPr sz="900" spc="-65" dirty="0">
                          <a:latin typeface="Verdana"/>
                          <a:cs typeface="Verdana"/>
                        </a:rPr>
                        <a:t> </a:t>
                      </a:r>
                      <a:r>
                        <a:rPr sz="900" spc="-35" dirty="0">
                          <a:latin typeface="Verdana"/>
                          <a:cs typeface="Verdana"/>
                        </a:rPr>
                        <a:t>consistently</a:t>
                      </a:r>
                      <a:r>
                        <a:rPr sz="900" spc="-65" dirty="0">
                          <a:latin typeface="Verdana"/>
                          <a:cs typeface="Verdana"/>
                        </a:rPr>
                        <a:t> </a:t>
                      </a:r>
                      <a:r>
                        <a:rPr sz="900" spc="-40" dirty="0">
                          <a:latin typeface="Verdana"/>
                          <a:cs typeface="Verdana"/>
                        </a:rPr>
                        <a:t>in</a:t>
                      </a:r>
                      <a:r>
                        <a:rPr sz="900" spc="-45" dirty="0">
                          <a:latin typeface="Verdana"/>
                          <a:cs typeface="Verdana"/>
                        </a:rPr>
                        <a:t> </a:t>
                      </a:r>
                      <a:r>
                        <a:rPr sz="900" spc="-15" dirty="0">
                          <a:latin typeface="Verdana"/>
                          <a:cs typeface="Verdana"/>
                        </a:rPr>
                        <a:t>the</a:t>
                      </a:r>
                      <a:r>
                        <a:rPr sz="900" spc="-65" dirty="0">
                          <a:latin typeface="Verdana"/>
                          <a:cs typeface="Verdana"/>
                        </a:rPr>
                        <a:t> </a:t>
                      </a:r>
                      <a:r>
                        <a:rPr sz="900" spc="-15" dirty="0">
                          <a:latin typeface="Verdana"/>
                          <a:cs typeface="Verdana"/>
                        </a:rPr>
                        <a:t>same</a:t>
                      </a:r>
                      <a:r>
                        <a:rPr sz="900" spc="-65" dirty="0">
                          <a:latin typeface="Verdana"/>
                          <a:cs typeface="Verdana"/>
                        </a:rPr>
                        <a:t> </a:t>
                      </a:r>
                      <a:r>
                        <a:rPr sz="900" dirty="0">
                          <a:latin typeface="Verdana"/>
                          <a:cs typeface="Verdana"/>
                        </a:rPr>
                        <a:t>hand,</a:t>
                      </a:r>
                      <a:r>
                        <a:rPr sz="900" spc="-75" dirty="0">
                          <a:latin typeface="Verdana"/>
                          <a:cs typeface="Verdana"/>
                        </a:rPr>
                        <a:t> </a:t>
                      </a:r>
                      <a:r>
                        <a:rPr sz="900" spc="-30" dirty="0">
                          <a:latin typeface="Verdana"/>
                          <a:cs typeface="Verdana"/>
                        </a:rPr>
                        <a:t>e.g.,</a:t>
                      </a:r>
                      <a:r>
                        <a:rPr sz="900" spc="-70" dirty="0">
                          <a:latin typeface="Verdana"/>
                          <a:cs typeface="Verdana"/>
                        </a:rPr>
                        <a:t> </a:t>
                      </a:r>
                      <a:r>
                        <a:rPr sz="900" spc="-5" dirty="0">
                          <a:latin typeface="Verdana"/>
                          <a:cs typeface="Verdana"/>
                        </a:rPr>
                        <a:t>pencil,</a:t>
                      </a:r>
                      <a:r>
                        <a:rPr sz="900" spc="-75" dirty="0">
                          <a:latin typeface="Verdana"/>
                          <a:cs typeface="Verdana"/>
                        </a:rPr>
                        <a:t> </a:t>
                      </a:r>
                      <a:r>
                        <a:rPr sz="900" spc="-5" dirty="0">
                          <a:latin typeface="Verdana"/>
                          <a:cs typeface="Verdana"/>
                        </a:rPr>
                        <a:t>paint</a:t>
                      </a:r>
                      <a:r>
                        <a:rPr sz="900" spc="-70" dirty="0">
                          <a:latin typeface="Verdana"/>
                          <a:cs typeface="Verdana"/>
                        </a:rPr>
                        <a:t> </a:t>
                      </a:r>
                      <a:r>
                        <a:rPr sz="900" spc="-55" dirty="0">
                          <a:latin typeface="Verdana"/>
                          <a:cs typeface="Verdana"/>
                        </a:rPr>
                        <a:t>brush,</a:t>
                      </a:r>
                      <a:r>
                        <a:rPr sz="900" spc="-70" dirty="0">
                          <a:latin typeface="Verdana"/>
                          <a:cs typeface="Verdana"/>
                        </a:rPr>
                        <a:t> </a:t>
                      </a:r>
                      <a:r>
                        <a:rPr sz="900" spc="-5" dirty="0">
                          <a:latin typeface="Verdana"/>
                          <a:cs typeface="Verdana"/>
                        </a:rPr>
                        <a:t>glue</a:t>
                      </a:r>
                      <a:r>
                        <a:rPr sz="900" spc="-70" dirty="0">
                          <a:latin typeface="Verdana"/>
                          <a:cs typeface="Verdana"/>
                        </a:rPr>
                        <a:t> </a:t>
                      </a:r>
                      <a:r>
                        <a:rPr sz="900" spc="-20" dirty="0">
                          <a:latin typeface="Verdana"/>
                          <a:cs typeface="Verdana"/>
                        </a:rPr>
                        <a:t>spreader.</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10" dirty="0">
                          <a:latin typeface="Verdana"/>
                          <a:cs typeface="Verdana"/>
                        </a:rPr>
                        <a:t>Hold</a:t>
                      </a:r>
                      <a:r>
                        <a:rPr sz="900" spc="-70" dirty="0">
                          <a:latin typeface="Verdana"/>
                          <a:cs typeface="Verdana"/>
                        </a:rPr>
                        <a:t> </a:t>
                      </a:r>
                      <a:r>
                        <a:rPr sz="900" spc="70" dirty="0">
                          <a:latin typeface="Verdana"/>
                          <a:cs typeface="Verdana"/>
                        </a:rPr>
                        <a:t>a</a:t>
                      </a:r>
                      <a:r>
                        <a:rPr sz="900" spc="-65" dirty="0">
                          <a:latin typeface="Verdana"/>
                          <a:cs typeface="Verdana"/>
                        </a:rPr>
                        <a:t> </a:t>
                      </a:r>
                      <a:r>
                        <a:rPr sz="900" spc="10" dirty="0">
                          <a:latin typeface="Verdana"/>
                          <a:cs typeface="Verdana"/>
                        </a:rPr>
                        <a:t>pencil</a:t>
                      </a:r>
                      <a:r>
                        <a:rPr sz="900" spc="-75" dirty="0">
                          <a:latin typeface="Verdana"/>
                          <a:cs typeface="Verdana"/>
                        </a:rPr>
                        <a:t> </a:t>
                      </a:r>
                      <a:r>
                        <a:rPr sz="900" spc="-35" dirty="0">
                          <a:latin typeface="Verdana"/>
                          <a:cs typeface="Verdana"/>
                        </a:rPr>
                        <a:t>consistently</a:t>
                      </a:r>
                      <a:r>
                        <a:rPr sz="900" spc="-75" dirty="0">
                          <a:latin typeface="Verdana"/>
                          <a:cs typeface="Verdana"/>
                        </a:rPr>
                        <a:t> </a:t>
                      </a:r>
                      <a:r>
                        <a:rPr sz="900" spc="-40" dirty="0">
                          <a:latin typeface="Verdana"/>
                          <a:cs typeface="Verdana"/>
                        </a:rPr>
                        <a:t>in</a:t>
                      </a:r>
                      <a:r>
                        <a:rPr sz="900" spc="-75" dirty="0">
                          <a:latin typeface="Verdana"/>
                          <a:cs typeface="Verdana"/>
                        </a:rPr>
                        <a:t> </a:t>
                      </a:r>
                      <a:r>
                        <a:rPr sz="900" spc="-10" dirty="0">
                          <a:latin typeface="Verdana"/>
                          <a:cs typeface="Verdana"/>
                        </a:rPr>
                        <a:t>the</a:t>
                      </a:r>
                      <a:r>
                        <a:rPr sz="900" spc="-60" dirty="0">
                          <a:latin typeface="Verdana"/>
                          <a:cs typeface="Verdana"/>
                        </a:rPr>
                        <a:t> </a:t>
                      </a:r>
                      <a:r>
                        <a:rPr sz="900" spc="-15" dirty="0">
                          <a:latin typeface="Verdana"/>
                          <a:cs typeface="Verdana"/>
                        </a:rPr>
                        <a:t>same</a:t>
                      </a:r>
                      <a:r>
                        <a:rPr sz="900" spc="-65" dirty="0">
                          <a:latin typeface="Verdana"/>
                          <a:cs typeface="Verdana"/>
                        </a:rPr>
                        <a:t> </a:t>
                      </a:r>
                      <a:r>
                        <a:rPr sz="900" spc="20" dirty="0">
                          <a:latin typeface="Verdana"/>
                          <a:cs typeface="Verdana"/>
                        </a:rPr>
                        <a:t>hand</a:t>
                      </a:r>
                      <a:r>
                        <a:rPr sz="900" spc="-70" dirty="0">
                          <a:latin typeface="Verdana"/>
                          <a:cs typeface="Verdana"/>
                        </a:rPr>
                        <a:t> </a:t>
                      </a:r>
                      <a:r>
                        <a:rPr sz="900" spc="-40" dirty="0">
                          <a:latin typeface="Verdana"/>
                          <a:cs typeface="Verdana"/>
                        </a:rPr>
                        <a:t>using</a:t>
                      </a:r>
                      <a:r>
                        <a:rPr sz="900" spc="-65" dirty="0">
                          <a:latin typeface="Verdana"/>
                          <a:cs typeface="Verdana"/>
                        </a:rPr>
                        <a:t> </a:t>
                      </a:r>
                      <a:r>
                        <a:rPr sz="900" spc="70" dirty="0">
                          <a:latin typeface="Verdana"/>
                          <a:cs typeface="Verdana"/>
                        </a:rPr>
                        <a:t>a</a:t>
                      </a:r>
                      <a:r>
                        <a:rPr sz="900" spc="-65" dirty="0">
                          <a:latin typeface="Verdana"/>
                          <a:cs typeface="Verdana"/>
                        </a:rPr>
                        <a:t> </a:t>
                      </a:r>
                      <a:r>
                        <a:rPr lang="en-GB" sz="900" spc="-20" dirty="0">
                          <a:latin typeface="Verdana"/>
                          <a:cs typeface="Verdana"/>
                        </a:rPr>
                        <a:t>comfortable grip </a:t>
                      </a:r>
                      <a:r>
                        <a:rPr sz="900" spc="-40" dirty="0">
                          <a:latin typeface="Verdana"/>
                          <a:cs typeface="Verdana"/>
                        </a:rPr>
                        <a:t>for</a:t>
                      </a:r>
                      <a:r>
                        <a:rPr sz="900" spc="-60" dirty="0">
                          <a:latin typeface="Verdana"/>
                          <a:cs typeface="Verdana"/>
                        </a:rPr>
                        <a:t> </a:t>
                      </a:r>
                      <a:r>
                        <a:rPr sz="900" spc="-45" dirty="0">
                          <a:latin typeface="Verdana"/>
                          <a:cs typeface="Verdana"/>
                        </a:rPr>
                        <a:t>mark</a:t>
                      </a:r>
                      <a:r>
                        <a:rPr sz="900" spc="-60" dirty="0">
                          <a:latin typeface="Verdana"/>
                          <a:cs typeface="Verdana"/>
                        </a:rPr>
                        <a:t> </a:t>
                      </a:r>
                      <a:r>
                        <a:rPr sz="900" spc="-30" dirty="0">
                          <a:latin typeface="Verdana"/>
                          <a:cs typeface="Verdana"/>
                        </a:rPr>
                        <a:t>making,</a:t>
                      </a:r>
                      <a:r>
                        <a:rPr sz="900" spc="-75" dirty="0">
                          <a:latin typeface="Verdana"/>
                          <a:cs typeface="Verdana"/>
                        </a:rPr>
                        <a:t> </a:t>
                      </a:r>
                      <a:r>
                        <a:rPr sz="900" spc="10" dirty="0">
                          <a:latin typeface="Verdana"/>
                          <a:cs typeface="Verdana"/>
                        </a:rPr>
                        <a:t>name</a:t>
                      </a:r>
                      <a:r>
                        <a:rPr sz="900" spc="-65" dirty="0">
                          <a:latin typeface="Verdana"/>
                          <a:cs typeface="Verdana"/>
                        </a:rPr>
                        <a:t> </a:t>
                      </a:r>
                      <a:r>
                        <a:rPr sz="900" spc="-45" dirty="0">
                          <a:latin typeface="Verdana"/>
                          <a:cs typeface="Verdana"/>
                        </a:rPr>
                        <a:t>writing,</a:t>
                      </a:r>
                      <a:r>
                        <a:rPr sz="900" spc="-75" dirty="0">
                          <a:latin typeface="Verdana"/>
                          <a:cs typeface="Verdana"/>
                        </a:rPr>
                        <a:t> </a:t>
                      </a:r>
                      <a:r>
                        <a:rPr sz="900" spc="-5" dirty="0">
                          <a:latin typeface="Verdana"/>
                          <a:cs typeface="Verdana"/>
                        </a:rPr>
                        <a:t>drawing</a:t>
                      </a:r>
                      <a:r>
                        <a:rPr sz="900" spc="-65" dirty="0">
                          <a:latin typeface="Verdana"/>
                          <a:cs typeface="Verdana"/>
                        </a:rPr>
                        <a:t> </a:t>
                      </a:r>
                      <a:r>
                        <a:rPr sz="900" spc="5" dirty="0">
                          <a:latin typeface="Verdana"/>
                          <a:cs typeface="Verdana"/>
                        </a:rPr>
                        <a:t>etc.</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dirty="0">
                          <a:latin typeface="Verdana"/>
                          <a:cs typeface="Verdana"/>
                        </a:rPr>
                        <a:t>Have</a:t>
                      </a:r>
                      <a:r>
                        <a:rPr sz="900" spc="-65" dirty="0">
                          <a:latin typeface="Verdana"/>
                          <a:cs typeface="Verdana"/>
                        </a:rPr>
                        <a:t> </a:t>
                      </a:r>
                      <a:r>
                        <a:rPr sz="900" spc="20" dirty="0">
                          <a:latin typeface="Verdana"/>
                          <a:cs typeface="Verdana"/>
                        </a:rPr>
                        <a:t>developed</a:t>
                      </a:r>
                      <a:r>
                        <a:rPr sz="900" spc="-65" dirty="0">
                          <a:latin typeface="Verdana"/>
                          <a:cs typeface="Verdana"/>
                        </a:rPr>
                        <a:t> </a:t>
                      </a:r>
                      <a:r>
                        <a:rPr sz="900" spc="-25" dirty="0">
                          <a:latin typeface="Verdana"/>
                          <a:cs typeface="Verdana"/>
                        </a:rPr>
                        <a:t>finger</a:t>
                      </a:r>
                      <a:r>
                        <a:rPr sz="900" spc="-55" dirty="0">
                          <a:latin typeface="Verdana"/>
                          <a:cs typeface="Verdana"/>
                        </a:rPr>
                        <a:t> </a:t>
                      </a:r>
                      <a:r>
                        <a:rPr sz="900" spc="-40" dirty="0">
                          <a:latin typeface="Verdana"/>
                          <a:cs typeface="Verdana"/>
                        </a:rPr>
                        <a:t>strength</a:t>
                      </a:r>
                      <a:r>
                        <a:rPr sz="900" spc="-60" dirty="0">
                          <a:latin typeface="Verdana"/>
                          <a:cs typeface="Verdana"/>
                        </a:rPr>
                        <a:t> </a:t>
                      </a:r>
                      <a:r>
                        <a:rPr sz="900" spc="30" dirty="0">
                          <a:latin typeface="Verdana"/>
                          <a:cs typeface="Verdana"/>
                        </a:rPr>
                        <a:t>and</a:t>
                      </a:r>
                      <a:r>
                        <a:rPr sz="900" spc="-65" dirty="0">
                          <a:latin typeface="Verdana"/>
                          <a:cs typeface="Verdana"/>
                        </a:rPr>
                        <a:t> </a:t>
                      </a:r>
                      <a:r>
                        <a:rPr sz="900" spc="-10" dirty="0">
                          <a:latin typeface="Verdana"/>
                          <a:cs typeface="Verdana"/>
                        </a:rPr>
                        <a:t>control</a:t>
                      </a:r>
                      <a:r>
                        <a:rPr sz="900" spc="-60" dirty="0">
                          <a:latin typeface="Verdana"/>
                          <a:cs typeface="Verdana"/>
                        </a:rPr>
                        <a:t> </a:t>
                      </a:r>
                      <a:r>
                        <a:rPr sz="900" spc="-50" dirty="0">
                          <a:latin typeface="Verdana"/>
                          <a:cs typeface="Verdana"/>
                        </a:rPr>
                        <a:t>in</a:t>
                      </a:r>
                      <a:r>
                        <a:rPr sz="900" spc="-55" dirty="0">
                          <a:latin typeface="Verdana"/>
                          <a:cs typeface="Verdana"/>
                        </a:rPr>
                        <a:t> </a:t>
                      </a:r>
                      <a:r>
                        <a:rPr sz="900" spc="-20" dirty="0">
                          <a:latin typeface="Verdana"/>
                          <a:cs typeface="Verdana"/>
                        </a:rPr>
                        <a:t>order</a:t>
                      </a:r>
                      <a:r>
                        <a:rPr sz="900" spc="-55" dirty="0">
                          <a:latin typeface="Verdana"/>
                          <a:cs typeface="Verdana"/>
                        </a:rPr>
                        <a:t> </a:t>
                      </a:r>
                      <a:r>
                        <a:rPr sz="900" spc="-5" dirty="0">
                          <a:latin typeface="Verdana"/>
                          <a:cs typeface="Verdana"/>
                        </a:rPr>
                        <a:t>to</a:t>
                      </a:r>
                      <a:r>
                        <a:rPr sz="900" spc="-70" dirty="0">
                          <a:latin typeface="Verdana"/>
                          <a:cs typeface="Verdana"/>
                        </a:rPr>
                        <a:t> </a:t>
                      </a:r>
                      <a:r>
                        <a:rPr sz="900" spc="45" dirty="0">
                          <a:latin typeface="Verdana"/>
                          <a:cs typeface="Verdana"/>
                        </a:rPr>
                        <a:t>be</a:t>
                      </a:r>
                      <a:r>
                        <a:rPr sz="900" spc="-55" dirty="0">
                          <a:latin typeface="Verdana"/>
                          <a:cs typeface="Verdana"/>
                        </a:rPr>
                        <a:t> </a:t>
                      </a:r>
                      <a:r>
                        <a:rPr sz="900" spc="20" dirty="0">
                          <a:latin typeface="Verdana"/>
                          <a:cs typeface="Verdana"/>
                        </a:rPr>
                        <a:t>able</a:t>
                      </a:r>
                      <a:r>
                        <a:rPr sz="900" spc="-55" dirty="0">
                          <a:latin typeface="Verdana"/>
                          <a:cs typeface="Verdana"/>
                        </a:rPr>
                        <a:t> </a:t>
                      </a:r>
                      <a:r>
                        <a:rPr sz="900" spc="-10" dirty="0">
                          <a:latin typeface="Verdana"/>
                          <a:cs typeface="Verdana"/>
                        </a:rPr>
                        <a:t>to</a:t>
                      </a:r>
                      <a:r>
                        <a:rPr sz="900" spc="-60" dirty="0">
                          <a:latin typeface="Verdana"/>
                          <a:cs typeface="Verdana"/>
                        </a:rPr>
                        <a:t> </a:t>
                      </a:r>
                      <a:r>
                        <a:rPr sz="900" spc="-5" dirty="0">
                          <a:latin typeface="Verdana"/>
                          <a:cs typeface="Verdana"/>
                        </a:rPr>
                        <a:t>manipulate</a:t>
                      </a:r>
                      <a:r>
                        <a:rPr sz="900" spc="-60" dirty="0">
                          <a:latin typeface="Verdana"/>
                          <a:cs typeface="Verdana"/>
                        </a:rPr>
                        <a:t> </a:t>
                      </a:r>
                      <a:r>
                        <a:rPr sz="900" spc="30" dirty="0">
                          <a:latin typeface="Verdana"/>
                          <a:cs typeface="Verdana"/>
                        </a:rPr>
                        <a:t>and</a:t>
                      </a:r>
                      <a:r>
                        <a:rPr sz="900" spc="-65" dirty="0">
                          <a:latin typeface="Verdana"/>
                          <a:cs typeface="Verdana"/>
                        </a:rPr>
                        <a:t> </a:t>
                      </a:r>
                      <a:r>
                        <a:rPr sz="900" spc="-35" dirty="0">
                          <a:latin typeface="Verdana"/>
                          <a:cs typeface="Verdana"/>
                        </a:rPr>
                        <a:t>use</a:t>
                      </a:r>
                      <a:r>
                        <a:rPr sz="900" spc="-55" dirty="0">
                          <a:latin typeface="Verdana"/>
                          <a:cs typeface="Verdana"/>
                        </a:rPr>
                        <a:t> </a:t>
                      </a:r>
                      <a:r>
                        <a:rPr sz="900" spc="-35" dirty="0">
                          <a:latin typeface="Verdana"/>
                          <a:cs typeface="Verdana"/>
                        </a:rPr>
                        <a:t>tools</a:t>
                      </a:r>
                      <a:r>
                        <a:rPr sz="900" spc="-20" dirty="0">
                          <a:latin typeface="Verdana"/>
                          <a:cs typeface="Verdana"/>
                        </a:rPr>
                        <a:t> </a:t>
                      </a:r>
                      <a:r>
                        <a:rPr sz="900" spc="-5" dirty="0">
                          <a:latin typeface="Verdana"/>
                          <a:cs typeface="Verdana"/>
                        </a:rPr>
                        <a:t>independently</a:t>
                      </a:r>
                      <a:r>
                        <a:rPr sz="900" spc="-60" dirty="0">
                          <a:latin typeface="Verdana"/>
                          <a:cs typeface="Verdana"/>
                        </a:rPr>
                        <a:t> </a:t>
                      </a:r>
                      <a:r>
                        <a:rPr sz="900" spc="25" dirty="0">
                          <a:latin typeface="Verdana"/>
                          <a:cs typeface="Verdana"/>
                        </a:rPr>
                        <a:t>and</a:t>
                      </a:r>
                      <a:r>
                        <a:rPr sz="900" spc="-65" dirty="0">
                          <a:latin typeface="Verdana"/>
                          <a:cs typeface="Verdana"/>
                        </a:rPr>
                        <a:t> </a:t>
                      </a:r>
                      <a:r>
                        <a:rPr sz="900" spc="-20" dirty="0">
                          <a:latin typeface="Verdana"/>
                          <a:cs typeface="Verdana"/>
                        </a:rPr>
                        <a:t>effectively.</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5" dirty="0">
                          <a:latin typeface="Verdana"/>
                          <a:cs typeface="Verdana"/>
                        </a:rPr>
                        <a:t>H</a:t>
                      </a:r>
                      <a:r>
                        <a:rPr sz="900" dirty="0">
                          <a:latin typeface="Verdana"/>
                          <a:cs typeface="Verdana"/>
                        </a:rPr>
                        <a:t>old</a:t>
                      </a:r>
                      <a:r>
                        <a:rPr sz="900" spc="-75" dirty="0">
                          <a:latin typeface="Verdana"/>
                          <a:cs typeface="Verdana"/>
                        </a:rPr>
                        <a:t> </a:t>
                      </a:r>
                      <a:r>
                        <a:rPr sz="900" spc="-5" dirty="0">
                          <a:latin typeface="Verdana"/>
                          <a:cs typeface="Verdana"/>
                        </a:rPr>
                        <a:t>a</a:t>
                      </a:r>
                      <a:r>
                        <a:rPr sz="900" dirty="0">
                          <a:latin typeface="Verdana"/>
                          <a:cs typeface="Verdana"/>
                        </a:rPr>
                        <a:t>nd</a:t>
                      </a:r>
                      <a:r>
                        <a:rPr sz="900" spc="-75" dirty="0">
                          <a:latin typeface="Verdana"/>
                          <a:cs typeface="Verdana"/>
                        </a:rPr>
                        <a:t> </a:t>
                      </a:r>
                      <a:r>
                        <a:rPr sz="900" dirty="0">
                          <a:latin typeface="Verdana"/>
                          <a:cs typeface="Verdana"/>
                        </a:rPr>
                        <a:t>ope</a:t>
                      </a:r>
                      <a:r>
                        <a:rPr sz="900" spc="5" dirty="0">
                          <a:latin typeface="Verdana"/>
                          <a:cs typeface="Verdana"/>
                        </a:rPr>
                        <a:t>r</a:t>
                      </a:r>
                      <a:r>
                        <a:rPr sz="900" spc="-5" dirty="0">
                          <a:latin typeface="Verdana"/>
                          <a:cs typeface="Verdana"/>
                        </a:rPr>
                        <a:t>a</a:t>
                      </a:r>
                      <a:r>
                        <a:rPr sz="900" spc="-10" dirty="0">
                          <a:latin typeface="Verdana"/>
                          <a:cs typeface="Verdana"/>
                        </a:rPr>
                        <a:t>t</a:t>
                      </a:r>
                      <a:r>
                        <a:rPr sz="900" dirty="0">
                          <a:latin typeface="Verdana"/>
                          <a:cs typeface="Verdana"/>
                        </a:rPr>
                        <a:t>e</a:t>
                      </a:r>
                      <a:r>
                        <a:rPr sz="900" spc="-70" dirty="0">
                          <a:latin typeface="Verdana"/>
                          <a:cs typeface="Verdana"/>
                        </a:rPr>
                        <a:t> </a:t>
                      </a:r>
                      <a:r>
                        <a:rPr sz="900" spc="-5" dirty="0">
                          <a:latin typeface="Verdana"/>
                          <a:cs typeface="Verdana"/>
                        </a:rPr>
                        <a:t>s</a:t>
                      </a:r>
                      <a:r>
                        <a:rPr sz="900" spc="5" dirty="0">
                          <a:latin typeface="Verdana"/>
                          <a:cs typeface="Verdana"/>
                        </a:rPr>
                        <a:t>c</a:t>
                      </a:r>
                      <a:r>
                        <a:rPr sz="900" spc="10" dirty="0">
                          <a:latin typeface="Verdana"/>
                          <a:cs typeface="Verdana"/>
                        </a:rPr>
                        <a:t>i</a:t>
                      </a:r>
                      <a:r>
                        <a:rPr sz="900" spc="-5" dirty="0">
                          <a:latin typeface="Verdana"/>
                          <a:cs typeface="Verdana"/>
                        </a:rPr>
                        <a:t>sso</a:t>
                      </a:r>
                      <a:r>
                        <a:rPr sz="900" dirty="0">
                          <a:latin typeface="Verdana"/>
                          <a:cs typeface="Verdana"/>
                        </a:rPr>
                        <a:t>rs</a:t>
                      </a:r>
                      <a:r>
                        <a:rPr sz="900" spc="-80" dirty="0">
                          <a:latin typeface="Verdana"/>
                          <a:cs typeface="Verdana"/>
                        </a:rPr>
                        <a:t> </a:t>
                      </a:r>
                      <a:r>
                        <a:rPr sz="900" dirty="0">
                          <a:latin typeface="Verdana"/>
                          <a:cs typeface="Verdana"/>
                        </a:rPr>
                        <a:t>correc</a:t>
                      </a:r>
                      <a:r>
                        <a:rPr sz="900" spc="-10" dirty="0">
                          <a:latin typeface="Verdana"/>
                          <a:cs typeface="Verdana"/>
                        </a:rPr>
                        <a:t>t</a:t>
                      </a:r>
                      <a:r>
                        <a:rPr sz="900" spc="-5" dirty="0">
                          <a:latin typeface="Verdana"/>
                          <a:cs typeface="Verdana"/>
                        </a:rPr>
                        <a:t>l</a:t>
                      </a:r>
                      <a:r>
                        <a:rPr sz="900" dirty="0">
                          <a:latin typeface="Verdana"/>
                          <a:cs typeface="Verdana"/>
                        </a:rPr>
                        <a:t>y</a:t>
                      </a:r>
                      <a:r>
                        <a:rPr sz="900" spc="-70" dirty="0">
                          <a:latin typeface="Verdana"/>
                          <a:cs typeface="Verdana"/>
                        </a:rPr>
                        <a:t> </a:t>
                      </a:r>
                      <a:r>
                        <a:rPr sz="900" spc="-5" dirty="0">
                          <a:latin typeface="Verdana"/>
                          <a:cs typeface="Verdana"/>
                        </a:rPr>
                        <a:t>t</a:t>
                      </a:r>
                      <a:r>
                        <a:rPr sz="900" dirty="0">
                          <a:latin typeface="Verdana"/>
                          <a:cs typeface="Verdana"/>
                        </a:rPr>
                        <a:t>o</a:t>
                      </a:r>
                      <a:r>
                        <a:rPr sz="900" spc="-70" dirty="0">
                          <a:latin typeface="Verdana"/>
                          <a:cs typeface="Verdana"/>
                        </a:rPr>
                        <a:t> </a:t>
                      </a:r>
                      <a:r>
                        <a:rPr sz="900" spc="-20" dirty="0">
                          <a:latin typeface="Verdana"/>
                          <a:cs typeface="Verdana"/>
                        </a:rPr>
                        <a:t>m</a:t>
                      </a:r>
                      <a:r>
                        <a:rPr sz="900" spc="-5" dirty="0">
                          <a:latin typeface="Verdana"/>
                          <a:cs typeface="Verdana"/>
                        </a:rPr>
                        <a:t>a</a:t>
                      </a:r>
                      <a:r>
                        <a:rPr sz="900" dirty="0">
                          <a:latin typeface="Verdana"/>
                          <a:cs typeface="Verdana"/>
                        </a:rPr>
                        <a:t>ke</a:t>
                      </a:r>
                      <a:r>
                        <a:rPr sz="900" spc="-70" dirty="0">
                          <a:latin typeface="Verdana"/>
                          <a:cs typeface="Verdana"/>
                        </a:rPr>
                        <a:t> </a:t>
                      </a:r>
                      <a:r>
                        <a:rPr sz="900" spc="-5" dirty="0">
                          <a:latin typeface="Verdana"/>
                          <a:cs typeface="Verdana"/>
                        </a:rPr>
                        <a:t>s</a:t>
                      </a:r>
                      <a:r>
                        <a:rPr sz="900" dirty="0">
                          <a:latin typeface="Verdana"/>
                          <a:cs typeface="Verdana"/>
                        </a:rPr>
                        <a:t>n</a:t>
                      </a:r>
                      <a:r>
                        <a:rPr sz="900" spc="10" dirty="0">
                          <a:latin typeface="Verdana"/>
                          <a:cs typeface="Verdana"/>
                        </a:rPr>
                        <a:t>i</a:t>
                      </a:r>
                      <a:r>
                        <a:rPr sz="900" spc="-5" dirty="0">
                          <a:latin typeface="Verdana"/>
                          <a:cs typeface="Verdana"/>
                        </a:rPr>
                        <a:t>p</a:t>
                      </a:r>
                      <a:r>
                        <a:rPr sz="900" dirty="0">
                          <a:latin typeface="Verdana"/>
                          <a:cs typeface="Verdana"/>
                        </a:rPr>
                        <a:t>s</a:t>
                      </a:r>
                      <a:r>
                        <a:rPr sz="900" spc="-80" dirty="0">
                          <a:latin typeface="Verdana"/>
                          <a:cs typeface="Verdana"/>
                        </a:rPr>
                        <a:t> </a:t>
                      </a:r>
                      <a:r>
                        <a:rPr sz="900" spc="10" dirty="0">
                          <a:latin typeface="Verdana"/>
                          <a:cs typeface="Verdana"/>
                        </a:rPr>
                        <a:t>i</a:t>
                      </a:r>
                      <a:r>
                        <a:rPr sz="900" dirty="0">
                          <a:latin typeface="Verdana"/>
                          <a:cs typeface="Verdana"/>
                        </a:rPr>
                        <a:t>n</a:t>
                      </a:r>
                      <a:r>
                        <a:rPr sz="900" spc="-80" dirty="0">
                          <a:latin typeface="Verdana"/>
                          <a:cs typeface="Verdana"/>
                        </a:rPr>
                        <a:t> </a:t>
                      </a:r>
                      <a:r>
                        <a:rPr sz="900" spc="-5" dirty="0">
                          <a:latin typeface="Verdana"/>
                          <a:cs typeface="Verdana"/>
                        </a:rPr>
                        <a:t>pap</a:t>
                      </a:r>
                      <a:r>
                        <a:rPr sz="900" dirty="0">
                          <a:latin typeface="Verdana"/>
                          <a:cs typeface="Verdana"/>
                        </a:rPr>
                        <a:t>er</a:t>
                      </a: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30" dirty="0">
                          <a:latin typeface="Verdana"/>
                          <a:cs typeface="Verdana"/>
                        </a:rPr>
                        <a:t>Be</a:t>
                      </a:r>
                      <a:r>
                        <a:rPr sz="900" spc="-65" dirty="0">
                          <a:latin typeface="Verdana"/>
                          <a:cs typeface="Verdana"/>
                        </a:rPr>
                        <a:t> </a:t>
                      </a:r>
                      <a:r>
                        <a:rPr sz="900" spc="20" dirty="0">
                          <a:latin typeface="Verdana"/>
                          <a:cs typeface="Verdana"/>
                        </a:rPr>
                        <a:t>able</a:t>
                      </a:r>
                      <a:r>
                        <a:rPr sz="900" spc="-65" dirty="0">
                          <a:latin typeface="Verdana"/>
                          <a:cs typeface="Verdana"/>
                        </a:rPr>
                        <a:t> </a:t>
                      </a:r>
                      <a:r>
                        <a:rPr sz="900" spc="-10" dirty="0">
                          <a:latin typeface="Verdana"/>
                          <a:cs typeface="Verdana"/>
                        </a:rPr>
                        <a:t>to</a:t>
                      </a:r>
                      <a:r>
                        <a:rPr sz="900" spc="-70" dirty="0">
                          <a:latin typeface="Verdana"/>
                          <a:cs typeface="Verdana"/>
                        </a:rPr>
                        <a:t> </a:t>
                      </a:r>
                      <a:r>
                        <a:rPr sz="900" spc="-10" dirty="0">
                          <a:latin typeface="Verdana"/>
                          <a:cs typeface="Verdana"/>
                        </a:rPr>
                        <a:t>put</a:t>
                      </a:r>
                      <a:r>
                        <a:rPr sz="900" spc="-75" dirty="0">
                          <a:latin typeface="Verdana"/>
                          <a:cs typeface="Verdana"/>
                        </a:rPr>
                        <a:t> </a:t>
                      </a:r>
                      <a:r>
                        <a:rPr sz="900" spc="10" dirty="0">
                          <a:latin typeface="Verdana"/>
                          <a:cs typeface="Verdana"/>
                        </a:rPr>
                        <a:t>on</a:t>
                      </a:r>
                      <a:r>
                        <a:rPr sz="900" spc="-55" dirty="0">
                          <a:latin typeface="Verdana"/>
                          <a:cs typeface="Verdana"/>
                        </a:rPr>
                        <a:t> </a:t>
                      </a:r>
                      <a:r>
                        <a:rPr sz="900" spc="5" dirty="0">
                          <a:latin typeface="Verdana"/>
                          <a:cs typeface="Verdana"/>
                        </a:rPr>
                        <a:t>own</a:t>
                      </a:r>
                      <a:r>
                        <a:rPr sz="900" spc="-70" dirty="0">
                          <a:latin typeface="Verdana"/>
                          <a:cs typeface="Verdana"/>
                        </a:rPr>
                        <a:t> </a:t>
                      </a:r>
                      <a:r>
                        <a:rPr sz="900" spc="-40" dirty="0">
                          <a:latin typeface="Verdana"/>
                          <a:cs typeface="Verdana"/>
                        </a:rPr>
                        <a:t>shoes</a:t>
                      </a:r>
                      <a:r>
                        <a:rPr sz="900" spc="-65" dirty="0">
                          <a:latin typeface="Verdana"/>
                          <a:cs typeface="Verdana"/>
                        </a:rPr>
                        <a:t> </a:t>
                      </a:r>
                      <a:r>
                        <a:rPr sz="900" spc="30" dirty="0">
                          <a:latin typeface="Verdana"/>
                          <a:cs typeface="Verdana"/>
                        </a:rPr>
                        <a:t>and</a:t>
                      </a:r>
                      <a:r>
                        <a:rPr sz="900" spc="-70" dirty="0">
                          <a:latin typeface="Verdana"/>
                          <a:cs typeface="Verdana"/>
                        </a:rPr>
                        <a:t> </a:t>
                      </a:r>
                      <a:r>
                        <a:rPr sz="900" spc="45" dirty="0">
                          <a:latin typeface="Verdana"/>
                          <a:cs typeface="Verdana"/>
                        </a:rPr>
                        <a:t>coat</a:t>
                      </a:r>
                      <a:r>
                        <a:rPr sz="900" spc="-75" dirty="0">
                          <a:latin typeface="Verdana"/>
                          <a:cs typeface="Verdana"/>
                        </a:rPr>
                        <a:t> </a:t>
                      </a:r>
                      <a:r>
                        <a:rPr sz="900" spc="30" dirty="0">
                          <a:latin typeface="Verdana"/>
                          <a:cs typeface="Verdana"/>
                        </a:rPr>
                        <a:t>and</a:t>
                      </a:r>
                      <a:r>
                        <a:rPr sz="900" spc="-75" dirty="0">
                          <a:latin typeface="Verdana"/>
                          <a:cs typeface="Verdana"/>
                        </a:rPr>
                        <a:t> </a:t>
                      </a:r>
                      <a:r>
                        <a:rPr sz="900" spc="-55" dirty="0">
                          <a:latin typeface="Verdana"/>
                          <a:cs typeface="Verdana"/>
                        </a:rPr>
                        <a:t>start</a:t>
                      </a:r>
                      <a:r>
                        <a:rPr sz="900" spc="-75" dirty="0">
                          <a:latin typeface="Verdana"/>
                          <a:cs typeface="Verdana"/>
                        </a:rPr>
                        <a:t> </a:t>
                      </a:r>
                      <a:r>
                        <a:rPr sz="900" spc="-5" dirty="0">
                          <a:latin typeface="Verdana"/>
                          <a:cs typeface="Verdana"/>
                        </a:rPr>
                        <a:t>to</a:t>
                      </a:r>
                      <a:r>
                        <a:rPr sz="900" spc="-75" dirty="0">
                          <a:latin typeface="Verdana"/>
                          <a:cs typeface="Verdana"/>
                        </a:rPr>
                        <a:t> </a:t>
                      </a:r>
                      <a:r>
                        <a:rPr sz="900" spc="-35" dirty="0">
                          <a:latin typeface="Verdana"/>
                          <a:cs typeface="Verdana"/>
                        </a:rPr>
                        <a:t>use</a:t>
                      </a:r>
                      <a:r>
                        <a:rPr sz="900" spc="-65" dirty="0">
                          <a:latin typeface="Verdana"/>
                          <a:cs typeface="Verdana"/>
                        </a:rPr>
                        <a:t> </a:t>
                      </a:r>
                      <a:r>
                        <a:rPr sz="900" spc="-30" dirty="0">
                          <a:latin typeface="Verdana"/>
                          <a:cs typeface="Verdana"/>
                        </a:rPr>
                        <a:t>fastenings</a:t>
                      </a:r>
                      <a:endParaRPr sz="900" dirty="0">
                        <a:latin typeface="Verdana"/>
                        <a:cs typeface="Verdana"/>
                      </a:endParaRPr>
                    </a:p>
                    <a:p>
                      <a:pPr marL="297180">
                        <a:lnSpc>
                          <a:spcPct val="100000"/>
                        </a:lnSpc>
                        <a:spcBef>
                          <a:spcPts val="20"/>
                        </a:spcBef>
                        <a:tabLst>
                          <a:tab pos="525145" algn="l"/>
                        </a:tabLst>
                      </a:pPr>
                      <a:r>
                        <a:rPr sz="900" dirty="0">
                          <a:latin typeface="Symbol"/>
                          <a:cs typeface="Symbol"/>
                        </a:rPr>
                        <a:t></a:t>
                      </a:r>
                      <a:r>
                        <a:rPr sz="900" dirty="0">
                          <a:latin typeface="Times New Roman"/>
                          <a:cs typeface="Times New Roman"/>
                        </a:rPr>
                        <a:t>	</a:t>
                      </a:r>
                      <a:r>
                        <a:rPr sz="900" spc="-35" dirty="0">
                          <a:latin typeface="Verdana"/>
                          <a:cs typeface="Verdana"/>
                        </a:rPr>
                        <a:t>Kick</a:t>
                      </a:r>
                      <a:r>
                        <a:rPr sz="900" spc="-80" dirty="0">
                          <a:latin typeface="Verdana"/>
                          <a:cs typeface="Verdana"/>
                        </a:rPr>
                        <a:t> </a:t>
                      </a:r>
                      <a:r>
                        <a:rPr sz="900" spc="70" dirty="0">
                          <a:latin typeface="Verdana"/>
                          <a:cs typeface="Verdana"/>
                        </a:rPr>
                        <a:t>a</a:t>
                      </a:r>
                      <a:r>
                        <a:rPr sz="900" spc="-65" dirty="0">
                          <a:latin typeface="Verdana"/>
                          <a:cs typeface="Verdana"/>
                        </a:rPr>
                        <a:t> </a:t>
                      </a:r>
                      <a:r>
                        <a:rPr sz="900" spc="-25" dirty="0">
                          <a:latin typeface="Verdana"/>
                          <a:cs typeface="Verdana"/>
                        </a:rPr>
                        <a:t>ball,</a:t>
                      </a:r>
                      <a:r>
                        <a:rPr sz="900" spc="-75" dirty="0">
                          <a:latin typeface="Verdana"/>
                          <a:cs typeface="Verdana"/>
                        </a:rPr>
                        <a:t> </a:t>
                      </a:r>
                      <a:r>
                        <a:rPr sz="900" spc="-10" dirty="0">
                          <a:latin typeface="Verdana"/>
                          <a:cs typeface="Verdana"/>
                        </a:rPr>
                        <a:t>getting</a:t>
                      </a:r>
                      <a:r>
                        <a:rPr sz="900" spc="-70" dirty="0">
                          <a:latin typeface="Verdana"/>
                          <a:cs typeface="Verdana"/>
                        </a:rPr>
                        <a:t> </a:t>
                      </a:r>
                      <a:r>
                        <a:rPr sz="900" spc="-55" dirty="0">
                          <a:latin typeface="Verdana"/>
                          <a:cs typeface="Verdana"/>
                        </a:rPr>
                        <a:t>it</a:t>
                      </a:r>
                      <a:r>
                        <a:rPr sz="900" spc="-70" dirty="0">
                          <a:latin typeface="Verdana"/>
                          <a:cs typeface="Verdana"/>
                        </a:rPr>
                        <a:t> </a:t>
                      </a:r>
                      <a:r>
                        <a:rPr sz="900" spc="-5" dirty="0">
                          <a:latin typeface="Verdana"/>
                          <a:cs typeface="Verdana"/>
                        </a:rPr>
                        <a:t>to</a:t>
                      </a:r>
                      <a:r>
                        <a:rPr sz="900" spc="-70" dirty="0">
                          <a:latin typeface="Verdana"/>
                          <a:cs typeface="Verdana"/>
                        </a:rPr>
                        <a:t> </a:t>
                      </a:r>
                      <a:r>
                        <a:rPr sz="900" spc="40" dirty="0">
                          <a:latin typeface="Verdana"/>
                          <a:cs typeface="Verdana"/>
                        </a:rPr>
                        <a:t>go</a:t>
                      </a:r>
                      <a:r>
                        <a:rPr sz="900" spc="-65" dirty="0">
                          <a:latin typeface="Verdana"/>
                          <a:cs typeface="Verdana"/>
                        </a:rPr>
                        <a:t> </a:t>
                      </a:r>
                      <a:r>
                        <a:rPr sz="900" spc="-50" dirty="0">
                          <a:latin typeface="Verdana"/>
                          <a:cs typeface="Verdana"/>
                        </a:rPr>
                        <a:t>in</a:t>
                      </a:r>
                      <a:r>
                        <a:rPr sz="900" spc="-60" dirty="0">
                          <a:latin typeface="Verdana"/>
                          <a:cs typeface="Verdana"/>
                        </a:rPr>
                        <a:t> </a:t>
                      </a:r>
                      <a:r>
                        <a:rPr sz="900" spc="-10" dirty="0">
                          <a:latin typeface="Verdana"/>
                          <a:cs typeface="Verdana"/>
                        </a:rPr>
                        <a:t>the</a:t>
                      </a:r>
                      <a:r>
                        <a:rPr sz="900" spc="-60" dirty="0">
                          <a:latin typeface="Verdana"/>
                          <a:cs typeface="Verdana"/>
                        </a:rPr>
                        <a:t> </a:t>
                      </a:r>
                      <a:r>
                        <a:rPr sz="900" spc="-20" dirty="0">
                          <a:latin typeface="Verdana"/>
                          <a:cs typeface="Verdana"/>
                        </a:rPr>
                        <a:t>desired</a:t>
                      </a:r>
                      <a:r>
                        <a:rPr sz="900" spc="-70" dirty="0">
                          <a:latin typeface="Verdana"/>
                          <a:cs typeface="Verdana"/>
                        </a:rPr>
                        <a:t> </a:t>
                      </a:r>
                      <a:r>
                        <a:rPr sz="900" spc="-10" dirty="0">
                          <a:latin typeface="Verdana"/>
                          <a:cs typeface="Verdana"/>
                        </a:rPr>
                        <a:t>direction</a:t>
                      </a:r>
                      <a:r>
                        <a:rPr sz="900" spc="-65" dirty="0">
                          <a:latin typeface="Verdana"/>
                          <a:cs typeface="Verdana"/>
                        </a:rPr>
                        <a:t> </a:t>
                      </a:r>
                      <a:r>
                        <a:rPr sz="900" spc="-20" dirty="0">
                          <a:latin typeface="Verdana"/>
                          <a:cs typeface="Verdana"/>
                        </a:rPr>
                        <a:t>towards</a:t>
                      </a:r>
                      <a:r>
                        <a:rPr sz="900" spc="-65" dirty="0">
                          <a:latin typeface="Verdana"/>
                          <a:cs typeface="Verdana"/>
                        </a:rPr>
                        <a:t> </a:t>
                      </a:r>
                      <a:r>
                        <a:rPr sz="900" spc="70" dirty="0">
                          <a:latin typeface="Verdana"/>
                          <a:cs typeface="Verdana"/>
                        </a:rPr>
                        <a:t>a</a:t>
                      </a:r>
                      <a:r>
                        <a:rPr sz="900" spc="-65" dirty="0">
                          <a:latin typeface="Verdana"/>
                          <a:cs typeface="Verdana"/>
                        </a:rPr>
                        <a:t> </a:t>
                      </a:r>
                      <a:r>
                        <a:rPr sz="900" spc="-15" dirty="0">
                          <a:latin typeface="Verdana"/>
                          <a:cs typeface="Verdana"/>
                        </a:rPr>
                        <a:t>target</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55" dirty="0">
                          <a:latin typeface="Verdana"/>
                          <a:cs typeface="Verdana"/>
                        </a:rPr>
                        <a:t>Throw</a:t>
                      </a:r>
                      <a:r>
                        <a:rPr sz="900" spc="-75" dirty="0">
                          <a:latin typeface="Verdana"/>
                          <a:cs typeface="Verdana"/>
                        </a:rPr>
                        <a:t> </a:t>
                      </a:r>
                      <a:r>
                        <a:rPr sz="900" spc="70" dirty="0">
                          <a:latin typeface="Verdana"/>
                          <a:cs typeface="Verdana"/>
                        </a:rPr>
                        <a:t>a</a:t>
                      </a:r>
                      <a:r>
                        <a:rPr sz="900" spc="-65" dirty="0">
                          <a:latin typeface="Verdana"/>
                          <a:cs typeface="Verdana"/>
                        </a:rPr>
                        <a:t> </a:t>
                      </a:r>
                      <a:r>
                        <a:rPr sz="900" spc="-20" dirty="0">
                          <a:latin typeface="Verdana"/>
                          <a:cs typeface="Verdana"/>
                        </a:rPr>
                        <a:t>ball,</a:t>
                      </a:r>
                      <a:r>
                        <a:rPr sz="900" spc="-80" dirty="0">
                          <a:latin typeface="Verdana"/>
                          <a:cs typeface="Verdana"/>
                        </a:rPr>
                        <a:t> </a:t>
                      </a:r>
                      <a:r>
                        <a:rPr sz="900" spc="-40" dirty="0">
                          <a:latin typeface="Verdana"/>
                          <a:cs typeface="Verdana"/>
                        </a:rPr>
                        <a:t>in</a:t>
                      </a:r>
                      <a:r>
                        <a:rPr sz="900" spc="-65" dirty="0">
                          <a:latin typeface="Verdana"/>
                          <a:cs typeface="Verdana"/>
                        </a:rPr>
                        <a:t> </a:t>
                      </a:r>
                      <a:r>
                        <a:rPr sz="900" spc="70" dirty="0">
                          <a:latin typeface="Verdana"/>
                          <a:cs typeface="Verdana"/>
                        </a:rPr>
                        <a:t>a</a:t>
                      </a:r>
                      <a:r>
                        <a:rPr sz="900" spc="-70" dirty="0">
                          <a:latin typeface="Verdana"/>
                          <a:cs typeface="Verdana"/>
                        </a:rPr>
                        <a:t> </a:t>
                      </a:r>
                      <a:r>
                        <a:rPr sz="900" spc="-15" dirty="0">
                          <a:latin typeface="Verdana"/>
                          <a:cs typeface="Verdana"/>
                        </a:rPr>
                        <a:t>desired</a:t>
                      </a:r>
                      <a:r>
                        <a:rPr sz="900" spc="-70" dirty="0">
                          <a:latin typeface="Verdana"/>
                          <a:cs typeface="Verdana"/>
                        </a:rPr>
                        <a:t> </a:t>
                      </a:r>
                      <a:r>
                        <a:rPr sz="900" spc="-15" dirty="0">
                          <a:latin typeface="Verdana"/>
                          <a:cs typeface="Verdana"/>
                        </a:rPr>
                        <a:t>direction,</a:t>
                      </a:r>
                      <a:r>
                        <a:rPr sz="900" spc="-75" dirty="0">
                          <a:latin typeface="Verdana"/>
                          <a:cs typeface="Verdana"/>
                        </a:rPr>
                        <a:t> </a:t>
                      </a:r>
                      <a:r>
                        <a:rPr sz="900" spc="-20" dirty="0">
                          <a:latin typeface="Verdana"/>
                          <a:cs typeface="Verdana"/>
                        </a:rPr>
                        <a:t>towards</a:t>
                      </a:r>
                      <a:r>
                        <a:rPr sz="900" spc="-65" dirty="0">
                          <a:latin typeface="Verdana"/>
                          <a:cs typeface="Verdana"/>
                        </a:rPr>
                        <a:t> </a:t>
                      </a:r>
                      <a:r>
                        <a:rPr sz="900" spc="70" dirty="0">
                          <a:latin typeface="Verdana"/>
                          <a:cs typeface="Verdana"/>
                        </a:rPr>
                        <a:t>a</a:t>
                      </a:r>
                      <a:r>
                        <a:rPr sz="900" spc="-70" dirty="0">
                          <a:latin typeface="Verdana"/>
                          <a:cs typeface="Verdana"/>
                        </a:rPr>
                        <a:t> </a:t>
                      </a:r>
                      <a:r>
                        <a:rPr sz="900" spc="-15" dirty="0">
                          <a:latin typeface="Verdana"/>
                          <a:cs typeface="Verdana"/>
                        </a:rPr>
                        <a:t>target</a:t>
                      </a:r>
                      <a:r>
                        <a:rPr sz="900" spc="-70" dirty="0">
                          <a:latin typeface="Verdana"/>
                          <a:cs typeface="Verdana"/>
                        </a:rPr>
                        <a:t> </a:t>
                      </a:r>
                      <a:r>
                        <a:rPr sz="900" spc="-40" dirty="0">
                          <a:latin typeface="Verdana"/>
                          <a:cs typeface="Verdana"/>
                        </a:rPr>
                        <a:t>or</a:t>
                      </a:r>
                      <a:r>
                        <a:rPr sz="900" spc="-65" dirty="0">
                          <a:latin typeface="Verdana"/>
                          <a:cs typeface="Verdana"/>
                        </a:rPr>
                        <a:t> </a:t>
                      </a:r>
                      <a:r>
                        <a:rPr sz="900" spc="-25" dirty="0">
                          <a:latin typeface="Verdana"/>
                          <a:cs typeface="Verdana"/>
                        </a:rPr>
                        <a:t>friend</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dirty="0">
                          <a:latin typeface="Verdana"/>
                          <a:cs typeface="Verdana"/>
                        </a:rPr>
                        <a:t>Ca</a:t>
                      </a:r>
                      <a:r>
                        <a:rPr sz="900" spc="-10" dirty="0">
                          <a:latin typeface="Verdana"/>
                          <a:cs typeface="Verdana"/>
                        </a:rPr>
                        <a:t>t</a:t>
                      </a:r>
                      <a:r>
                        <a:rPr sz="900" dirty="0">
                          <a:latin typeface="Verdana"/>
                          <a:cs typeface="Verdana"/>
                        </a:rPr>
                        <a:t>ch</a:t>
                      </a:r>
                      <a:r>
                        <a:rPr sz="900" spc="-70" dirty="0">
                          <a:latin typeface="Verdana"/>
                          <a:cs typeface="Verdana"/>
                        </a:rPr>
                        <a:t> </a:t>
                      </a:r>
                      <a:r>
                        <a:rPr sz="900" dirty="0">
                          <a:latin typeface="Verdana"/>
                          <a:cs typeface="Verdana"/>
                        </a:rPr>
                        <a:t>a</a:t>
                      </a:r>
                      <a:r>
                        <a:rPr sz="900" spc="-70" dirty="0">
                          <a:latin typeface="Verdana"/>
                          <a:cs typeface="Verdana"/>
                        </a:rPr>
                        <a:t> </a:t>
                      </a:r>
                      <a:r>
                        <a:rPr sz="900" spc="-5" dirty="0">
                          <a:latin typeface="Verdana"/>
                          <a:cs typeface="Verdana"/>
                        </a:rPr>
                        <a:t>la</a:t>
                      </a:r>
                      <a:r>
                        <a:rPr sz="900" dirty="0">
                          <a:latin typeface="Verdana"/>
                          <a:cs typeface="Verdana"/>
                        </a:rPr>
                        <a:t>r</a:t>
                      </a:r>
                      <a:r>
                        <a:rPr sz="900" spc="-10" dirty="0">
                          <a:latin typeface="Verdana"/>
                          <a:cs typeface="Verdana"/>
                        </a:rPr>
                        <a:t>g</a:t>
                      </a:r>
                      <a:r>
                        <a:rPr sz="900" dirty="0">
                          <a:latin typeface="Verdana"/>
                          <a:cs typeface="Verdana"/>
                        </a:rPr>
                        <a:t>e,</a:t>
                      </a:r>
                      <a:r>
                        <a:rPr sz="900" spc="-80" dirty="0">
                          <a:latin typeface="Verdana"/>
                          <a:cs typeface="Verdana"/>
                        </a:rPr>
                        <a:t> </a:t>
                      </a:r>
                      <a:r>
                        <a:rPr sz="900" spc="-5" dirty="0">
                          <a:latin typeface="Verdana"/>
                          <a:cs typeface="Verdana"/>
                        </a:rPr>
                        <a:t>so</a:t>
                      </a:r>
                      <a:r>
                        <a:rPr sz="900" dirty="0">
                          <a:latin typeface="Verdana"/>
                          <a:cs typeface="Verdana"/>
                        </a:rPr>
                        <a:t>ft</a:t>
                      </a:r>
                      <a:r>
                        <a:rPr sz="900" spc="-75" dirty="0">
                          <a:latin typeface="Verdana"/>
                          <a:cs typeface="Verdana"/>
                        </a:rPr>
                        <a:t> </a:t>
                      </a:r>
                      <a:r>
                        <a:rPr sz="900" spc="-5" dirty="0">
                          <a:latin typeface="Verdana"/>
                          <a:cs typeface="Verdana"/>
                        </a:rPr>
                        <a:t>bal</a:t>
                      </a:r>
                      <a:r>
                        <a:rPr sz="900" dirty="0">
                          <a:latin typeface="Verdana"/>
                          <a:cs typeface="Verdana"/>
                        </a:rPr>
                        <a:t>l</a:t>
                      </a:r>
                      <a:r>
                        <a:rPr sz="900" spc="-70" dirty="0">
                          <a:latin typeface="Verdana"/>
                          <a:cs typeface="Verdana"/>
                        </a:rPr>
                        <a:t> </a:t>
                      </a:r>
                      <a:r>
                        <a:rPr sz="900" spc="5" dirty="0">
                          <a:latin typeface="Verdana"/>
                          <a:cs typeface="Verdana"/>
                        </a:rPr>
                        <a:t>c</a:t>
                      </a:r>
                      <a:r>
                        <a:rPr sz="900" spc="-5" dirty="0">
                          <a:latin typeface="Verdana"/>
                          <a:cs typeface="Verdana"/>
                        </a:rPr>
                        <a:t>losi</a:t>
                      </a:r>
                      <a:r>
                        <a:rPr sz="900" dirty="0">
                          <a:latin typeface="Verdana"/>
                          <a:cs typeface="Verdana"/>
                        </a:rPr>
                        <a:t>ng</a:t>
                      </a:r>
                      <a:r>
                        <a:rPr sz="900" spc="-75" dirty="0">
                          <a:latin typeface="Verdana"/>
                          <a:cs typeface="Verdana"/>
                        </a:rPr>
                        <a:t> </a:t>
                      </a:r>
                      <a:r>
                        <a:rPr sz="900" dirty="0">
                          <a:latin typeface="Verdana"/>
                          <a:cs typeface="Verdana"/>
                        </a:rPr>
                        <a:t>2</a:t>
                      </a:r>
                      <a:r>
                        <a:rPr sz="900" spc="-65" dirty="0">
                          <a:latin typeface="Verdana"/>
                          <a:cs typeface="Verdana"/>
                        </a:rPr>
                        <a:t> </a:t>
                      </a:r>
                      <a:r>
                        <a:rPr sz="900" dirty="0">
                          <a:latin typeface="Verdana"/>
                          <a:cs typeface="Verdana"/>
                        </a:rPr>
                        <a:t>h</a:t>
                      </a:r>
                      <a:r>
                        <a:rPr sz="900" spc="-5" dirty="0">
                          <a:latin typeface="Verdana"/>
                          <a:cs typeface="Verdana"/>
                        </a:rPr>
                        <a:t>a</a:t>
                      </a:r>
                      <a:r>
                        <a:rPr sz="900" dirty="0">
                          <a:latin typeface="Verdana"/>
                          <a:cs typeface="Verdana"/>
                        </a:rPr>
                        <a:t>n</a:t>
                      </a:r>
                      <a:r>
                        <a:rPr sz="900" spc="-5" dirty="0">
                          <a:latin typeface="Verdana"/>
                          <a:cs typeface="Verdana"/>
                        </a:rPr>
                        <a:t>d</a:t>
                      </a:r>
                      <a:r>
                        <a:rPr sz="900" dirty="0">
                          <a:latin typeface="Verdana"/>
                          <a:cs typeface="Verdana"/>
                        </a:rPr>
                        <a:t>s</a:t>
                      </a:r>
                      <a:r>
                        <a:rPr sz="900" spc="-70" dirty="0">
                          <a:latin typeface="Verdana"/>
                          <a:cs typeface="Verdana"/>
                        </a:rPr>
                        <a:t> </a:t>
                      </a:r>
                      <a:r>
                        <a:rPr sz="900" dirty="0">
                          <a:latin typeface="Verdana"/>
                          <a:cs typeface="Verdana"/>
                        </a:rPr>
                        <a:t>on</a:t>
                      </a:r>
                      <a:r>
                        <a:rPr sz="900" spc="-75" dirty="0">
                          <a:latin typeface="Verdana"/>
                          <a:cs typeface="Verdana"/>
                        </a:rPr>
                        <a:t> </a:t>
                      </a:r>
                      <a:r>
                        <a:rPr sz="900" spc="10" dirty="0">
                          <a:latin typeface="Verdana"/>
                          <a:cs typeface="Verdana"/>
                        </a:rPr>
                        <a:t>i</a:t>
                      </a:r>
                      <a:r>
                        <a:rPr sz="900" dirty="0">
                          <a:latin typeface="Verdana"/>
                          <a:cs typeface="Verdana"/>
                        </a:rPr>
                        <a:t>t</a:t>
                      </a:r>
                    </a:p>
                    <a:p>
                      <a:pPr marL="297180">
                        <a:lnSpc>
                          <a:spcPts val="1040"/>
                        </a:lnSpc>
                        <a:spcBef>
                          <a:spcPts val="25"/>
                        </a:spcBef>
                        <a:tabLst>
                          <a:tab pos="525145" algn="l"/>
                        </a:tabLst>
                      </a:pPr>
                      <a:r>
                        <a:rPr sz="900" dirty="0">
                          <a:latin typeface="Symbol"/>
                          <a:cs typeface="Symbol"/>
                        </a:rPr>
                        <a:t></a:t>
                      </a:r>
                      <a:r>
                        <a:rPr sz="900" dirty="0">
                          <a:latin typeface="Times New Roman"/>
                          <a:cs typeface="Times New Roman"/>
                        </a:rPr>
                        <a:t>	</a:t>
                      </a:r>
                      <a:r>
                        <a:rPr sz="900" spc="-30" dirty="0">
                          <a:latin typeface="Verdana"/>
                          <a:cs typeface="Verdana"/>
                        </a:rPr>
                        <a:t>Be</a:t>
                      </a:r>
                      <a:r>
                        <a:rPr sz="900" spc="-65" dirty="0">
                          <a:latin typeface="Verdana"/>
                          <a:cs typeface="Verdana"/>
                        </a:rPr>
                        <a:t> </a:t>
                      </a:r>
                      <a:r>
                        <a:rPr sz="900" spc="20" dirty="0">
                          <a:latin typeface="Verdana"/>
                          <a:cs typeface="Verdana"/>
                        </a:rPr>
                        <a:t>able</a:t>
                      </a:r>
                      <a:r>
                        <a:rPr sz="900" spc="-60" dirty="0">
                          <a:latin typeface="Verdana"/>
                          <a:cs typeface="Verdana"/>
                        </a:rPr>
                        <a:t> </a:t>
                      </a:r>
                      <a:r>
                        <a:rPr sz="900" spc="-10" dirty="0">
                          <a:latin typeface="Verdana"/>
                          <a:cs typeface="Verdana"/>
                        </a:rPr>
                        <a:t>to</a:t>
                      </a:r>
                      <a:r>
                        <a:rPr sz="900" spc="-70" dirty="0">
                          <a:latin typeface="Verdana"/>
                          <a:cs typeface="Verdana"/>
                        </a:rPr>
                        <a:t> </a:t>
                      </a:r>
                      <a:r>
                        <a:rPr sz="900" spc="-15" dirty="0">
                          <a:latin typeface="Verdana"/>
                          <a:cs typeface="Verdana"/>
                        </a:rPr>
                        <a:t>pour</a:t>
                      </a:r>
                      <a:r>
                        <a:rPr sz="900" spc="-55" dirty="0">
                          <a:latin typeface="Verdana"/>
                          <a:cs typeface="Verdana"/>
                        </a:rPr>
                        <a:t> </a:t>
                      </a:r>
                      <a:r>
                        <a:rPr sz="900" spc="-10" dirty="0">
                          <a:latin typeface="Verdana"/>
                          <a:cs typeface="Verdana"/>
                        </a:rPr>
                        <a:t>water</a:t>
                      </a:r>
                      <a:r>
                        <a:rPr sz="900" spc="-60" dirty="0">
                          <a:latin typeface="Verdana"/>
                          <a:cs typeface="Verdana"/>
                        </a:rPr>
                        <a:t> </a:t>
                      </a:r>
                      <a:r>
                        <a:rPr sz="900" spc="-40" dirty="0">
                          <a:latin typeface="Verdana"/>
                          <a:cs typeface="Verdana"/>
                        </a:rPr>
                        <a:t>from</a:t>
                      </a:r>
                      <a:r>
                        <a:rPr sz="900" spc="-85" dirty="0">
                          <a:latin typeface="Verdana"/>
                          <a:cs typeface="Verdana"/>
                        </a:rPr>
                        <a:t> </a:t>
                      </a:r>
                      <a:r>
                        <a:rPr sz="900" spc="70" dirty="0">
                          <a:latin typeface="Verdana"/>
                          <a:cs typeface="Verdana"/>
                        </a:rPr>
                        <a:t>a</a:t>
                      </a:r>
                      <a:r>
                        <a:rPr sz="900" spc="-65" dirty="0">
                          <a:latin typeface="Verdana"/>
                          <a:cs typeface="Verdana"/>
                        </a:rPr>
                        <a:t> </a:t>
                      </a:r>
                      <a:r>
                        <a:rPr sz="900" spc="-25" dirty="0">
                          <a:latin typeface="Verdana"/>
                          <a:cs typeface="Verdana"/>
                        </a:rPr>
                        <a:t>larger</a:t>
                      </a:r>
                      <a:r>
                        <a:rPr sz="900" spc="-60" dirty="0">
                          <a:latin typeface="Verdana"/>
                          <a:cs typeface="Verdana"/>
                        </a:rPr>
                        <a:t> </a:t>
                      </a:r>
                      <a:r>
                        <a:rPr sz="900" spc="-10" dirty="0">
                          <a:latin typeface="Verdana"/>
                          <a:cs typeface="Verdana"/>
                        </a:rPr>
                        <a:t>bottle</a:t>
                      </a:r>
                      <a:r>
                        <a:rPr sz="900" spc="-70" dirty="0">
                          <a:latin typeface="Verdana"/>
                          <a:cs typeface="Verdana"/>
                        </a:rPr>
                        <a:t> </a:t>
                      </a:r>
                      <a:r>
                        <a:rPr sz="900" spc="-40" dirty="0">
                          <a:latin typeface="Verdana"/>
                          <a:cs typeface="Verdana"/>
                        </a:rPr>
                        <a:t>or</a:t>
                      </a:r>
                      <a:r>
                        <a:rPr sz="900" spc="-60" dirty="0">
                          <a:latin typeface="Verdana"/>
                          <a:cs typeface="Verdana"/>
                        </a:rPr>
                        <a:t> </a:t>
                      </a:r>
                      <a:r>
                        <a:rPr sz="900" spc="-40" dirty="0">
                          <a:latin typeface="Verdana"/>
                          <a:cs typeface="Verdana"/>
                        </a:rPr>
                        <a:t>jug</a:t>
                      </a:r>
                      <a:r>
                        <a:rPr sz="900" spc="-70" dirty="0">
                          <a:latin typeface="Verdana"/>
                          <a:cs typeface="Verdana"/>
                        </a:rPr>
                        <a:t> </a:t>
                      </a:r>
                      <a:r>
                        <a:rPr sz="900" spc="-30" dirty="0">
                          <a:latin typeface="Verdana"/>
                          <a:cs typeface="Verdana"/>
                        </a:rPr>
                        <a:t>into</a:t>
                      </a:r>
                      <a:r>
                        <a:rPr sz="900" spc="-70" dirty="0">
                          <a:latin typeface="Verdana"/>
                          <a:cs typeface="Verdana"/>
                        </a:rPr>
                        <a:t> </a:t>
                      </a:r>
                      <a:r>
                        <a:rPr sz="900" spc="-10" dirty="0">
                          <a:latin typeface="Verdana"/>
                          <a:cs typeface="Verdana"/>
                        </a:rPr>
                        <a:t>another</a:t>
                      </a:r>
                      <a:r>
                        <a:rPr sz="900" spc="-60" dirty="0">
                          <a:latin typeface="Verdana"/>
                          <a:cs typeface="Verdana"/>
                        </a:rPr>
                        <a:t> </a:t>
                      </a:r>
                      <a:r>
                        <a:rPr sz="900" spc="-5" dirty="0">
                          <a:latin typeface="Verdana"/>
                          <a:cs typeface="Verdana"/>
                        </a:rPr>
                        <a:t>container</a:t>
                      </a:r>
                      <a:endParaRPr sz="900" dirty="0">
                        <a:latin typeface="Verdana"/>
                        <a:cs typeface="Verdana"/>
                      </a:endParaRPr>
                    </a:p>
                  </a:txBody>
                  <a:tcPr marL="0" marR="0" marT="8890" marB="0">
                    <a:lnL w="12700">
                      <a:solidFill>
                        <a:srgbClr val="6F2F9F"/>
                      </a:solidFill>
                      <a:prstDash val="solid"/>
                    </a:lnL>
                    <a:lnR w="12700">
                      <a:solidFill>
                        <a:srgbClr val="6F2F9F"/>
                      </a:solidFill>
                      <a:prstDash val="solid"/>
                    </a:lnR>
                    <a:lnT w="12700">
                      <a:solidFill>
                        <a:srgbClr val="6F2F9F"/>
                      </a:solidFill>
                      <a:prstDash val="solid"/>
                    </a:lnT>
                    <a:lnB w="12700">
                      <a:solidFill>
                        <a:srgbClr val="6F2F9F"/>
                      </a:solidFill>
                      <a:prstDash val="solid"/>
                    </a:lnB>
                  </a:tcPr>
                </a:tc>
                <a:extLst>
                  <a:ext uri="{0D108BD9-81ED-4DB2-BD59-A6C34878D82A}">
                    <a16:rowId xmlns:a16="http://schemas.microsoft.com/office/drawing/2014/main" val="10002"/>
                  </a:ext>
                </a:extLst>
              </a:tr>
              <a:tr h="292100">
                <a:tc>
                  <a:txBody>
                    <a:bodyPr/>
                    <a:lstStyle/>
                    <a:p>
                      <a:pPr marL="68580">
                        <a:lnSpc>
                          <a:spcPct val="100000"/>
                        </a:lnSpc>
                        <a:spcBef>
                          <a:spcPts val="60"/>
                        </a:spcBef>
                      </a:pPr>
                      <a:r>
                        <a:rPr sz="900" b="1" dirty="0">
                          <a:solidFill>
                            <a:srgbClr val="FFFFFF"/>
                          </a:solidFill>
                          <a:latin typeface="Tahoma"/>
                          <a:cs typeface="Tahoma"/>
                        </a:rPr>
                        <a:t>S</a:t>
                      </a:r>
                      <a:r>
                        <a:rPr sz="900" b="1" spc="5" dirty="0">
                          <a:solidFill>
                            <a:srgbClr val="FFFFFF"/>
                          </a:solidFill>
                          <a:latin typeface="Tahoma"/>
                          <a:cs typeface="Tahoma"/>
                        </a:rPr>
                        <a:t>p</a:t>
                      </a:r>
                      <a:r>
                        <a:rPr sz="900" b="1" dirty="0">
                          <a:solidFill>
                            <a:srgbClr val="FFFFFF"/>
                          </a:solidFill>
                          <a:latin typeface="Tahoma"/>
                          <a:cs typeface="Tahoma"/>
                        </a:rPr>
                        <a:t>ring</a:t>
                      </a:r>
                      <a:r>
                        <a:rPr sz="900" b="1" spc="-20" dirty="0">
                          <a:solidFill>
                            <a:srgbClr val="FFFFFF"/>
                          </a:solidFill>
                          <a:latin typeface="Tahoma"/>
                          <a:cs typeface="Tahoma"/>
                        </a:rPr>
                        <a:t> </a:t>
                      </a:r>
                      <a:r>
                        <a:rPr sz="900" b="1" spc="5" dirty="0">
                          <a:solidFill>
                            <a:srgbClr val="FFFFFF"/>
                          </a:solidFill>
                          <a:latin typeface="Tahoma"/>
                          <a:cs typeface="Tahoma"/>
                        </a:rPr>
                        <a:t>T</a:t>
                      </a:r>
                      <a:r>
                        <a:rPr sz="900" b="1" spc="-5" dirty="0">
                          <a:solidFill>
                            <a:srgbClr val="FFFFFF"/>
                          </a:solidFill>
                          <a:latin typeface="Tahoma"/>
                          <a:cs typeface="Tahoma"/>
                        </a:rPr>
                        <a:t>er</a:t>
                      </a:r>
                      <a:r>
                        <a:rPr sz="900" b="1" dirty="0">
                          <a:solidFill>
                            <a:srgbClr val="FFFFFF"/>
                          </a:solidFill>
                          <a:latin typeface="Tahoma"/>
                          <a:cs typeface="Tahoma"/>
                        </a:rPr>
                        <a:t>m</a:t>
                      </a:r>
                      <a:r>
                        <a:rPr sz="900" b="1" spc="-10" dirty="0">
                          <a:solidFill>
                            <a:srgbClr val="FFFFFF"/>
                          </a:solidFill>
                          <a:latin typeface="Tahoma"/>
                          <a:cs typeface="Tahoma"/>
                        </a:rPr>
                        <a:t> N</a:t>
                      </a:r>
                      <a:r>
                        <a:rPr sz="900" b="1" dirty="0">
                          <a:solidFill>
                            <a:srgbClr val="FFFFFF"/>
                          </a:solidFill>
                          <a:latin typeface="Tahoma"/>
                          <a:cs typeface="Tahoma"/>
                        </a:rPr>
                        <a:t>2</a:t>
                      </a:r>
                      <a:r>
                        <a:rPr sz="900" b="1" spc="-10" dirty="0">
                          <a:solidFill>
                            <a:srgbClr val="FFFFFF"/>
                          </a:solidFill>
                          <a:latin typeface="Tahoma"/>
                          <a:cs typeface="Tahoma"/>
                        </a:rPr>
                        <a:t> (N</a:t>
                      </a:r>
                      <a:r>
                        <a:rPr sz="900" b="1" spc="-5" dirty="0">
                          <a:solidFill>
                            <a:srgbClr val="FFFFFF"/>
                          </a:solidFill>
                          <a:latin typeface="Tahoma"/>
                          <a:cs typeface="Tahoma"/>
                        </a:rPr>
                        <a:t>2=)</a:t>
                      </a:r>
                      <a:endParaRPr sz="900">
                        <a:latin typeface="Tahoma"/>
                        <a:cs typeface="Tahoma"/>
                      </a:endParaRPr>
                    </a:p>
                    <a:p>
                      <a:pPr marL="68580">
                        <a:lnSpc>
                          <a:spcPts val="1040"/>
                        </a:lnSpc>
                        <a:spcBef>
                          <a:spcPts val="20"/>
                        </a:spcBef>
                      </a:pPr>
                      <a:r>
                        <a:rPr sz="900" b="1" spc="5" dirty="0">
                          <a:latin typeface="Tahoma"/>
                          <a:cs typeface="Tahoma"/>
                        </a:rPr>
                        <a:t>B</a:t>
                      </a:r>
                      <a:r>
                        <a:rPr sz="900" b="1" dirty="0">
                          <a:latin typeface="Tahoma"/>
                          <a:cs typeface="Tahoma"/>
                        </a:rPr>
                        <a:t>y</a:t>
                      </a:r>
                      <a:r>
                        <a:rPr sz="900" b="1" spc="-10" dirty="0">
                          <a:latin typeface="Tahoma"/>
                          <a:cs typeface="Tahoma"/>
                        </a:rPr>
                        <a:t> t</a:t>
                      </a:r>
                      <a:r>
                        <a:rPr sz="900" b="1" spc="-5" dirty="0">
                          <a:latin typeface="Tahoma"/>
                          <a:cs typeface="Tahoma"/>
                        </a:rPr>
                        <a:t>h</a:t>
                      </a:r>
                      <a:r>
                        <a:rPr sz="900" b="1" dirty="0">
                          <a:latin typeface="Tahoma"/>
                          <a:cs typeface="Tahoma"/>
                        </a:rPr>
                        <a:t>e</a:t>
                      </a:r>
                      <a:r>
                        <a:rPr sz="900" b="1" spc="-15" dirty="0">
                          <a:latin typeface="Tahoma"/>
                          <a:cs typeface="Tahoma"/>
                        </a:rPr>
                        <a:t> </a:t>
                      </a:r>
                      <a:r>
                        <a:rPr sz="900" b="1" spc="-5" dirty="0">
                          <a:latin typeface="Tahoma"/>
                          <a:cs typeface="Tahoma"/>
                        </a:rPr>
                        <a:t>en</a:t>
                      </a:r>
                      <a:r>
                        <a:rPr sz="900" b="1" dirty="0">
                          <a:latin typeface="Tahoma"/>
                          <a:cs typeface="Tahoma"/>
                        </a:rPr>
                        <a:t>d</a:t>
                      </a:r>
                      <a:r>
                        <a:rPr sz="900" b="1" spc="-10" dirty="0">
                          <a:latin typeface="Tahoma"/>
                          <a:cs typeface="Tahoma"/>
                        </a:rPr>
                        <a:t> </a:t>
                      </a:r>
                      <a:r>
                        <a:rPr sz="900" b="1" spc="-5" dirty="0">
                          <a:latin typeface="Tahoma"/>
                          <a:cs typeface="Tahoma"/>
                        </a:rPr>
                        <a:t>o</a:t>
                      </a:r>
                      <a:r>
                        <a:rPr sz="900" b="1" dirty="0">
                          <a:latin typeface="Tahoma"/>
                          <a:cs typeface="Tahoma"/>
                        </a:rPr>
                        <a:t>f</a:t>
                      </a:r>
                      <a:r>
                        <a:rPr sz="900" b="1" spc="-15" dirty="0">
                          <a:latin typeface="Tahoma"/>
                          <a:cs typeface="Tahoma"/>
                        </a:rPr>
                        <a:t> </a:t>
                      </a:r>
                      <a:r>
                        <a:rPr sz="900" b="1" spc="-10" dirty="0">
                          <a:latin typeface="Tahoma"/>
                          <a:cs typeface="Tahoma"/>
                        </a:rPr>
                        <a:t>t</a:t>
                      </a:r>
                      <a:r>
                        <a:rPr sz="900" b="1" spc="-5" dirty="0">
                          <a:latin typeface="Tahoma"/>
                          <a:cs typeface="Tahoma"/>
                        </a:rPr>
                        <a:t>h</a:t>
                      </a:r>
                      <a:r>
                        <a:rPr sz="900" b="1" dirty="0">
                          <a:latin typeface="Tahoma"/>
                          <a:cs typeface="Tahoma"/>
                        </a:rPr>
                        <a:t>e</a:t>
                      </a:r>
                      <a:r>
                        <a:rPr sz="900" b="1" spc="-15" dirty="0">
                          <a:latin typeface="Tahoma"/>
                          <a:cs typeface="Tahoma"/>
                        </a:rPr>
                        <a:t> </a:t>
                      </a:r>
                      <a:r>
                        <a:rPr sz="900" b="1" dirty="0">
                          <a:latin typeface="Tahoma"/>
                          <a:cs typeface="Tahoma"/>
                        </a:rPr>
                        <a:t>S</a:t>
                      </a:r>
                      <a:r>
                        <a:rPr sz="900" b="1" spc="5" dirty="0">
                          <a:latin typeface="Tahoma"/>
                          <a:cs typeface="Tahoma"/>
                        </a:rPr>
                        <a:t>p</a:t>
                      </a:r>
                      <a:r>
                        <a:rPr sz="900" b="1" dirty="0">
                          <a:latin typeface="Tahoma"/>
                          <a:cs typeface="Tahoma"/>
                        </a:rPr>
                        <a:t>ring</a:t>
                      </a:r>
                      <a:r>
                        <a:rPr sz="900" b="1" spc="-10" dirty="0">
                          <a:latin typeface="Tahoma"/>
                          <a:cs typeface="Tahoma"/>
                        </a:rPr>
                        <a:t> t</a:t>
                      </a:r>
                      <a:r>
                        <a:rPr sz="900" b="1" spc="-5" dirty="0">
                          <a:latin typeface="Tahoma"/>
                          <a:cs typeface="Tahoma"/>
                        </a:rPr>
                        <a:t>e</a:t>
                      </a:r>
                      <a:r>
                        <a:rPr sz="900" b="1" spc="-15" dirty="0">
                          <a:latin typeface="Tahoma"/>
                          <a:cs typeface="Tahoma"/>
                        </a:rPr>
                        <a:t>r</a:t>
                      </a:r>
                      <a:r>
                        <a:rPr sz="900" b="1" dirty="0">
                          <a:latin typeface="Tahoma"/>
                          <a:cs typeface="Tahoma"/>
                        </a:rPr>
                        <a:t>m </a:t>
                      </a:r>
                      <a:r>
                        <a:rPr sz="900" b="1" spc="-10" dirty="0">
                          <a:latin typeface="Tahoma"/>
                          <a:cs typeface="Tahoma"/>
                        </a:rPr>
                        <a:t>N</a:t>
                      </a:r>
                      <a:r>
                        <a:rPr sz="900" b="1" dirty="0">
                          <a:latin typeface="Tahoma"/>
                          <a:cs typeface="Tahoma"/>
                        </a:rPr>
                        <a:t>2</a:t>
                      </a:r>
                      <a:r>
                        <a:rPr sz="900" b="1" spc="-15" dirty="0">
                          <a:latin typeface="Tahoma"/>
                          <a:cs typeface="Tahoma"/>
                        </a:rPr>
                        <a:t> </a:t>
                      </a:r>
                      <a:r>
                        <a:rPr sz="900" b="1" spc="-5" dirty="0">
                          <a:latin typeface="Tahoma"/>
                          <a:cs typeface="Tahoma"/>
                        </a:rPr>
                        <a:t>chil</a:t>
                      </a:r>
                      <a:r>
                        <a:rPr sz="900" b="1" spc="5" dirty="0">
                          <a:latin typeface="Tahoma"/>
                          <a:cs typeface="Tahoma"/>
                        </a:rPr>
                        <a:t>d</a:t>
                      </a:r>
                      <a:r>
                        <a:rPr sz="900" b="1" dirty="0">
                          <a:latin typeface="Tahoma"/>
                          <a:cs typeface="Tahoma"/>
                        </a:rPr>
                        <a:t>ren</a:t>
                      </a:r>
                      <a:r>
                        <a:rPr sz="900" b="1" spc="-15" dirty="0">
                          <a:latin typeface="Tahoma"/>
                          <a:cs typeface="Tahoma"/>
                        </a:rPr>
                        <a:t> </a:t>
                      </a:r>
                      <a:r>
                        <a:rPr sz="900" b="1" dirty="0">
                          <a:latin typeface="Tahoma"/>
                          <a:cs typeface="Tahoma"/>
                        </a:rPr>
                        <a:t>should</a:t>
                      </a:r>
                      <a:r>
                        <a:rPr sz="900" b="1" spc="-10" dirty="0">
                          <a:latin typeface="Tahoma"/>
                          <a:cs typeface="Tahoma"/>
                        </a:rPr>
                        <a:t> </a:t>
                      </a:r>
                      <a:r>
                        <a:rPr sz="900" b="1" spc="5" dirty="0">
                          <a:latin typeface="Tahoma"/>
                          <a:cs typeface="Tahoma"/>
                        </a:rPr>
                        <a:t>b</a:t>
                      </a:r>
                      <a:r>
                        <a:rPr sz="900" b="1" dirty="0">
                          <a:latin typeface="Tahoma"/>
                          <a:cs typeface="Tahoma"/>
                        </a:rPr>
                        <a:t>e</a:t>
                      </a:r>
                      <a:r>
                        <a:rPr sz="900" b="1" spc="-25" dirty="0">
                          <a:latin typeface="Tahoma"/>
                          <a:cs typeface="Tahoma"/>
                        </a:rPr>
                        <a:t> </a:t>
                      </a:r>
                      <a:r>
                        <a:rPr sz="900" b="1" spc="5" dirty="0">
                          <a:latin typeface="Tahoma"/>
                          <a:cs typeface="Tahoma"/>
                        </a:rPr>
                        <a:t>ab</a:t>
                      </a:r>
                      <a:r>
                        <a:rPr sz="900" b="1" spc="-15" dirty="0">
                          <a:latin typeface="Tahoma"/>
                          <a:cs typeface="Tahoma"/>
                        </a:rPr>
                        <a:t>l</a:t>
                      </a:r>
                      <a:r>
                        <a:rPr sz="900" b="1" dirty="0">
                          <a:latin typeface="Tahoma"/>
                          <a:cs typeface="Tahoma"/>
                        </a:rPr>
                        <a:t>e</a:t>
                      </a:r>
                      <a:r>
                        <a:rPr sz="900" b="1" spc="-15" dirty="0">
                          <a:latin typeface="Tahoma"/>
                          <a:cs typeface="Tahoma"/>
                        </a:rPr>
                        <a:t> </a:t>
                      </a:r>
                      <a:r>
                        <a:rPr sz="900" b="1" spc="-10" dirty="0">
                          <a:latin typeface="Tahoma"/>
                          <a:cs typeface="Tahoma"/>
                        </a:rPr>
                        <a:t>t</a:t>
                      </a:r>
                      <a:r>
                        <a:rPr sz="900" b="1" spc="5" dirty="0">
                          <a:latin typeface="Tahoma"/>
                          <a:cs typeface="Tahoma"/>
                        </a:rPr>
                        <a:t>o</a:t>
                      </a:r>
                      <a:r>
                        <a:rPr sz="900" b="1" dirty="0">
                          <a:latin typeface="Tahoma"/>
                          <a:cs typeface="Tahoma"/>
                        </a:rPr>
                        <a:t>…</a:t>
                      </a:r>
                      <a:endParaRPr sz="900">
                        <a:latin typeface="Tahoma"/>
                        <a:cs typeface="Tahoma"/>
                      </a:endParaRPr>
                    </a:p>
                  </a:txBody>
                  <a:tcPr marL="0" marR="0" marT="7620" marB="0">
                    <a:lnL w="12700">
                      <a:solidFill>
                        <a:srgbClr val="6F2F9F"/>
                      </a:solidFill>
                      <a:prstDash val="solid"/>
                    </a:lnL>
                    <a:lnR w="12700">
                      <a:solidFill>
                        <a:srgbClr val="6F2F9F"/>
                      </a:solidFill>
                      <a:prstDash val="solid"/>
                    </a:lnR>
                    <a:lnT w="12700">
                      <a:solidFill>
                        <a:srgbClr val="6F2F9F"/>
                      </a:solidFill>
                      <a:prstDash val="solid"/>
                    </a:lnT>
                    <a:lnB w="12700">
                      <a:solidFill>
                        <a:srgbClr val="6F2F9F"/>
                      </a:solidFill>
                      <a:prstDash val="solid"/>
                    </a:lnB>
                    <a:solidFill>
                      <a:srgbClr val="9E5ECE"/>
                    </a:solidFill>
                  </a:tcPr>
                </a:tc>
                <a:extLst>
                  <a:ext uri="{0D108BD9-81ED-4DB2-BD59-A6C34878D82A}">
                    <a16:rowId xmlns:a16="http://schemas.microsoft.com/office/drawing/2014/main" val="10003"/>
                  </a:ext>
                </a:extLst>
              </a:tr>
              <a:tr h="1974850">
                <a:tc>
                  <a:txBody>
                    <a:bodyPr/>
                    <a:lstStyle/>
                    <a:p>
                      <a:pPr marL="297180">
                        <a:lnSpc>
                          <a:spcPct val="100000"/>
                        </a:lnSpc>
                        <a:spcBef>
                          <a:spcPts val="60"/>
                        </a:spcBef>
                        <a:tabLst>
                          <a:tab pos="525145" algn="l"/>
                        </a:tabLst>
                      </a:pPr>
                      <a:r>
                        <a:rPr sz="900" dirty="0">
                          <a:latin typeface="Symbol"/>
                          <a:cs typeface="Symbol"/>
                        </a:rPr>
                        <a:t></a:t>
                      </a:r>
                      <a:r>
                        <a:rPr sz="900" dirty="0">
                          <a:latin typeface="Times New Roman"/>
                          <a:cs typeface="Times New Roman"/>
                        </a:rPr>
                        <a:t>	</a:t>
                      </a:r>
                      <a:r>
                        <a:rPr sz="900" spc="25" dirty="0">
                          <a:latin typeface="Verdana"/>
                          <a:cs typeface="Verdana"/>
                        </a:rPr>
                        <a:t>Move</a:t>
                      </a:r>
                      <a:r>
                        <a:rPr sz="900" spc="-65" dirty="0">
                          <a:latin typeface="Verdana"/>
                          <a:cs typeface="Verdana"/>
                        </a:rPr>
                        <a:t> </a:t>
                      </a:r>
                      <a:r>
                        <a:rPr sz="900" spc="-40" dirty="0">
                          <a:latin typeface="Verdana"/>
                          <a:cs typeface="Verdana"/>
                        </a:rPr>
                        <a:t>in</a:t>
                      </a:r>
                      <a:r>
                        <a:rPr sz="900" spc="-60" dirty="0">
                          <a:latin typeface="Verdana"/>
                          <a:cs typeface="Verdana"/>
                        </a:rPr>
                        <a:t> </a:t>
                      </a:r>
                      <a:r>
                        <a:rPr sz="900" spc="-25" dirty="0">
                          <a:latin typeface="Verdana"/>
                          <a:cs typeface="Verdana"/>
                        </a:rPr>
                        <a:t>different</a:t>
                      </a:r>
                      <a:r>
                        <a:rPr sz="900" spc="-65" dirty="0">
                          <a:latin typeface="Verdana"/>
                          <a:cs typeface="Verdana"/>
                        </a:rPr>
                        <a:t> </a:t>
                      </a:r>
                      <a:r>
                        <a:rPr sz="900" spc="-25" dirty="0">
                          <a:latin typeface="Verdana"/>
                          <a:cs typeface="Verdana"/>
                        </a:rPr>
                        <a:t>ways</a:t>
                      </a:r>
                      <a:r>
                        <a:rPr sz="900" spc="-70" dirty="0">
                          <a:latin typeface="Verdana"/>
                          <a:cs typeface="Verdana"/>
                        </a:rPr>
                        <a:t> </a:t>
                      </a:r>
                      <a:r>
                        <a:rPr sz="900" spc="10" dirty="0">
                          <a:latin typeface="Verdana"/>
                          <a:cs typeface="Verdana"/>
                        </a:rPr>
                        <a:t>on</a:t>
                      </a:r>
                      <a:r>
                        <a:rPr sz="900" spc="-45" dirty="0">
                          <a:latin typeface="Verdana"/>
                          <a:cs typeface="Verdana"/>
                        </a:rPr>
                        <a:t> </a:t>
                      </a:r>
                      <a:r>
                        <a:rPr sz="900" spc="-25" dirty="0">
                          <a:latin typeface="Verdana"/>
                          <a:cs typeface="Verdana"/>
                        </a:rPr>
                        <a:t>different</a:t>
                      </a:r>
                      <a:r>
                        <a:rPr sz="900" spc="-65" dirty="0">
                          <a:latin typeface="Verdana"/>
                          <a:cs typeface="Verdana"/>
                        </a:rPr>
                        <a:t> </a:t>
                      </a:r>
                      <a:r>
                        <a:rPr sz="900" spc="-35" dirty="0">
                          <a:latin typeface="Verdana"/>
                          <a:cs typeface="Verdana"/>
                        </a:rPr>
                        <a:t>levels</a:t>
                      </a:r>
                      <a:r>
                        <a:rPr sz="900" spc="-65" dirty="0">
                          <a:latin typeface="Verdana"/>
                          <a:cs typeface="Verdana"/>
                        </a:rPr>
                        <a:t> </a:t>
                      </a:r>
                      <a:r>
                        <a:rPr sz="900" spc="30" dirty="0">
                          <a:latin typeface="Verdana"/>
                          <a:cs typeface="Verdana"/>
                        </a:rPr>
                        <a:t>and</a:t>
                      </a:r>
                      <a:r>
                        <a:rPr sz="900" spc="-60" dirty="0">
                          <a:latin typeface="Verdana"/>
                          <a:cs typeface="Verdana"/>
                        </a:rPr>
                        <a:t> </a:t>
                      </a:r>
                      <a:r>
                        <a:rPr sz="900" spc="-25" dirty="0">
                          <a:latin typeface="Verdana"/>
                          <a:cs typeface="Verdana"/>
                        </a:rPr>
                        <a:t>surfaces</a:t>
                      </a:r>
                      <a:r>
                        <a:rPr sz="900" spc="-55" dirty="0">
                          <a:latin typeface="Verdana"/>
                          <a:cs typeface="Verdana"/>
                        </a:rPr>
                        <a:t> </a:t>
                      </a:r>
                      <a:r>
                        <a:rPr sz="900" spc="10" dirty="0">
                          <a:latin typeface="Verdana"/>
                          <a:cs typeface="Verdana"/>
                        </a:rPr>
                        <a:t>being</a:t>
                      </a:r>
                      <a:r>
                        <a:rPr sz="900" spc="-65" dirty="0">
                          <a:latin typeface="Verdana"/>
                          <a:cs typeface="Verdana"/>
                        </a:rPr>
                        <a:t> </a:t>
                      </a:r>
                      <a:r>
                        <a:rPr sz="900" spc="15" dirty="0">
                          <a:latin typeface="Verdana"/>
                          <a:cs typeface="Verdana"/>
                        </a:rPr>
                        <a:t>aware</a:t>
                      </a:r>
                      <a:r>
                        <a:rPr sz="900" spc="-65" dirty="0">
                          <a:latin typeface="Verdana"/>
                          <a:cs typeface="Verdana"/>
                        </a:rPr>
                        <a:t> </a:t>
                      </a:r>
                      <a:r>
                        <a:rPr sz="900" spc="-5" dirty="0">
                          <a:latin typeface="Verdana"/>
                          <a:cs typeface="Verdana"/>
                        </a:rPr>
                        <a:t>of</a:t>
                      </a:r>
                      <a:r>
                        <a:rPr sz="900" spc="-55" dirty="0">
                          <a:latin typeface="Verdana"/>
                          <a:cs typeface="Verdana"/>
                        </a:rPr>
                        <a:t> </a:t>
                      </a:r>
                      <a:r>
                        <a:rPr sz="900" spc="-5" dirty="0">
                          <a:latin typeface="Verdana"/>
                          <a:cs typeface="Verdana"/>
                        </a:rPr>
                        <a:t>obstacles</a:t>
                      </a:r>
                      <a:r>
                        <a:rPr sz="900" spc="-60" dirty="0">
                          <a:latin typeface="Verdana"/>
                          <a:cs typeface="Verdana"/>
                        </a:rPr>
                        <a:t> </a:t>
                      </a:r>
                      <a:r>
                        <a:rPr sz="900" spc="-25" dirty="0">
                          <a:latin typeface="Verdana"/>
                          <a:cs typeface="Verdana"/>
                        </a:rPr>
                        <a:t>e.g.</a:t>
                      </a:r>
                      <a:r>
                        <a:rPr sz="900" spc="-75" dirty="0">
                          <a:latin typeface="Verdana"/>
                          <a:cs typeface="Verdana"/>
                        </a:rPr>
                        <a:t> </a:t>
                      </a:r>
                      <a:r>
                        <a:rPr sz="900" spc="-20" dirty="0">
                          <a:latin typeface="Verdana"/>
                          <a:cs typeface="Verdana"/>
                        </a:rPr>
                        <a:t>other</a:t>
                      </a:r>
                      <a:r>
                        <a:rPr sz="900" spc="-55" dirty="0">
                          <a:latin typeface="Verdana"/>
                          <a:cs typeface="Verdana"/>
                        </a:rPr>
                        <a:t> </a:t>
                      </a:r>
                      <a:r>
                        <a:rPr sz="900" spc="10" dirty="0">
                          <a:latin typeface="Verdana"/>
                          <a:cs typeface="Verdana"/>
                        </a:rPr>
                        <a:t>people,</a:t>
                      </a:r>
                      <a:r>
                        <a:rPr sz="900" spc="-70" dirty="0">
                          <a:latin typeface="Verdana"/>
                          <a:cs typeface="Verdana"/>
                        </a:rPr>
                        <a:t> </a:t>
                      </a:r>
                      <a:r>
                        <a:rPr sz="900" spc="-35" dirty="0">
                          <a:latin typeface="Verdana"/>
                          <a:cs typeface="Verdana"/>
                        </a:rPr>
                        <a:t>bikes</a:t>
                      </a:r>
                      <a:r>
                        <a:rPr sz="900" spc="-45" dirty="0">
                          <a:latin typeface="Verdana"/>
                          <a:cs typeface="Verdana"/>
                        </a:rPr>
                        <a:t> </a:t>
                      </a:r>
                      <a:r>
                        <a:rPr sz="900" spc="-40" dirty="0">
                          <a:latin typeface="Verdana"/>
                          <a:cs typeface="Verdana"/>
                        </a:rPr>
                        <a:t>(e.g.</a:t>
                      </a:r>
                      <a:r>
                        <a:rPr sz="900" spc="-75" dirty="0">
                          <a:latin typeface="Verdana"/>
                          <a:cs typeface="Verdana"/>
                        </a:rPr>
                        <a:t> </a:t>
                      </a:r>
                      <a:r>
                        <a:rPr sz="900" spc="-15" dirty="0">
                          <a:latin typeface="Verdana"/>
                          <a:cs typeface="Verdana"/>
                        </a:rPr>
                        <a:t>crawl,</a:t>
                      </a:r>
                      <a:r>
                        <a:rPr sz="900" spc="-70" dirty="0">
                          <a:latin typeface="Verdana"/>
                          <a:cs typeface="Verdana"/>
                        </a:rPr>
                        <a:t> </a:t>
                      </a:r>
                      <a:r>
                        <a:rPr sz="900" spc="-45" dirty="0">
                          <a:latin typeface="Verdana"/>
                          <a:cs typeface="Verdana"/>
                        </a:rPr>
                        <a:t>jump,</a:t>
                      </a:r>
                      <a:r>
                        <a:rPr sz="900" spc="-75" dirty="0">
                          <a:latin typeface="Verdana"/>
                          <a:cs typeface="Verdana"/>
                        </a:rPr>
                        <a:t> </a:t>
                      </a:r>
                      <a:r>
                        <a:rPr sz="900" spc="-15" dirty="0">
                          <a:latin typeface="Verdana"/>
                          <a:cs typeface="Verdana"/>
                        </a:rPr>
                        <a:t>climb,</a:t>
                      </a:r>
                      <a:r>
                        <a:rPr sz="900" spc="-70" dirty="0">
                          <a:latin typeface="Verdana"/>
                          <a:cs typeface="Verdana"/>
                        </a:rPr>
                        <a:t> </a:t>
                      </a:r>
                      <a:r>
                        <a:rPr sz="900" spc="-45" dirty="0">
                          <a:latin typeface="Verdana"/>
                          <a:cs typeface="Verdana"/>
                        </a:rPr>
                        <a:t>shuffle)</a:t>
                      </a:r>
                      <a:endParaRPr sz="900" dirty="0">
                        <a:latin typeface="Verdana"/>
                        <a:cs typeface="Verdana"/>
                      </a:endParaRPr>
                    </a:p>
                    <a:p>
                      <a:pPr marL="297180">
                        <a:lnSpc>
                          <a:spcPct val="100000"/>
                        </a:lnSpc>
                        <a:spcBef>
                          <a:spcPts val="20"/>
                        </a:spcBef>
                        <a:tabLst>
                          <a:tab pos="525145" algn="l"/>
                        </a:tabLst>
                      </a:pPr>
                      <a:r>
                        <a:rPr sz="900" dirty="0">
                          <a:latin typeface="Symbol"/>
                          <a:cs typeface="Symbol"/>
                        </a:rPr>
                        <a:t></a:t>
                      </a:r>
                      <a:r>
                        <a:rPr sz="900" dirty="0">
                          <a:latin typeface="Times New Roman"/>
                          <a:cs typeface="Times New Roman"/>
                        </a:rPr>
                        <a:t>	</a:t>
                      </a:r>
                      <a:r>
                        <a:rPr sz="900" spc="25" dirty="0">
                          <a:latin typeface="Verdana"/>
                          <a:cs typeface="Verdana"/>
                        </a:rPr>
                        <a:t>Move</a:t>
                      </a:r>
                      <a:r>
                        <a:rPr sz="900" spc="-65" dirty="0">
                          <a:latin typeface="Verdana"/>
                          <a:cs typeface="Verdana"/>
                        </a:rPr>
                        <a:t> </a:t>
                      </a:r>
                      <a:r>
                        <a:rPr sz="900" spc="-40" dirty="0">
                          <a:latin typeface="Verdana"/>
                          <a:cs typeface="Verdana"/>
                        </a:rPr>
                        <a:t>in</a:t>
                      </a:r>
                      <a:r>
                        <a:rPr sz="900" spc="-65" dirty="0">
                          <a:latin typeface="Verdana"/>
                          <a:cs typeface="Verdana"/>
                        </a:rPr>
                        <a:t> </a:t>
                      </a:r>
                      <a:r>
                        <a:rPr sz="900" spc="-25" dirty="0">
                          <a:latin typeface="Verdana"/>
                          <a:cs typeface="Verdana"/>
                        </a:rPr>
                        <a:t>response</a:t>
                      </a:r>
                      <a:r>
                        <a:rPr sz="900" spc="-60" dirty="0">
                          <a:latin typeface="Verdana"/>
                          <a:cs typeface="Verdana"/>
                        </a:rPr>
                        <a:t> </a:t>
                      </a:r>
                      <a:r>
                        <a:rPr sz="900" spc="-5" dirty="0">
                          <a:latin typeface="Verdana"/>
                          <a:cs typeface="Verdana"/>
                        </a:rPr>
                        <a:t>to</a:t>
                      </a:r>
                      <a:r>
                        <a:rPr sz="900" spc="-65" dirty="0">
                          <a:latin typeface="Verdana"/>
                          <a:cs typeface="Verdana"/>
                        </a:rPr>
                        <a:t> </a:t>
                      </a:r>
                      <a:r>
                        <a:rPr sz="900" spc="-40" dirty="0">
                          <a:latin typeface="Verdana"/>
                          <a:cs typeface="Verdana"/>
                        </a:rPr>
                        <a:t>music,</a:t>
                      </a:r>
                      <a:r>
                        <a:rPr sz="900" spc="-75" dirty="0">
                          <a:latin typeface="Verdana"/>
                          <a:cs typeface="Verdana"/>
                        </a:rPr>
                        <a:t> </a:t>
                      </a:r>
                      <a:r>
                        <a:rPr sz="900" spc="-40" dirty="0">
                          <a:latin typeface="Verdana"/>
                          <a:cs typeface="Verdana"/>
                        </a:rPr>
                        <a:t>or</a:t>
                      </a:r>
                      <a:r>
                        <a:rPr sz="900" spc="-60" dirty="0">
                          <a:latin typeface="Verdana"/>
                          <a:cs typeface="Verdana"/>
                        </a:rPr>
                        <a:t> </a:t>
                      </a:r>
                      <a:r>
                        <a:rPr sz="900" spc="-65" dirty="0">
                          <a:latin typeface="Verdana"/>
                          <a:cs typeface="Verdana"/>
                        </a:rPr>
                        <a:t>rhythms</a:t>
                      </a:r>
                      <a:r>
                        <a:rPr sz="900" spc="-60" dirty="0">
                          <a:latin typeface="Verdana"/>
                          <a:cs typeface="Verdana"/>
                        </a:rPr>
                        <a:t> </a:t>
                      </a:r>
                      <a:r>
                        <a:rPr sz="900" spc="15" dirty="0">
                          <a:latin typeface="Verdana"/>
                          <a:cs typeface="Verdana"/>
                        </a:rPr>
                        <a:t>played</a:t>
                      </a:r>
                      <a:r>
                        <a:rPr sz="900" spc="-70" dirty="0">
                          <a:latin typeface="Verdana"/>
                          <a:cs typeface="Verdana"/>
                        </a:rPr>
                        <a:t> </a:t>
                      </a:r>
                      <a:r>
                        <a:rPr sz="900" spc="10" dirty="0">
                          <a:latin typeface="Verdana"/>
                          <a:cs typeface="Verdana"/>
                        </a:rPr>
                        <a:t>on</a:t>
                      </a:r>
                      <a:r>
                        <a:rPr sz="900" spc="-55" dirty="0">
                          <a:latin typeface="Verdana"/>
                          <a:cs typeface="Verdana"/>
                        </a:rPr>
                        <a:t> </a:t>
                      </a:r>
                      <a:r>
                        <a:rPr sz="900" spc="-60" dirty="0">
                          <a:latin typeface="Verdana"/>
                          <a:cs typeface="Verdana"/>
                        </a:rPr>
                        <a:t>instruments </a:t>
                      </a:r>
                      <a:r>
                        <a:rPr sz="900" spc="-15" dirty="0">
                          <a:latin typeface="Verdana"/>
                          <a:cs typeface="Verdana"/>
                        </a:rPr>
                        <a:t>such</a:t>
                      </a:r>
                      <a:r>
                        <a:rPr sz="900" spc="-65" dirty="0">
                          <a:latin typeface="Verdana"/>
                          <a:cs typeface="Verdana"/>
                        </a:rPr>
                        <a:t> </a:t>
                      </a:r>
                      <a:r>
                        <a:rPr sz="900" spc="-30" dirty="0">
                          <a:latin typeface="Verdana"/>
                          <a:cs typeface="Verdana"/>
                        </a:rPr>
                        <a:t>as</a:t>
                      </a:r>
                      <a:r>
                        <a:rPr sz="900" spc="-60" dirty="0">
                          <a:latin typeface="Verdana"/>
                          <a:cs typeface="Verdana"/>
                        </a:rPr>
                        <a:t> </a:t>
                      </a:r>
                      <a:r>
                        <a:rPr sz="900" spc="-55" dirty="0">
                          <a:latin typeface="Verdana"/>
                          <a:cs typeface="Verdana"/>
                        </a:rPr>
                        <a:t>drums</a:t>
                      </a:r>
                      <a:r>
                        <a:rPr sz="900" spc="-60" dirty="0">
                          <a:latin typeface="Verdana"/>
                          <a:cs typeface="Verdana"/>
                        </a:rPr>
                        <a:t> </a:t>
                      </a:r>
                      <a:r>
                        <a:rPr sz="900" spc="-40" dirty="0">
                          <a:latin typeface="Verdana"/>
                          <a:cs typeface="Verdana"/>
                        </a:rPr>
                        <a:t>or</a:t>
                      </a:r>
                      <a:r>
                        <a:rPr sz="900" spc="-60" dirty="0">
                          <a:latin typeface="Verdana"/>
                          <a:cs typeface="Verdana"/>
                        </a:rPr>
                        <a:t> </a:t>
                      </a:r>
                      <a:r>
                        <a:rPr sz="900" spc="-50" dirty="0">
                          <a:latin typeface="Verdana"/>
                          <a:cs typeface="Verdana"/>
                        </a:rPr>
                        <a:t>shakers</a:t>
                      </a:r>
                      <a:r>
                        <a:rPr sz="900" spc="-25" dirty="0">
                          <a:latin typeface="Verdana"/>
                          <a:cs typeface="Verdana"/>
                        </a:rPr>
                        <a:t> </a:t>
                      </a:r>
                      <a:r>
                        <a:rPr sz="900" spc="-45" dirty="0">
                          <a:latin typeface="Verdana"/>
                          <a:cs typeface="Verdana"/>
                        </a:rPr>
                        <a:t>with2</a:t>
                      </a:r>
                      <a:r>
                        <a:rPr sz="900" spc="-55" dirty="0">
                          <a:latin typeface="Verdana"/>
                          <a:cs typeface="Verdana"/>
                        </a:rPr>
                        <a:t> </a:t>
                      </a:r>
                      <a:r>
                        <a:rPr sz="900" spc="-45" dirty="0">
                          <a:latin typeface="Verdana"/>
                          <a:cs typeface="Verdana"/>
                        </a:rPr>
                        <a:t>or</a:t>
                      </a:r>
                      <a:r>
                        <a:rPr sz="900" spc="-60" dirty="0">
                          <a:latin typeface="Verdana"/>
                          <a:cs typeface="Verdana"/>
                        </a:rPr>
                        <a:t> </a:t>
                      </a:r>
                      <a:r>
                        <a:rPr sz="900" spc="-20" dirty="0">
                          <a:latin typeface="Verdana"/>
                          <a:cs typeface="Verdana"/>
                        </a:rPr>
                        <a:t>more</a:t>
                      </a:r>
                      <a:r>
                        <a:rPr sz="900" spc="-60" dirty="0">
                          <a:latin typeface="Verdana"/>
                          <a:cs typeface="Verdana"/>
                        </a:rPr>
                        <a:t> </a:t>
                      </a:r>
                      <a:r>
                        <a:rPr sz="900" spc="-20" dirty="0">
                          <a:latin typeface="Verdana"/>
                          <a:cs typeface="Verdana"/>
                        </a:rPr>
                        <a:t>movements</a:t>
                      </a:r>
                      <a:r>
                        <a:rPr sz="900" spc="-60" dirty="0">
                          <a:latin typeface="Verdana"/>
                          <a:cs typeface="Verdana"/>
                        </a:rPr>
                        <a:t> </a:t>
                      </a:r>
                      <a:r>
                        <a:rPr sz="900" spc="-20" dirty="0">
                          <a:latin typeface="Verdana"/>
                          <a:cs typeface="Verdana"/>
                        </a:rPr>
                        <a:t>together.</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75" dirty="0">
                          <a:latin typeface="Verdana"/>
                          <a:cs typeface="Verdana"/>
                        </a:rPr>
                        <a:t>To</a:t>
                      </a:r>
                      <a:r>
                        <a:rPr sz="900" spc="-70" dirty="0">
                          <a:latin typeface="Verdana"/>
                          <a:cs typeface="Verdana"/>
                        </a:rPr>
                        <a:t> </a:t>
                      </a:r>
                      <a:r>
                        <a:rPr sz="900" spc="45" dirty="0">
                          <a:latin typeface="Verdana"/>
                          <a:cs typeface="Verdana"/>
                        </a:rPr>
                        <a:t>be</a:t>
                      </a:r>
                      <a:r>
                        <a:rPr sz="900" spc="-65" dirty="0">
                          <a:latin typeface="Verdana"/>
                          <a:cs typeface="Verdana"/>
                        </a:rPr>
                        <a:t> </a:t>
                      </a:r>
                      <a:r>
                        <a:rPr sz="900" spc="20" dirty="0">
                          <a:latin typeface="Verdana"/>
                          <a:cs typeface="Verdana"/>
                        </a:rPr>
                        <a:t>able</a:t>
                      </a:r>
                      <a:r>
                        <a:rPr sz="900" spc="-60" dirty="0">
                          <a:latin typeface="Verdana"/>
                          <a:cs typeface="Verdana"/>
                        </a:rPr>
                        <a:t> </a:t>
                      </a:r>
                      <a:r>
                        <a:rPr sz="900" spc="-10" dirty="0">
                          <a:latin typeface="Verdana"/>
                          <a:cs typeface="Verdana"/>
                        </a:rPr>
                        <a:t>to</a:t>
                      </a:r>
                      <a:r>
                        <a:rPr sz="900" spc="-70" dirty="0">
                          <a:latin typeface="Verdana"/>
                          <a:cs typeface="Verdana"/>
                        </a:rPr>
                        <a:t> </a:t>
                      </a:r>
                      <a:r>
                        <a:rPr sz="900" spc="-20" dirty="0">
                          <a:latin typeface="Verdana"/>
                          <a:cs typeface="Verdana"/>
                        </a:rPr>
                        <a:t>stop</a:t>
                      </a:r>
                      <a:r>
                        <a:rPr sz="900" spc="-65" dirty="0">
                          <a:latin typeface="Verdana"/>
                          <a:cs typeface="Verdana"/>
                        </a:rPr>
                        <a:t> </a:t>
                      </a:r>
                      <a:r>
                        <a:rPr sz="900" spc="10" dirty="0">
                          <a:latin typeface="Verdana"/>
                          <a:cs typeface="Verdana"/>
                        </a:rPr>
                        <a:t>on</a:t>
                      </a:r>
                      <a:r>
                        <a:rPr sz="900" spc="-65" dirty="0">
                          <a:latin typeface="Verdana"/>
                          <a:cs typeface="Verdana"/>
                        </a:rPr>
                        <a:t> </a:t>
                      </a:r>
                      <a:r>
                        <a:rPr sz="900" spc="70" dirty="0">
                          <a:latin typeface="Verdana"/>
                          <a:cs typeface="Verdana"/>
                        </a:rPr>
                        <a:t>a</a:t>
                      </a:r>
                      <a:r>
                        <a:rPr sz="900" spc="-65" dirty="0">
                          <a:latin typeface="Verdana"/>
                          <a:cs typeface="Verdana"/>
                        </a:rPr>
                        <a:t> </a:t>
                      </a:r>
                      <a:r>
                        <a:rPr sz="900" spc="-30" dirty="0">
                          <a:latin typeface="Verdana"/>
                          <a:cs typeface="Verdana"/>
                        </a:rPr>
                        <a:t>signal</a:t>
                      </a:r>
                      <a:r>
                        <a:rPr sz="900" spc="-70" dirty="0">
                          <a:latin typeface="Verdana"/>
                          <a:cs typeface="Verdana"/>
                        </a:rPr>
                        <a:t> </a:t>
                      </a:r>
                      <a:r>
                        <a:rPr sz="900" spc="-40" dirty="0">
                          <a:latin typeface="Verdana"/>
                          <a:cs typeface="Verdana"/>
                        </a:rPr>
                        <a:t>or</a:t>
                      </a:r>
                      <a:r>
                        <a:rPr sz="900" spc="-65" dirty="0">
                          <a:latin typeface="Verdana"/>
                          <a:cs typeface="Verdana"/>
                        </a:rPr>
                        <a:t> </a:t>
                      </a:r>
                      <a:r>
                        <a:rPr sz="900" spc="20" dirty="0">
                          <a:latin typeface="Verdana"/>
                          <a:cs typeface="Verdana"/>
                        </a:rPr>
                        <a:t>command</a:t>
                      </a:r>
                      <a:r>
                        <a:rPr sz="900" spc="-70" dirty="0">
                          <a:latin typeface="Verdana"/>
                          <a:cs typeface="Verdana"/>
                        </a:rPr>
                        <a:t> </a:t>
                      </a:r>
                      <a:r>
                        <a:rPr sz="900" spc="30" dirty="0">
                          <a:latin typeface="Verdana"/>
                          <a:cs typeface="Verdana"/>
                        </a:rPr>
                        <a:t>and</a:t>
                      </a:r>
                      <a:r>
                        <a:rPr sz="900" spc="-75" dirty="0">
                          <a:latin typeface="Verdana"/>
                          <a:cs typeface="Verdana"/>
                        </a:rPr>
                        <a:t> </a:t>
                      </a:r>
                      <a:r>
                        <a:rPr sz="900" spc="-40" dirty="0">
                          <a:latin typeface="Verdana"/>
                          <a:cs typeface="Verdana"/>
                        </a:rPr>
                        <a:t>stay</a:t>
                      </a:r>
                      <a:r>
                        <a:rPr sz="900" spc="-65" dirty="0">
                          <a:latin typeface="Verdana"/>
                          <a:cs typeface="Verdana"/>
                        </a:rPr>
                        <a:t> </a:t>
                      </a:r>
                      <a:r>
                        <a:rPr sz="900" spc="-80" dirty="0">
                          <a:latin typeface="Verdana"/>
                          <a:cs typeface="Verdana"/>
                        </a:rPr>
                        <a:t>still</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90" dirty="0">
                          <a:latin typeface="Verdana"/>
                          <a:cs typeface="Verdana"/>
                        </a:rPr>
                        <a:t>Turn</a:t>
                      </a:r>
                      <a:r>
                        <a:rPr sz="900" spc="-70" dirty="0">
                          <a:latin typeface="Verdana"/>
                          <a:cs typeface="Verdana"/>
                        </a:rPr>
                        <a:t> </a:t>
                      </a:r>
                      <a:r>
                        <a:rPr sz="900" spc="15" dirty="0">
                          <a:latin typeface="Verdana"/>
                          <a:cs typeface="Verdana"/>
                        </a:rPr>
                        <a:t>pages</a:t>
                      </a:r>
                      <a:r>
                        <a:rPr sz="900" spc="-70" dirty="0">
                          <a:latin typeface="Verdana"/>
                          <a:cs typeface="Verdana"/>
                        </a:rPr>
                        <a:t> </a:t>
                      </a:r>
                      <a:r>
                        <a:rPr sz="900" spc="-40" dirty="0">
                          <a:latin typeface="Verdana"/>
                          <a:cs typeface="Verdana"/>
                        </a:rPr>
                        <a:t>in</a:t>
                      </a:r>
                      <a:r>
                        <a:rPr sz="900" spc="-70" dirty="0">
                          <a:latin typeface="Verdana"/>
                          <a:cs typeface="Verdana"/>
                        </a:rPr>
                        <a:t> </a:t>
                      </a:r>
                      <a:r>
                        <a:rPr sz="900" spc="70" dirty="0">
                          <a:latin typeface="Verdana"/>
                          <a:cs typeface="Verdana"/>
                        </a:rPr>
                        <a:t>a</a:t>
                      </a:r>
                      <a:r>
                        <a:rPr sz="900" spc="-70" dirty="0">
                          <a:latin typeface="Verdana"/>
                          <a:cs typeface="Verdana"/>
                        </a:rPr>
                        <a:t> </a:t>
                      </a:r>
                      <a:r>
                        <a:rPr sz="900" spc="10" dirty="0">
                          <a:latin typeface="Verdana"/>
                          <a:cs typeface="Verdana"/>
                        </a:rPr>
                        <a:t>book</a:t>
                      </a:r>
                      <a:r>
                        <a:rPr sz="900" spc="-80" dirty="0">
                          <a:latin typeface="Verdana"/>
                          <a:cs typeface="Verdana"/>
                        </a:rPr>
                        <a:t> </a:t>
                      </a:r>
                      <a:r>
                        <a:rPr sz="900" spc="10" dirty="0">
                          <a:latin typeface="Verdana"/>
                          <a:cs typeface="Verdana"/>
                        </a:rPr>
                        <a:t>being</a:t>
                      </a:r>
                      <a:r>
                        <a:rPr sz="900" spc="-85" dirty="0">
                          <a:latin typeface="Verdana"/>
                          <a:cs typeface="Verdana"/>
                        </a:rPr>
                        <a:t> </a:t>
                      </a:r>
                      <a:r>
                        <a:rPr sz="900" spc="20" dirty="0">
                          <a:latin typeface="Verdana"/>
                          <a:cs typeface="Verdana"/>
                        </a:rPr>
                        <a:t>able</a:t>
                      </a:r>
                      <a:r>
                        <a:rPr sz="900" spc="-60" dirty="0">
                          <a:latin typeface="Verdana"/>
                          <a:cs typeface="Verdana"/>
                        </a:rPr>
                        <a:t> </a:t>
                      </a:r>
                      <a:r>
                        <a:rPr sz="900" spc="-10" dirty="0">
                          <a:latin typeface="Verdana"/>
                          <a:cs typeface="Verdana"/>
                        </a:rPr>
                        <a:t>to</a:t>
                      </a:r>
                      <a:r>
                        <a:rPr sz="900" spc="-70" dirty="0">
                          <a:latin typeface="Verdana"/>
                          <a:cs typeface="Verdana"/>
                        </a:rPr>
                        <a:t> </a:t>
                      </a:r>
                      <a:r>
                        <a:rPr sz="900" spc="-25" dirty="0">
                          <a:latin typeface="Verdana"/>
                          <a:cs typeface="Verdana"/>
                        </a:rPr>
                        <a:t>stop</a:t>
                      </a:r>
                      <a:r>
                        <a:rPr sz="900" spc="-75" dirty="0">
                          <a:latin typeface="Verdana"/>
                          <a:cs typeface="Verdana"/>
                        </a:rPr>
                        <a:t> </a:t>
                      </a:r>
                      <a:r>
                        <a:rPr sz="900" spc="5" dirty="0">
                          <a:latin typeface="Verdana"/>
                          <a:cs typeface="Verdana"/>
                        </a:rPr>
                        <a:t>at</a:t>
                      </a:r>
                      <a:r>
                        <a:rPr sz="900" spc="-60" dirty="0">
                          <a:latin typeface="Verdana"/>
                          <a:cs typeface="Verdana"/>
                        </a:rPr>
                        <a:t> </a:t>
                      </a:r>
                      <a:r>
                        <a:rPr sz="900" spc="-15" dirty="0">
                          <a:latin typeface="Verdana"/>
                          <a:cs typeface="Verdana"/>
                        </a:rPr>
                        <a:t>the</a:t>
                      </a:r>
                      <a:r>
                        <a:rPr sz="900" spc="-70" dirty="0">
                          <a:latin typeface="Verdana"/>
                          <a:cs typeface="Verdana"/>
                        </a:rPr>
                        <a:t> </a:t>
                      </a:r>
                      <a:r>
                        <a:rPr sz="900" spc="50" dirty="0">
                          <a:latin typeface="Verdana"/>
                          <a:cs typeface="Verdana"/>
                        </a:rPr>
                        <a:t>page</a:t>
                      </a:r>
                      <a:r>
                        <a:rPr sz="900" spc="-70" dirty="0">
                          <a:latin typeface="Verdana"/>
                          <a:cs typeface="Verdana"/>
                        </a:rPr>
                        <a:t> </a:t>
                      </a:r>
                      <a:r>
                        <a:rPr sz="900" spc="-20" dirty="0">
                          <a:latin typeface="Verdana"/>
                          <a:cs typeface="Verdana"/>
                        </a:rPr>
                        <a:t>they</a:t>
                      </a:r>
                      <a:r>
                        <a:rPr sz="900" spc="-65" dirty="0">
                          <a:latin typeface="Verdana"/>
                          <a:cs typeface="Verdana"/>
                        </a:rPr>
                        <a:t> </a:t>
                      </a:r>
                      <a:r>
                        <a:rPr sz="900" dirty="0">
                          <a:latin typeface="Verdana"/>
                          <a:cs typeface="Verdana"/>
                        </a:rPr>
                        <a:t>want</a:t>
                      </a: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35" dirty="0">
                          <a:latin typeface="Verdana"/>
                          <a:cs typeface="Verdana"/>
                        </a:rPr>
                        <a:t>Walk</a:t>
                      </a:r>
                      <a:r>
                        <a:rPr sz="900" spc="-60" dirty="0">
                          <a:latin typeface="Verdana"/>
                          <a:cs typeface="Verdana"/>
                        </a:rPr>
                        <a:t> </a:t>
                      </a:r>
                      <a:r>
                        <a:rPr sz="900" spc="15" dirty="0">
                          <a:latin typeface="Verdana"/>
                          <a:cs typeface="Verdana"/>
                        </a:rPr>
                        <a:t>up</a:t>
                      </a:r>
                      <a:r>
                        <a:rPr sz="900" spc="-70" dirty="0">
                          <a:latin typeface="Verdana"/>
                          <a:cs typeface="Verdana"/>
                        </a:rPr>
                        <a:t> stairs</a:t>
                      </a:r>
                      <a:r>
                        <a:rPr sz="900" spc="-65" dirty="0">
                          <a:latin typeface="Verdana"/>
                          <a:cs typeface="Verdana"/>
                        </a:rPr>
                        <a:t> </a:t>
                      </a:r>
                      <a:r>
                        <a:rPr sz="900" spc="30" dirty="0">
                          <a:latin typeface="Verdana"/>
                          <a:cs typeface="Verdana"/>
                        </a:rPr>
                        <a:t>and</a:t>
                      </a:r>
                      <a:r>
                        <a:rPr sz="900" spc="-75" dirty="0">
                          <a:latin typeface="Verdana"/>
                          <a:cs typeface="Verdana"/>
                        </a:rPr>
                        <a:t> </a:t>
                      </a:r>
                      <a:r>
                        <a:rPr sz="900" spc="-45" dirty="0">
                          <a:latin typeface="Verdana"/>
                          <a:cs typeface="Verdana"/>
                        </a:rPr>
                        <a:t>steps</a:t>
                      </a:r>
                      <a:r>
                        <a:rPr sz="900" spc="-65" dirty="0">
                          <a:latin typeface="Verdana"/>
                          <a:cs typeface="Verdana"/>
                        </a:rPr>
                        <a:t> </a:t>
                      </a:r>
                      <a:r>
                        <a:rPr sz="900" spc="-45" dirty="0">
                          <a:latin typeface="Verdana"/>
                          <a:cs typeface="Verdana"/>
                        </a:rPr>
                        <a:t>using</a:t>
                      </a:r>
                      <a:r>
                        <a:rPr sz="900" spc="-75" dirty="0">
                          <a:latin typeface="Verdana"/>
                          <a:cs typeface="Verdana"/>
                        </a:rPr>
                        <a:t> </a:t>
                      </a:r>
                      <a:r>
                        <a:rPr sz="900" spc="-10" dirty="0">
                          <a:latin typeface="Verdana"/>
                          <a:cs typeface="Verdana"/>
                        </a:rPr>
                        <a:t>alternate</a:t>
                      </a:r>
                      <a:r>
                        <a:rPr sz="900" spc="-70" dirty="0">
                          <a:latin typeface="Verdana"/>
                          <a:cs typeface="Verdana"/>
                        </a:rPr>
                        <a:t> </a:t>
                      </a:r>
                      <a:r>
                        <a:rPr sz="900" dirty="0">
                          <a:latin typeface="Verdana"/>
                          <a:cs typeface="Verdana"/>
                        </a:rPr>
                        <a:t>feet</a:t>
                      </a: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5" dirty="0">
                          <a:latin typeface="Verdana"/>
                          <a:cs typeface="Verdana"/>
                        </a:rPr>
                        <a:t>S</a:t>
                      </a:r>
                      <a:r>
                        <a:rPr sz="900" spc="-10" dirty="0">
                          <a:latin typeface="Verdana"/>
                          <a:cs typeface="Verdana"/>
                        </a:rPr>
                        <a:t>t</a:t>
                      </a:r>
                      <a:r>
                        <a:rPr sz="900" spc="-5" dirty="0">
                          <a:latin typeface="Verdana"/>
                          <a:cs typeface="Verdana"/>
                        </a:rPr>
                        <a:t>a</a:t>
                      </a:r>
                      <a:r>
                        <a:rPr sz="900" dirty="0">
                          <a:latin typeface="Verdana"/>
                          <a:cs typeface="Verdana"/>
                        </a:rPr>
                        <a:t>rt</a:t>
                      </a:r>
                      <a:r>
                        <a:rPr sz="900" spc="-75" dirty="0">
                          <a:latin typeface="Verdana"/>
                          <a:cs typeface="Verdana"/>
                        </a:rPr>
                        <a:t> </a:t>
                      </a:r>
                      <a:r>
                        <a:rPr sz="900" dirty="0">
                          <a:latin typeface="Verdana"/>
                          <a:cs typeface="Verdana"/>
                        </a:rPr>
                        <a:t>to</a:t>
                      </a:r>
                      <a:r>
                        <a:rPr sz="900" spc="-75" dirty="0">
                          <a:latin typeface="Verdana"/>
                          <a:cs typeface="Verdana"/>
                        </a:rPr>
                        <a:t> </a:t>
                      </a:r>
                      <a:r>
                        <a:rPr sz="900" spc="5" dirty="0">
                          <a:latin typeface="Verdana"/>
                          <a:cs typeface="Verdana"/>
                        </a:rPr>
                        <a:t>w</a:t>
                      </a:r>
                      <a:r>
                        <a:rPr sz="900" spc="-5" dirty="0">
                          <a:latin typeface="Verdana"/>
                          <a:cs typeface="Verdana"/>
                        </a:rPr>
                        <a:t>al</a:t>
                      </a:r>
                      <a:r>
                        <a:rPr sz="900" dirty="0">
                          <a:latin typeface="Verdana"/>
                          <a:cs typeface="Verdana"/>
                        </a:rPr>
                        <a:t>k</a:t>
                      </a:r>
                      <a:r>
                        <a:rPr sz="900" spc="-65" dirty="0">
                          <a:latin typeface="Verdana"/>
                          <a:cs typeface="Verdana"/>
                        </a:rPr>
                        <a:t> </a:t>
                      </a:r>
                      <a:r>
                        <a:rPr sz="900" spc="-5" dirty="0">
                          <a:latin typeface="Verdana"/>
                          <a:cs typeface="Verdana"/>
                        </a:rPr>
                        <a:t>dow</a:t>
                      </a:r>
                      <a:r>
                        <a:rPr sz="900" dirty="0">
                          <a:latin typeface="Verdana"/>
                          <a:cs typeface="Verdana"/>
                        </a:rPr>
                        <a:t>n</a:t>
                      </a:r>
                      <a:r>
                        <a:rPr sz="900" spc="-70" dirty="0">
                          <a:latin typeface="Verdana"/>
                          <a:cs typeface="Verdana"/>
                        </a:rPr>
                        <a:t> </a:t>
                      </a:r>
                      <a:r>
                        <a:rPr sz="900" dirty="0">
                          <a:latin typeface="Verdana"/>
                          <a:cs typeface="Verdana"/>
                        </a:rPr>
                        <a:t>a</a:t>
                      </a:r>
                      <a:r>
                        <a:rPr sz="900" spc="-70" dirty="0">
                          <a:latin typeface="Verdana"/>
                          <a:cs typeface="Verdana"/>
                        </a:rPr>
                        <a:t> </a:t>
                      </a:r>
                      <a:r>
                        <a:rPr sz="900" spc="-5" dirty="0">
                          <a:latin typeface="Verdana"/>
                          <a:cs typeface="Verdana"/>
                        </a:rPr>
                        <a:t>slope</a:t>
                      </a:r>
                      <a:endParaRPr sz="900" dirty="0">
                        <a:latin typeface="Verdana"/>
                        <a:cs typeface="Verdana"/>
                      </a:endParaRPr>
                    </a:p>
                    <a:p>
                      <a:pPr marL="297180">
                        <a:lnSpc>
                          <a:spcPct val="100000"/>
                        </a:lnSpc>
                        <a:spcBef>
                          <a:spcPts val="20"/>
                        </a:spcBef>
                        <a:tabLst>
                          <a:tab pos="525145" algn="l"/>
                        </a:tabLst>
                      </a:pPr>
                      <a:r>
                        <a:rPr sz="900" dirty="0">
                          <a:latin typeface="Symbol"/>
                          <a:cs typeface="Symbol"/>
                        </a:rPr>
                        <a:t></a:t>
                      </a:r>
                      <a:r>
                        <a:rPr sz="900" dirty="0">
                          <a:latin typeface="Times New Roman"/>
                          <a:cs typeface="Times New Roman"/>
                        </a:rPr>
                        <a:t>	</a:t>
                      </a:r>
                      <a:r>
                        <a:rPr sz="900" spc="-50" dirty="0">
                          <a:latin typeface="Verdana"/>
                          <a:cs typeface="Verdana"/>
                        </a:rPr>
                        <a:t>Use</a:t>
                      </a:r>
                      <a:r>
                        <a:rPr sz="900" spc="-65" dirty="0">
                          <a:latin typeface="Verdana"/>
                          <a:cs typeface="Verdana"/>
                        </a:rPr>
                        <a:t> </a:t>
                      </a:r>
                      <a:r>
                        <a:rPr sz="900" spc="-5" dirty="0">
                          <a:latin typeface="Verdana"/>
                          <a:cs typeface="Verdana"/>
                        </a:rPr>
                        <a:t>pincer</a:t>
                      </a:r>
                      <a:r>
                        <a:rPr sz="900" spc="-60" dirty="0">
                          <a:latin typeface="Verdana"/>
                          <a:cs typeface="Verdana"/>
                        </a:rPr>
                        <a:t> </a:t>
                      </a:r>
                      <a:r>
                        <a:rPr sz="900" spc="-25" dirty="0">
                          <a:latin typeface="Verdana"/>
                          <a:cs typeface="Verdana"/>
                        </a:rPr>
                        <a:t>grip</a:t>
                      </a:r>
                      <a:r>
                        <a:rPr sz="900" spc="-65" dirty="0">
                          <a:latin typeface="Verdana"/>
                          <a:cs typeface="Verdana"/>
                        </a:rPr>
                        <a:t> </a:t>
                      </a:r>
                      <a:r>
                        <a:rPr sz="900" spc="-10" dirty="0">
                          <a:latin typeface="Verdana"/>
                          <a:cs typeface="Verdana"/>
                        </a:rPr>
                        <a:t>to</a:t>
                      </a:r>
                      <a:r>
                        <a:rPr sz="900" spc="-65" dirty="0">
                          <a:latin typeface="Verdana"/>
                          <a:cs typeface="Verdana"/>
                        </a:rPr>
                        <a:t> </a:t>
                      </a:r>
                      <a:r>
                        <a:rPr sz="900" dirty="0">
                          <a:latin typeface="Verdana"/>
                          <a:cs typeface="Verdana"/>
                        </a:rPr>
                        <a:t>pick</a:t>
                      </a:r>
                      <a:r>
                        <a:rPr sz="900" spc="-70" dirty="0">
                          <a:latin typeface="Verdana"/>
                          <a:cs typeface="Verdana"/>
                        </a:rPr>
                        <a:t> </a:t>
                      </a:r>
                      <a:r>
                        <a:rPr sz="900" spc="15" dirty="0">
                          <a:latin typeface="Verdana"/>
                          <a:cs typeface="Verdana"/>
                        </a:rPr>
                        <a:t>up</a:t>
                      </a:r>
                      <a:r>
                        <a:rPr sz="900" spc="-65" dirty="0">
                          <a:latin typeface="Verdana"/>
                          <a:cs typeface="Verdana"/>
                        </a:rPr>
                        <a:t> </a:t>
                      </a:r>
                      <a:r>
                        <a:rPr sz="900" spc="-50" dirty="0">
                          <a:latin typeface="Verdana"/>
                          <a:cs typeface="Verdana"/>
                        </a:rPr>
                        <a:t>small</a:t>
                      </a:r>
                      <a:r>
                        <a:rPr sz="900" spc="-65" dirty="0">
                          <a:latin typeface="Verdana"/>
                          <a:cs typeface="Verdana"/>
                        </a:rPr>
                        <a:t> </a:t>
                      </a:r>
                      <a:r>
                        <a:rPr sz="900" spc="-10" dirty="0">
                          <a:latin typeface="Verdana"/>
                          <a:cs typeface="Verdana"/>
                        </a:rPr>
                        <a:t>objects</a:t>
                      </a:r>
                      <a:r>
                        <a:rPr sz="900" spc="-50" dirty="0">
                          <a:latin typeface="Verdana"/>
                          <a:cs typeface="Verdana"/>
                        </a:rPr>
                        <a:t> </a:t>
                      </a:r>
                      <a:r>
                        <a:rPr sz="900" spc="-35" dirty="0">
                          <a:latin typeface="Verdana"/>
                          <a:cs typeface="Verdana"/>
                        </a:rPr>
                        <a:t>(e.g.</a:t>
                      </a:r>
                      <a:r>
                        <a:rPr sz="900" spc="-75" dirty="0">
                          <a:latin typeface="Verdana"/>
                          <a:cs typeface="Verdana"/>
                        </a:rPr>
                        <a:t> </a:t>
                      </a:r>
                      <a:r>
                        <a:rPr sz="900" spc="-65" dirty="0">
                          <a:latin typeface="Verdana"/>
                          <a:cs typeface="Verdana"/>
                        </a:rPr>
                        <a:t>shells,</a:t>
                      </a:r>
                      <a:r>
                        <a:rPr sz="900" spc="-75" dirty="0">
                          <a:latin typeface="Verdana"/>
                          <a:cs typeface="Verdana"/>
                        </a:rPr>
                        <a:t> </a:t>
                      </a:r>
                      <a:r>
                        <a:rPr sz="900" dirty="0">
                          <a:latin typeface="Verdana"/>
                          <a:cs typeface="Verdana"/>
                        </a:rPr>
                        <a:t>pebbles,</a:t>
                      </a:r>
                      <a:r>
                        <a:rPr sz="900" spc="-70" dirty="0">
                          <a:latin typeface="Verdana"/>
                          <a:cs typeface="Verdana"/>
                        </a:rPr>
                        <a:t> </a:t>
                      </a:r>
                      <a:r>
                        <a:rPr sz="900" spc="-15" dirty="0">
                          <a:latin typeface="Verdana"/>
                          <a:cs typeface="Verdana"/>
                        </a:rPr>
                        <a:t>pompoms)</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50" dirty="0">
                          <a:latin typeface="Verdana"/>
                          <a:cs typeface="Verdana"/>
                        </a:rPr>
                        <a:t>Use</a:t>
                      </a:r>
                      <a:r>
                        <a:rPr sz="900" spc="-65" dirty="0">
                          <a:latin typeface="Verdana"/>
                          <a:cs typeface="Verdana"/>
                        </a:rPr>
                        <a:t> </a:t>
                      </a:r>
                      <a:r>
                        <a:rPr sz="900" spc="70" dirty="0">
                          <a:latin typeface="Verdana"/>
                          <a:cs typeface="Verdana"/>
                        </a:rPr>
                        <a:t>a</a:t>
                      </a:r>
                      <a:r>
                        <a:rPr sz="900" spc="-65" dirty="0">
                          <a:latin typeface="Verdana"/>
                          <a:cs typeface="Verdana"/>
                        </a:rPr>
                        <a:t> </a:t>
                      </a:r>
                      <a:r>
                        <a:rPr sz="900" dirty="0">
                          <a:latin typeface="Verdana"/>
                          <a:cs typeface="Verdana"/>
                        </a:rPr>
                        <a:t>range</a:t>
                      </a:r>
                      <a:r>
                        <a:rPr sz="900" spc="-65" dirty="0">
                          <a:latin typeface="Verdana"/>
                          <a:cs typeface="Verdana"/>
                        </a:rPr>
                        <a:t> </a:t>
                      </a:r>
                      <a:r>
                        <a:rPr sz="900" dirty="0">
                          <a:latin typeface="Verdana"/>
                          <a:cs typeface="Verdana"/>
                        </a:rPr>
                        <a:t>of</a:t>
                      </a:r>
                      <a:r>
                        <a:rPr sz="900" spc="-60" dirty="0">
                          <a:latin typeface="Verdana"/>
                          <a:cs typeface="Verdana"/>
                        </a:rPr>
                        <a:t> </a:t>
                      </a:r>
                      <a:r>
                        <a:rPr sz="900" spc="-45" dirty="0">
                          <a:latin typeface="Verdana"/>
                          <a:cs typeface="Verdana"/>
                        </a:rPr>
                        <a:t>mark</a:t>
                      </a:r>
                      <a:r>
                        <a:rPr sz="900" spc="-60" dirty="0">
                          <a:latin typeface="Verdana"/>
                          <a:cs typeface="Verdana"/>
                        </a:rPr>
                        <a:t> </a:t>
                      </a:r>
                      <a:r>
                        <a:rPr sz="900" spc="-20" dirty="0">
                          <a:latin typeface="Verdana"/>
                          <a:cs typeface="Verdana"/>
                        </a:rPr>
                        <a:t>making</a:t>
                      </a:r>
                      <a:r>
                        <a:rPr sz="900" spc="-70" dirty="0">
                          <a:latin typeface="Verdana"/>
                          <a:cs typeface="Verdana"/>
                        </a:rPr>
                        <a:t> </a:t>
                      </a:r>
                      <a:r>
                        <a:rPr sz="900" spc="-35" dirty="0">
                          <a:latin typeface="Verdana"/>
                          <a:cs typeface="Verdana"/>
                        </a:rPr>
                        <a:t>tools</a:t>
                      </a:r>
                      <a:r>
                        <a:rPr sz="900" spc="-60" dirty="0">
                          <a:latin typeface="Verdana"/>
                          <a:cs typeface="Verdana"/>
                        </a:rPr>
                        <a:t> </a:t>
                      </a:r>
                      <a:r>
                        <a:rPr sz="900" spc="-5" dirty="0">
                          <a:latin typeface="Verdana"/>
                          <a:cs typeface="Verdana"/>
                        </a:rPr>
                        <a:t>to</a:t>
                      </a:r>
                      <a:r>
                        <a:rPr sz="900" spc="-55" dirty="0">
                          <a:latin typeface="Verdana"/>
                          <a:cs typeface="Verdana"/>
                        </a:rPr>
                        <a:t> </a:t>
                      </a:r>
                      <a:r>
                        <a:rPr sz="900" dirty="0">
                          <a:latin typeface="Verdana"/>
                          <a:cs typeface="Verdana"/>
                        </a:rPr>
                        <a:t>make</a:t>
                      </a:r>
                      <a:r>
                        <a:rPr sz="900" spc="-65" dirty="0">
                          <a:latin typeface="Verdana"/>
                          <a:cs typeface="Verdana"/>
                        </a:rPr>
                        <a:t> </a:t>
                      </a:r>
                      <a:r>
                        <a:rPr sz="900" spc="-5" dirty="0">
                          <a:latin typeface="Verdana"/>
                          <a:cs typeface="Verdana"/>
                        </a:rPr>
                        <a:t>deliberate</a:t>
                      </a:r>
                      <a:r>
                        <a:rPr sz="900" spc="-65" dirty="0">
                          <a:latin typeface="Verdana"/>
                          <a:cs typeface="Verdana"/>
                        </a:rPr>
                        <a:t> </a:t>
                      </a:r>
                      <a:r>
                        <a:rPr sz="900" spc="-60" dirty="0">
                          <a:latin typeface="Verdana"/>
                          <a:cs typeface="Verdana"/>
                        </a:rPr>
                        <a:t>marks</a:t>
                      </a:r>
                      <a:r>
                        <a:rPr sz="900" spc="-65" dirty="0">
                          <a:latin typeface="Verdana"/>
                          <a:cs typeface="Verdana"/>
                        </a:rPr>
                        <a:t> </a:t>
                      </a:r>
                      <a:r>
                        <a:rPr sz="900" spc="10" dirty="0">
                          <a:latin typeface="Verdana"/>
                          <a:cs typeface="Verdana"/>
                        </a:rPr>
                        <a:t>on</a:t>
                      </a:r>
                      <a:r>
                        <a:rPr sz="900" spc="-65" dirty="0">
                          <a:latin typeface="Verdana"/>
                          <a:cs typeface="Verdana"/>
                        </a:rPr>
                        <a:t> </a:t>
                      </a:r>
                      <a:r>
                        <a:rPr sz="900" spc="20" dirty="0">
                          <a:latin typeface="Verdana"/>
                          <a:cs typeface="Verdana"/>
                        </a:rPr>
                        <a:t>paper</a:t>
                      </a:r>
                      <a:r>
                        <a:rPr sz="900" spc="-55" dirty="0">
                          <a:latin typeface="Verdana"/>
                          <a:cs typeface="Verdana"/>
                        </a:rPr>
                        <a:t> </a:t>
                      </a:r>
                      <a:r>
                        <a:rPr sz="900" spc="-40" dirty="0">
                          <a:latin typeface="Verdana"/>
                          <a:cs typeface="Verdana"/>
                        </a:rPr>
                        <a:t>using</a:t>
                      </a:r>
                      <a:r>
                        <a:rPr sz="900" spc="-70" dirty="0">
                          <a:latin typeface="Verdana"/>
                          <a:cs typeface="Verdana"/>
                        </a:rPr>
                        <a:t> </a:t>
                      </a:r>
                      <a:r>
                        <a:rPr sz="900" spc="-10" dirty="0">
                          <a:latin typeface="Verdana"/>
                          <a:cs typeface="Verdana"/>
                        </a:rPr>
                        <a:t>the</a:t>
                      </a:r>
                      <a:r>
                        <a:rPr sz="900" spc="-60" dirty="0">
                          <a:latin typeface="Verdana"/>
                          <a:cs typeface="Verdana"/>
                        </a:rPr>
                        <a:t> </a:t>
                      </a:r>
                      <a:r>
                        <a:rPr sz="900" spc="5" dirty="0">
                          <a:latin typeface="Verdana"/>
                          <a:cs typeface="Verdana"/>
                        </a:rPr>
                        <a:t>correct</a:t>
                      </a:r>
                      <a:r>
                        <a:rPr sz="900" spc="-70" dirty="0">
                          <a:latin typeface="Verdana"/>
                          <a:cs typeface="Verdana"/>
                        </a:rPr>
                        <a:t> </a:t>
                      </a:r>
                      <a:r>
                        <a:rPr sz="900" spc="-50" dirty="0">
                          <a:latin typeface="Verdana"/>
                          <a:cs typeface="Verdana"/>
                        </a:rPr>
                        <a:t>pressure</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30" dirty="0">
                          <a:latin typeface="Verdana"/>
                          <a:cs typeface="Verdana"/>
                        </a:rPr>
                        <a:t>Stand</a:t>
                      </a:r>
                      <a:r>
                        <a:rPr sz="900" spc="-75" dirty="0">
                          <a:latin typeface="Verdana"/>
                          <a:cs typeface="Verdana"/>
                        </a:rPr>
                        <a:t> still</a:t>
                      </a:r>
                      <a:r>
                        <a:rPr sz="900" spc="-70" dirty="0">
                          <a:latin typeface="Verdana"/>
                          <a:cs typeface="Verdana"/>
                        </a:rPr>
                        <a:t> </a:t>
                      </a:r>
                      <a:r>
                        <a:rPr sz="900" spc="30" dirty="0">
                          <a:latin typeface="Verdana"/>
                          <a:cs typeface="Verdana"/>
                        </a:rPr>
                        <a:t>and</a:t>
                      </a:r>
                      <a:r>
                        <a:rPr sz="900" spc="-75" dirty="0">
                          <a:latin typeface="Verdana"/>
                          <a:cs typeface="Verdana"/>
                        </a:rPr>
                        <a:t> </a:t>
                      </a:r>
                      <a:r>
                        <a:rPr sz="900" spc="-25" dirty="0">
                          <a:latin typeface="Verdana"/>
                          <a:cs typeface="Verdana"/>
                        </a:rPr>
                        <a:t>upright</a:t>
                      </a:r>
                      <a:r>
                        <a:rPr sz="900" spc="-75" dirty="0">
                          <a:latin typeface="Verdana"/>
                          <a:cs typeface="Verdana"/>
                        </a:rPr>
                        <a:t> </a:t>
                      </a:r>
                      <a:r>
                        <a:rPr sz="900" spc="10" dirty="0">
                          <a:latin typeface="Verdana"/>
                          <a:cs typeface="Verdana"/>
                        </a:rPr>
                        <a:t>on</a:t>
                      </a:r>
                      <a:r>
                        <a:rPr sz="900" spc="-65" dirty="0">
                          <a:latin typeface="Verdana"/>
                          <a:cs typeface="Verdana"/>
                        </a:rPr>
                        <a:t> </a:t>
                      </a:r>
                      <a:r>
                        <a:rPr sz="900" spc="70" dirty="0">
                          <a:latin typeface="Verdana"/>
                          <a:cs typeface="Verdana"/>
                        </a:rPr>
                        <a:t>a</a:t>
                      </a:r>
                      <a:r>
                        <a:rPr sz="900" spc="-65" dirty="0">
                          <a:latin typeface="Verdana"/>
                          <a:cs typeface="Verdana"/>
                        </a:rPr>
                        <a:t> </a:t>
                      </a:r>
                      <a:r>
                        <a:rPr sz="900" spc="-40" dirty="0">
                          <a:latin typeface="Verdana"/>
                          <a:cs typeface="Verdana"/>
                        </a:rPr>
                        <a:t>spot,</a:t>
                      </a:r>
                      <a:r>
                        <a:rPr sz="900" spc="-80" dirty="0">
                          <a:latin typeface="Verdana"/>
                          <a:cs typeface="Verdana"/>
                        </a:rPr>
                        <a:t> </a:t>
                      </a:r>
                      <a:r>
                        <a:rPr sz="900" spc="-40" dirty="0">
                          <a:latin typeface="Verdana"/>
                          <a:cs typeface="Verdana"/>
                        </a:rPr>
                        <a:t>starting</a:t>
                      </a:r>
                      <a:r>
                        <a:rPr sz="900" spc="-75" dirty="0">
                          <a:latin typeface="Verdana"/>
                          <a:cs typeface="Verdana"/>
                        </a:rPr>
                        <a:t> </a:t>
                      </a:r>
                      <a:r>
                        <a:rPr sz="900" spc="-5" dirty="0">
                          <a:latin typeface="Verdana"/>
                          <a:cs typeface="Verdana"/>
                        </a:rPr>
                        <a:t>to</a:t>
                      </a:r>
                      <a:r>
                        <a:rPr sz="900" spc="-75" dirty="0">
                          <a:latin typeface="Verdana"/>
                          <a:cs typeface="Verdana"/>
                        </a:rPr>
                        <a:t> </a:t>
                      </a:r>
                      <a:r>
                        <a:rPr sz="900" spc="-55" dirty="0">
                          <a:latin typeface="Verdana"/>
                          <a:cs typeface="Verdana"/>
                        </a:rPr>
                        <a:t>lift</a:t>
                      </a:r>
                      <a:r>
                        <a:rPr sz="900" spc="-75" dirty="0">
                          <a:latin typeface="Verdana"/>
                          <a:cs typeface="Verdana"/>
                        </a:rPr>
                        <a:t> </a:t>
                      </a:r>
                      <a:r>
                        <a:rPr sz="900" spc="20" dirty="0">
                          <a:latin typeface="Verdana"/>
                          <a:cs typeface="Verdana"/>
                        </a:rPr>
                        <a:t>one</a:t>
                      </a:r>
                      <a:r>
                        <a:rPr sz="900" spc="-75" dirty="0">
                          <a:latin typeface="Verdana"/>
                          <a:cs typeface="Verdana"/>
                        </a:rPr>
                        <a:t> </a:t>
                      </a:r>
                      <a:r>
                        <a:rPr sz="900" spc="5" dirty="0">
                          <a:latin typeface="Verdana"/>
                          <a:cs typeface="Verdana"/>
                        </a:rPr>
                        <a:t>leg</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50" dirty="0">
                          <a:latin typeface="Verdana"/>
                          <a:cs typeface="Verdana"/>
                        </a:rPr>
                        <a:t>Use</a:t>
                      </a:r>
                      <a:r>
                        <a:rPr sz="900" spc="-65" dirty="0">
                          <a:latin typeface="Verdana"/>
                          <a:cs typeface="Verdana"/>
                        </a:rPr>
                        <a:t> </a:t>
                      </a:r>
                      <a:r>
                        <a:rPr sz="900" spc="-10" dirty="0">
                          <a:latin typeface="Verdana"/>
                          <a:cs typeface="Verdana"/>
                        </a:rPr>
                        <a:t>large</a:t>
                      </a:r>
                      <a:r>
                        <a:rPr sz="900" spc="-60" dirty="0">
                          <a:latin typeface="Verdana"/>
                          <a:cs typeface="Verdana"/>
                        </a:rPr>
                        <a:t> </a:t>
                      </a:r>
                      <a:r>
                        <a:rPr sz="900" spc="-30" dirty="0">
                          <a:latin typeface="Verdana"/>
                          <a:cs typeface="Verdana"/>
                        </a:rPr>
                        <a:t>arm</a:t>
                      </a:r>
                      <a:r>
                        <a:rPr sz="900" spc="-60" dirty="0">
                          <a:latin typeface="Verdana"/>
                          <a:cs typeface="Verdana"/>
                        </a:rPr>
                        <a:t> </a:t>
                      </a:r>
                      <a:r>
                        <a:rPr sz="900" spc="-25" dirty="0">
                          <a:latin typeface="Verdana"/>
                          <a:cs typeface="Verdana"/>
                        </a:rPr>
                        <a:t>movements</a:t>
                      </a:r>
                      <a:r>
                        <a:rPr sz="900" spc="-60" dirty="0">
                          <a:latin typeface="Verdana"/>
                          <a:cs typeface="Verdana"/>
                        </a:rPr>
                        <a:t> </a:t>
                      </a:r>
                      <a:r>
                        <a:rPr sz="900" spc="-5" dirty="0">
                          <a:latin typeface="Verdana"/>
                          <a:cs typeface="Verdana"/>
                        </a:rPr>
                        <a:t>to</a:t>
                      </a:r>
                      <a:r>
                        <a:rPr sz="900" spc="-60" dirty="0">
                          <a:latin typeface="Verdana"/>
                          <a:cs typeface="Verdana"/>
                        </a:rPr>
                        <a:t> </a:t>
                      </a:r>
                      <a:r>
                        <a:rPr sz="900" spc="15" dirty="0">
                          <a:latin typeface="Verdana"/>
                          <a:cs typeface="Verdana"/>
                        </a:rPr>
                        <a:t>create</a:t>
                      </a:r>
                      <a:r>
                        <a:rPr sz="900" spc="-35" dirty="0">
                          <a:latin typeface="Verdana"/>
                          <a:cs typeface="Verdana"/>
                        </a:rPr>
                        <a:t> </a:t>
                      </a:r>
                      <a:r>
                        <a:rPr sz="900" spc="-50" dirty="0">
                          <a:latin typeface="Verdana"/>
                          <a:cs typeface="Verdana"/>
                        </a:rPr>
                        <a:t>lines</a:t>
                      </a:r>
                      <a:r>
                        <a:rPr sz="900" spc="-60" dirty="0">
                          <a:latin typeface="Verdana"/>
                          <a:cs typeface="Verdana"/>
                        </a:rPr>
                        <a:t> </a:t>
                      </a:r>
                      <a:r>
                        <a:rPr sz="900" spc="30" dirty="0">
                          <a:latin typeface="Verdana"/>
                          <a:cs typeface="Verdana"/>
                        </a:rPr>
                        <a:t>and</a:t>
                      </a:r>
                      <a:r>
                        <a:rPr sz="900" spc="-60" dirty="0">
                          <a:latin typeface="Verdana"/>
                          <a:cs typeface="Verdana"/>
                        </a:rPr>
                        <a:t> </a:t>
                      </a:r>
                      <a:r>
                        <a:rPr sz="900" spc="-15" dirty="0">
                          <a:latin typeface="Verdana"/>
                          <a:cs typeface="Verdana"/>
                        </a:rPr>
                        <a:t>circles</a:t>
                      </a:r>
                      <a:r>
                        <a:rPr sz="900" spc="-60" dirty="0">
                          <a:latin typeface="Verdana"/>
                          <a:cs typeface="Verdana"/>
                        </a:rPr>
                        <a:t> </a:t>
                      </a:r>
                      <a:r>
                        <a:rPr sz="900" spc="-20" dirty="0">
                          <a:latin typeface="Verdana"/>
                          <a:cs typeface="Verdana"/>
                        </a:rPr>
                        <a:t>pivoting</a:t>
                      </a:r>
                      <a:r>
                        <a:rPr sz="900" spc="-70" dirty="0">
                          <a:latin typeface="Verdana"/>
                          <a:cs typeface="Verdana"/>
                        </a:rPr>
                        <a:t> </a:t>
                      </a:r>
                      <a:r>
                        <a:rPr sz="900" spc="-35" dirty="0">
                          <a:latin typeface="Verdana"/>
                          <a:cs typeface="Verdana"/>
                        </a:rPr>
                        <a:t>from</a:t>
                      </a:r>
                      <a:r>
                        <a:rPr sz="900" spc="-75" dirty="0">
                          <a:latin typeface="Verdana"/>
                          <a:cs typeface="Verdana"/>
                        </a:rPr>
                        <a:t> </a:t>
                      </a:r>
                      <a:r>
                        <a:rPr sz="900" spc="-10" dirty="0">
                          <a:latin typeface="Verdana"/>
                          <a:cs typeface="Verdana"/>
                        </a:rPr>
                        <a:t>the</a:t>
                      </a:r>
                      <a:r>
                        <a:rPr sz="900" spc="-55" dirty="0">
                          <a:latin typeface="Verdana"/>
                          <a:cs typeface="Verdana"/>
                        </a:rPr>
                        <a:t> </a:t>
                      </a:r>
                      <a:r>
                        <a:rPr sz="900" spc="-30" dirty="0">
                          <a:latin typeface="Verdana"/>
                          <a:cs typeface="Verdana"/>
                        </a:rPr>
                        <a:t>shoulder</a:t>
                      </a:r>
                      <a:r>
                        <a:rPr sz="900" spc="-55" dirty="0">
                          <a:latin typeface="Verdana"/>
                          <a:cs typeface="Verdana"/>
                        </a:rPr>
                        <a:t> </a:t>
                      </a:r>
                      <a:r>
                        <a:rPr sz="900" spc="30" dirty="0">
                          <a:latin typeface="Verdana"/>
                          <a:cs typeface="Verdana"/>
                        </a:rPr>
                        <a:t>and</a:t>
                      </a:r>
                      <a:r>
                        <a:rPr sz="900" spc="-65" dirty="0">
                          <a:latin typeface="Verdana"/>
                          <a:cs typeface="Verdana"/>
                        </a:rPr>
                        <a:t> </a:t>
                      </a:r>
                      <a:r>
                        <a:rPr sz="900" spc="10" dirty="0">
                          <a:latin typeface="Verdana"/>
                          <a:cs typeface="Verdana"/>
                        </a:rPr>
                        <a:t>elbow</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50" dirty="0">
                          <a:latin typeface="Verdana"/>
                          <a:cs typeface="Verdana"/>
                        </a:rPr>
                        <a:t>Work</a:t>
                      </a:r>
                      <a:r>
                        <a:rPr sz="900" spc="-65" dirty="0">
                          <a:latin typeface="Verdana"/>
                          <a:cs typeface="Verdana"/>
                        </a:rPr>
                        <a:t> </a:t>
                      </a:r>
                      <a:r>
                        <a:rPr sz="900" spc="-35" dirty="0">
                          <a:latin typeface="Verdana"/>
                          <a:cs typeface="Verdana"/>
                        </a:rPr>
                        <a:t>with</a:t>
                      </a:r>
                      <a:r>
                        <a:rPr sz="900" spc="-65" dirty="0">
                          <a:latin typeface="Verdana"/>
                          <a:cs typeface="Verdana"/>
                        </a:rPr>
                        <a:t> </a:t>
                      </a:r>
                      <a:r>
                        <a:rPr sz="900" spc="-20" dirty="0">
                          <a:latin typeface="Verdana"/>
                          <a:cs typeface="Verdana"/>
                        </a:rPr>
                        <a:t>other</a:t>
                      </a:r>
                      <a:r>
                        <a:rPr sz="900" spc="-70" dirty="0">
                          <a:latin typeface="Verdana"/>
                          <a:cs typeface="Verdana"/>
                        </a:rPr>
                        <a:t> </a:t>
                      </a:r>
                      <a:r>
                        <a:rPr sz="900" spc="-15" dirty="0">
                          <a:latin typeface="Verdana"/>
                          <a:cs typeface="Verdana"/>
                        </a:rPr>
                        <a:t>children</a:t>
                      </a:r>
                      <a:r>
                        <a:rPr sz="900" spc="-65" dirty="0">
                          <a:latin typeface="Verdana"/>
                          <a:cs typeface="Verdana"/>
                        </a:rPr>
                        <a:t> </a:t>
                      </a:r>
                      <a:r>
                        <a:rPr sz="900" spc="-5" dirty="0">
                          <a:latin typeface="Verdana"/>
                          <a:cs typeface="Verdana"/>
                        </a:rPr>
                        <a:t>to</a:t>
                      </a:r>
                      <a:r>
                        <a:rPr sz="900" spc="-75" dirty="0">
                          <a:latin typeface="Verdana"/>
                          <a:cs typeface="Verdana"/>
                        </a:rPr>
                        <a:t> </a:t>
                      </a:r>
                      <a:r>
                        <a:rPr sz="900" spc="-35" dirty="0">
                          <a:latin typeface="Verdana"/>
                          <a:cs typeface="Verdana"/>
                        </a:rPr>
                        <a:t>pass</a:t>
                      </a:r>
                      <a:r>
                        <a:rPr sz="900" spc="-65" dirty="0">
                          <a:latin typeface="Verdana"/>
                          <a:cs typeface="Verdana"/>
                        </a:rPr>
                        <a:t> </a:t>
                      </a:r>
                      <a:r>
                        <a:rPr sz="900" spc="20" dirty="0">
                          <a:latin typeface="Verdana"/>
                          <a:cs typeface="Verdana"/>
                        </a:rPr>
                        <a:t>an</a:t>
                      </a:r>
                      <a:r>
                        <a:rPr sz="900" spc="-60" dirty="0">
                          <a:latin typeface="Verdana"/>
                          <a:cs typeface="Verdana"/>
                        </a:rPr>
                        <a:t> </a:t>
                      </a:r>
                      <a:r>
                        <a:rPr sz="900" spc="10" dirty="0">
                          <a:latin typeface="Verdana"/>
                          <a:cs typeface="Verdana"/>
                        </a:rPr>
                        <a:t>object</a:t>
                      </a:r>
                      <a:r>
                        <a:rPr sz="900" spc="-70" dirty="0">
                          <a:latin typeface="Verdana"/>
                          <a:cs typeface="Verdana"/>
                        </a:rPr>
                        <a:t> </a:t>
                      </a:r>
                      <a:r>
                        <a:rPr sz="900" spc="15" dirty="0">
                          <a:latin typeface="Verdana"/>
                          <a:cs typeface="Verdana"/>
                        </a:rPr>
                        <a:t>between</a:t>
                      </a:r>
                      <a:r>
                        <a:rPr sz="900" spc="-65" dirty="0">
                          <a:latin typeface="Verdana"/>
                          <a:cs typeface="Verdana"/>
                        </a:rPr>
                        <a:t> </a:t>
                      </a:r>
                      <a:r>
                        <a:rPr sz="900" spc="-20" dirty="0">
                          <a:latin typeface="Verdana"/>
                          <a:cs typeface="Verdana"/>
                        </a:rPr>
                        <a:t>them</a:t>
                      </a:r>
                      <a:r>
                        <a:rPr sz="900" spc="-85" dirty="0">
                          <a:latin typeface="Verdana"/>
                          <a:cs typeface="Verdana"/>
                        </a:rPr>
                        <a:t> </a:t>
                      </a:r>
                      <a:r>
                        <a:rPr sz="900" spc="-15" dirty="0">
                          <a:latin typeface="Verdana"/>
                          <a:cs typeface="Verdana"/>
                        </a:rPr>
                        <a:t>e.g.</a:t>
                      </a:r>
                      <a:r>
                        <a:rPr sz="900" spc="-75" dirty="0">
                          <a:latin typeface="Verdana"/>
                          <a:cs typeface="Verdana"/>
                        </a:rPr>
                        <a:t> </a:t>
                      </a:r>
                      <a:r>
                        <a:rPr sz="900" spc="-5" dirty="0">
                          <a:latin typeface="Verdana"/>
                          <a:cs typeface="Verdana"/>
                        </a:rPr>
                        <a:t>balloon,</a:t>
                      </a:r>
                      <a:r>
                        <a:rPr sz="900" spc="-75" dirty="0">
                          <a:latin typeface="Verdana"/>
                          <a:cs typeface="Verdana"/>
                        </a:rPr>
                        <a:t> </a:t>
                      </a:r>
                      <a:r>
                        <a:rPr sz="900" spc="-20" dirty="0">
                          <a:latin typeface="Verdana"/>
                          <a:cs typeface="Verdana"/>
                        </a:rPr>
                        <a:t>ball,</a:t>
                      </a:r>
                      <a:r>
                        <a:rPr sz="900" spc="-75" dirty="0">
                          <a:latin typeface="Verdana"/>
                          <a:cs typeface="Verdana"/>
                        </a:rPr>
                        <a:t> </a:t>
                      </a:r>
                      <a:r>
                        <a:rPr sz="900" spc="-20" dirty="0">
                          <a:latin typeface="Verdana"/>
                          <a:cs typeface="Verdana"/>
                        </a:rPr>
                        <a:t>scarf</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5" dirty="0">
                          <a:latin typeface="Verdana"/>
                          <a:cs typeface="Verdana"/>
                        </a:rPr>
                        <a:t>B</a:t>
                      </a:r>
                      <a:r>
                        <a:rPr sz="900" dirty="0">
                          <a:latin typeface="Verdana"/>
                          <a:cs typeface="Verdana"/>
                        </a:rPr>
                        <a:t>e</a:t>
                      </a:r>
                      <a:r>
                        <a:rPr sz="900" spc="-65" dirty="0">
                          <a:latin typeface="Verdana"/>
                          <a:cs typeface="Verdana"/>
                        </a:rPr>
                        <a:t> </a:t>
                      </a:r>
                      <a:r>
                        <a:rPr sz="900" spc="-5" dirty="0">
                          <a:latin typeface="Verdana"/>
                          <a:cs typeface="Verdana"/>
                        </a:rPr>
                        <a:t>abl</a:t>
                      </a:r>
                      <a:r>
                        <a:rPr sz="900" dirty="0">
                          <a:latin typeface="Verdana"/>
                          <a:cs typeface="Verdana"/>
                        </a:rPr>
                        <a:t>e</a:t>
                      </a:r>
                      <a:r>
                        <a:rPr sz="900" spc="-65" dirty="0">
                          <a:latin typeface="Verdana"/>
                          <a:cs typeface="Verdana"/>
                        </a:rPr>
                        <a:t> </a:t>
                      </a:r>
                      <a:r>
                        <a:rPr sz="900" spc="-10" dirty="0">
                          <a:latin typeface="Verdana"/>
                          <a:cs typeface="Verdana"/>
                        </a:rPr>
                        <a:t>t</a:t>
                      </a:r>
                      <a:r>
                        <a:rPr sz="900" dirty="0">
                          <a:latin typeface="Verdana"/>
                          <a:cs typeface="Verdana"/>
                        </a:rPr>
                        <a:t>o</a:t>
                      </a:r>
                      <a:r>
                        <a:rPr sz="900" spc="-70" dirty="0">
                          <a:latin typeface="Verdana"/>
                          <a:cs typeface="Verdana"/>
                        </a:rPr>
                        <a:t> </a:t>
                      </a:r>
                      <a:r>
                        <a:rPr sz="900" spc="-5" dirty="0">
                          <a:latin typeface="Verdana"/>
                          <a:cs typeface="Verdana"/>
                        </a:rPr>
                        <a:t>p</a:t>
                      </a:r>
                      <a:r>
                        <a:rPr sz="900" dirty="0">
                          <a:latin typeface="Verdana"/>
                          <a:cs typeface="Verdana"/>
                        </a:rPr>
                        <a:t>ut</a:t>
                      </a:r>
                      <a:r>
                        <a:rPr sz="900" spc="-75" dirty="0">
                          <a:latin typeface="Verdana"/>
                          <a:cs typeface="Verdana"/>
                        </a:rPr>
                        <a:t> </a:t>
                      </a:r>
                      <a:r>
                        <a:rPr sz="900" dirty="0">
                          <a:latin typeface="Verdana"/>
                          <a:cs typeface="Verdana"/>
                        </a:rPr>
                        <a:t>on</a:t>
                      </a:r>
                      <a:r>
                        <a:rPr sz="900" spc="-55" dirty="0">
                          <a:latin typeface="Verdana"/>
                          <a:cs typeface="Verdana"/>
                        </a:rPr>
                        <a:t> </a:t>
                      </a:r>
                      <a:r>
                        <a:rPr sz="900" dirty="0">
                          <a:latin typeface="Verdana"/>
                          <a:cs typeface="Verdana"/>
                        </a:rPr>
                        <a:t>o</a:t>
                      </a:r>
                      <a:r>
                        <a:rPr sz="900" spc="-10" dirty="0">
                          <a:latin typeface="Verdana"/>
                          <a:cs typeface="Verdana"/>
                        </a:rPr>
                        <a:t>w</a:t>
                      </a:r>
                      <a:r>
                        <a:rPr sz="900" dirty="0">
                          <a:latin typeface="Verdana"/>
                          <a:cs typeface="Verdana"/>
                        </a:rPr>
                        <a:t>n</a:t>
                      </a:r>
                      <a:r>
                        <a:rPr sz="900" spc="-70" dirty="0">
                          <a:latin typeface="Verdana"/>
                          <a:cs typeface="Verdana"/>
                        </a:rPr>
                        <a:t> </a:t>
                      </a:r>
                      <a:r>
                        <a:rPr sz="900" spc="-5" dirty="0">
                          <a:latin typeface="Verdana"/>
                          <a:cs typeface="Verdana"/>
                        </a:rPr>
                        <a:t>s</a:t>
                      </a:r>
                      <a:r>
                        <a:rPr sz="900" dirty="0">
                          <a:latin typeface="Verdana"/>
                          <a:cs typeface="Verdana"/>
                        </a:rPr>
                        <a:t>ho</a:t>
                      </a:r>
                      <a:r>
                        <a:rPr sz="900" spc="-15" dirty="0">
                          <a:latin typeface="Verdana"/>
                          <a:cs typeface="Verdana"/>
                        </a:rPr>
                        <a:t>e</a:t>
                      </a:r>
                      <a:r>
                        <a:rPr sz="900" dirty="0">
                          <a:latin typeface="Verdana"/>
                          <a:cs typeface="Verdana"/>
                        </a:rPr>
                        <a:t>s</a:t>
                      </a:r>
                      <a:r>
                        <a:rPr sz="900" spc="-70" dirty="0">
                          <a:latin typeface="Verdana"/>
                          <a:cs typeface="Verdana"/>
                        </a:rPr>
                        <a:t> </a:t>
                      </a:r>
                      <a:r>
                        <a:rPr sz="900" spc="-5" dirty="0">
                          <a:latin typeface="Verdana"/>
                          <a:cs typeface="Verdana"/>
                        </a:rPr>
                        <a:t>an</a:t>
                      </a:r>
                      <a:r>
                        <a:rPr sz="900" dirty="0">
                          <a:latin typeface="Verdana"/>
                          <a:cs typeface="Verdana"/>
                        </a:rPr>
                        <a:t>d</a:t>
                      </a:r>
                      <a:r>
                        <a:rPr sz="900" spc="-75" dirty="0">
                          <a:latin typeface="Verdana"/>
                          <a:cs typeface="Verdana"/>
                        </a:rPr>
                        <a:t> </a:t>
                      </a:r>
                      <a:r>
                        <a:rPr sz="900" spc="-5" dirty="0">
                          <a:latin typeface="Verdana"/>
                          <a:cs typeface="Verdana"/>
                        </a:rPr>
                        <a:t>p</a:t>
                      </a:r>
                      <a:r>
                        <a:rPr sz="900" dirty="0">
                          <a:latin typeface="Verdana"/>
                          <a:cs typeface="Verdana"/>
                        </a:rPr>
                        <a:t>ut</a:t>
                      </a:r>
                      <a:r>
                        <a:rPr sz="900" spc="-75" dirty="0">
                          <a:latin typeface="Verdana"/>
                          <a:cs typeface="Verdana"/>
                        </a:rPr>
                        <a:t> </a:t>
                      </a:r>
                      <a:r>
                        <a:rPr sz="900" dirty="0">
                          <a:latin typeface="Verdana"/>
                          <a:cs typeface="Verdana"/>
                        </a:rPr>
                        <a:t>on</a:t>
                      </a:r>
                      <a:r>
                        <a:rPr sz="900" spc="-65" dirty="0">
                          <a:latin typeface="Verdana"/>
                          <a:cs typeface="Verdana"/>
                        </a:rPr>
                        <a:t> </a:t>
                      </a:r>
                      <a:r>
                        <a:rPr sz="900" dirty="0">
                          <a:latin typeface="Verdana"/>
                          <a:cs typeface="Verdana"/>
                        </a:rPr>
                        <a:t>o</a:t>
                      </a:r>
                      <a:r>
                        <a:rPr sz="900" spc="-5" dirty="0">
                          <a:latin typeface="Verdana"/>
                          <a:cs typeface="Verdana"/>
                        </a:rPr>
                        <a:t>w</a:t>
                      </a:r>
                      <a:r>
                        <a:rPr sz="900" dirty="0">
                          <a:latin typeface="Verdana"/>
                          <a:cs typeface="Verdana"/>
                        </a:rPr>
                        <a:t>n</a:t>
                      </a:r>
                      <a:r>
                        <a:rPr sz="900" spc="-70" dirty="0">
                          <a:latin typeface="Verdana"/>
                          <a:cs typeface="Verdana"/>
                        </a:rPr>
                        <a:t> </a:t>
                      </a:r>
                      <a:r>
                        <a:rPr sz="900" spc="5" dirty="0">
                          <a:latin typeface="Verdana"/>
                          <a:cs typeface="Verdana"/>
                        </a:rPr>
                        <a:t>c</a:t>
                      </a:r>
                      <a:r>
                        <a:rPr sz="900" dirty="0">
                          <a:latin typeface="Verdana"/>
                          <a:cs typeface="Verdana"/>
                        </a:rPr>
                        <a:t>o</a:t>
                      </a:r>
                      <a:r>
                        <a:rPr sz="900" spc="-5" dirty="0">
                          <a:latin typeface="Verdana"/>
                          <a:cs typeface="Verdana"/>
                        </a:rPr>
                        <a:t>a</a:t>
                      </a:r>
                      <a:r>
                        <a:rPr sz="900" dirty="0">
                          <a:latin typeface="Verdana"/>
                          <a:cs typeface="Verdana"/>
                        </a:rPr>
                        <a:t>t</a:t>
                      </a: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dirty="0">
                          <a:latin typeface="Verdana"/>
                          <a:cs typeface="Verdana"/>
                        </a:rPr>
                        <a:t>Mo</a:t>
                      </a:r>
                      <a:r>
                        <a:rPr sz="900" spc="-10" dirty="0">
                          <a:latin typeface="Verdana"/>
                          <a:cs typeface="Verdana"/>
                        </a:rPr>
                        <a:t>v</a:t>
                      </a:r>
                      <a:r>
                        <a:rPr sz="900" dirty="0">
                          <a:latin typeface="Verdana"/>
                          <a:cs typeface="Verdana"/>
                        </a:rPr>
                        <a:t>e</a:t>
                      </a:r>
                      <a:r>
                        <a:rPr sz="900" spc="-70" dirty="0">
                          <a:latin typeface="Verdana"/>
                          <a:cs typeface="Verdana"/>
                        </a:rPr>
                        <a:t> </a:t>
                      </a:r>
                      <a:r>
                        <a:rPr sz="900" dirty="0">
                          <a:latin typeface="Verdana"/>
                          <a:cs typeface="Verdana"/>
                        </a:rPr>
                        <a:t>a</a:t>
                      </a:r>
                      <a:r>
                        <a:rPr sz="900" spc="-70" dirty="0">
                          <a:latin typeface="Verdana"/>
                          <a:cs typeface="Verdana"/>
                        </a:rPr>
                        <a:t> </a:t>
                      </a:r>
                      <a:r>
                        <a:rPr sz="900" spc="-5" dirty="0">
                          <a:latin typeface="Verdana"/>
                          <a:cs typeface="Verdana"/>
                        </a:rPr>
                        <a:t>bal</a:t>
                      </a:r>
                      <a:r>
                        <a:rPr sz="900" dirty="0">
                          <a:latin typeface="Verdana"/>
                          <a:cs typeface="Verdana"/>
                        </a:rPr>
                        <a:t>l</a:t>
                      </a:r>
                      <a:r>
                        <a:rPr sz="900" spc="-70" dirty="0">
                          <a:latin typeface="Verdana"/>
                          <a:cs typeface="Verdana"/>
                        </a:rPr>
                        <a:t> </a:t>
                      </a:r>
                      <a:r>
                        <a:rPr sz="900" spc="-5" dirty="0">
                          <a:latin typeface="Verdana"/>
                          <a:cs typeface="Verdana"/>
                        </a:rPr>
                        <a:t>b</a:t>
                      </a:r>
                      <a:r>
                        <a:rPr sz="900" dirty="0">
                          <a:latin typeface="Verdana"/>
                          <a:cs typeface="Verdana"/>
                        </a:rPr>
                        <a:t>y</a:t>
                      </a:r>
                      <a:r>
                        <a:rPr sz="900" spc="-70" dirty="0">
                          <a:latin typeface="Verdana"/>
                          <a:cs typeface="Verdana"/>
                        </a:rPr>
                        <a:t> </a:t>
                      </a:r>
                      <a:r>
                        <a:rPr sz="900" dirty="0">
                          <a:latin typeface="Verdana"/>
                          <a:cs typeface="Verdana"/>
                        </a:rPr>
                        <a:t>k</a:t>
                      </a:r>
                      <a:r>
                        <a:rPr sz="900" spc="10" dirty="0">
                          <a:latin typeface="Verdana"/>
                          <a:cs typeface="Verdana"/>
                        </a:rPr>
                        <a:t>i</a:t>
                      </a:r>
                      <a:r>
                        <a:rPr sz="900" spc="-10" dirty="0">
                          <a:latin typeface="Verdana"/>
                          <a:cs typeface="Verdana"/>
                        </a:rPr>
                        <a:t>ck</a:t>
                      </a:r>
                      <a:r>
                        <a:rPr sz="900" spc="10" dirty="0">
                          <a:latin typeface="Verdana"/>
                          <a:cs typeface="Verdana"/>
                        </a:rPr>
                        <a:t>i</a:t>
                      </a:r>
                      <a:r>
                        <a:rPr sz="900" dirty="0">
                          <a:latin typeface="Verdana"/>
                          <a:cs typeface="Verdana"/>
                        </a:rPr>
                        <a:t>ng</a:t>
                      </a:r>
                    </a:p>
                    <a:p>
                      <a:pPr marL="297180">
                        <a:lnSpc>
                          <a:spcPts val="1040"/>
                        </a:lnSpc>
                        <a:spcBef>
                          <a:spcPts val="25"/>
                        </a:spcBef>
                        <a:tabLst>
                          <a:tab pos="525145" algn="l"/>
                        </a:tabLst>
                      </a:pPr>
                      <a:r>
                        <a:rPr sz="900" dirty="0">
                          <a:latin typeface="Symbol"/>
                          <a:cs typeface="Symbol"/>
                        </a:rPr>
                        <a:t></a:t>
                      </a:r>
                      <a:r>
                        <a:rPr sz="900" dirty="0">
                          <a:latin typeface="Times New Roman"/>
                          <a:cs typeface="Times New Roman"/>
                        </a:rPr>
                        <a:t>	</a:t>
                      </a:r>
                      <a:r>
                        <a:rPr sz="900" dirty="0">
                          <a:latin typeface="Verdana"/>
                          <a:cs typeface="Verdana"/>
                        </a:rPr>
                        <a:t>Mo</a:t>
                      </a:r>
                      <a:r>
                        <a:rPr sz="900" spc="-10" dirty="0">
                          <a:latin typeface="Verdana"/>
                          <a:cs typeface="Verdana"/>
                        </a:rPr>
                        <a:t>v</a:t>
                      </a:r>
                      <a:r>
                        <a:rPr sz="900" dirty="0">
                          <a:latin typeface="Verdana"/>
                          <a:cs typeface="Verdana"/>
                        </a:rPr>
                        <a:t>e</a:t>
                      </a:r>
                      <a:r>
                        <a:rPr sz="900" spc="-70" dirty="0">
                          <a:latin typeface="Verdana"/>
                          <a:cs typeface="Verdana"/>
                        </a:rPr>
                        <a:t> </a:t>
                      </a:r>
                      <a:r>
                        <a:rPr sz="900" dirty="0">
                          <a:latin typeface="Verdana"/>
                          <a:cs typeface="Verdana"/>
                        </a:rPr>
                        <a:t>a</a:t>
                      </a:r>
                      <a:r>
                        <a:rPr sz="900" spc="-70" dirty="0">
                          <a:latin typeface="Verdana"/>
                          <a:cs typeface="Verdana"/>
                        </a:rPr>
                        <a:t> </a:t>
                      </a:r>
                      <a:r>
                        <a:rPr sz="900" spc="-5" dirty="0">
                          <a:latin typeface="Verdana"/>
                          <a:cs typeface="Verdana"/>
                        </a:rPr>
                        <a:t>bal</a:t>
                      </a:r>
                      <a:r>
                        <a:rPr sz="900" dirty="0">
                          <a:latin typeface="Verdana"/>
                          <a:cs typeface="Verdana"/>
                        </a:rPr>
                        <a:t>l</a:t>
                      </a:r>
                      <a:r>
                        <a:rPr sz="900" spc="-70" dirty="0">
                          <a:latin typeface="Verdana"/>
                          <a:cs typeface="Verdana"/>
                        </a:rPr>
                        <a:t> </a:t>
                      </a:r>
                      <a:r>
                        <a:rPr sz="900" spc="-5" dirty="0">
                          <a:latin typeface="Verdana"/>
                          <a:cs typeface="Verdana"/>
                        </a:rPr>
                        <a:t>b</a:t>
                      </a:r>
                      <a:r>
                        <a:rPr sz="900" dirty="0">
                          <a:latin typeface="Verdana"/>
                          <a:cs typeface="Verdana"/>
                        </a:rPr>
                        <a:t>y</a:t>
                      </a:r>
                      <a:r>
                        <a:rPr sz="900" spc="-70" dirty="0">
                          <a:latin typeface="Verdana"/>
                          <a:cs typeface="Verdana"/>
                        </a:rPr>
                        <a:t> </a:t>
                      </a:r>
                      <a:r>
                        <a:rPr sz="900" spc="5" dirty="0">
                          <a:latin typeface="Verdana"/>
                          <a:cs typeface="Verdana"/>
                        </a:rPr>
                        <a:t>r</a:t>
                      </a:r>
                      <a:r>
                        <a:rPr sz="900" dirty="0">
                          <a:latin typeface="Verdana"/>
                          <a:cs typeface="Verdana"/>
                        </a:rPr>
                        <a:t>oll</a:t>
                      </a:r>
                      <a:r>
                        <a:rPr sz="900" spc="10" dirty="0">
                          <a:latin typeface="Verdana"/>
                          <a:cs typeface="Verdana"/>
                        </a:rPr>
                        <a:t>i</a:t>
                      </a:r>
                      <a:r>
                        <a:rPr sz="900" dirty="0">
                          <a:latin typeface="Verdana"/>
                          <a:cs typeface="Verdana"/>
                        </a:rPr>
                        <a:t>ng</a:t>
                      </a:r>
                      <a:r>
                        <a:rPr sz="900" spc="-75" dirty="0">
                          <a:latin typeface="Verdana"/>
                          <a:cs typeface="Verdana"/>
                        </a:rPr>
                        <a:t> </a:t>
                      </a:r>
                      <a:r>
                        <a:rPr sz="900" dirty="0">
                          <a:latin typeface="Verdana"/>
                          <a:cs typeface="Verdana"/>
                        </a:rPr>
                        <a:t>or</a:t>
                      </a:r>
                      <a:r>
                        <a:rPr sz="900" spc="-65" dirty="0">
                          <a:latin typeface="Verdana"/>
                          <a:cs typeface="Verdana"/>
                        </a:rPr>
                        <a:t> </a:t>
                      </a:r>
                      <a:r>
                        <a:rPr sz="900" dirty="0">
                          <a:latin typeface="Verdana"/>
                          <a:cs typeface="Verdana"/>
                        </a:rPr>
                        <a:t>t</a:t>
                      </a:r>
                      <a:r>
                        <a:rPr sz="900" spc="-15" dirty="0">
                          <a:latin typeface="Verdana"/>
                          <a:cs typeface="Verdana"/>
                        </a:rPr>
                        <a:t>h</a:t>
                      </a:r>
                      <a:r>
                        <a:rPr sz="900" spc="-10" dirty="0">
                          <a:latin typeface="Verdana"/>
                          <a:cs typeface="Verdana"/>
                        </a:rPr>
                        <a:t>r</a:t>
                      </a:r>
                      <a:r>
                        <a:rPr sz="900" dirty="0">
                          <a:latin typeface="Verdana"/>
                          <a:cs typeface="Verdana"/>
                        </a:rPr>
                        <a:t>o</a:t>
                      </a:r>
                      <a:r>
                        <a:rPr sz="900" spc="-10" dirty="0">
                          <a:latin typeface="Verdana"/>
                          <a:cs typeface="Verdana"/>
                        </a:rPr>
                        <a:t>w</a:t>
                      </a:r>
                      <a:r>
                        <a:rPr sz="900" spc="10" dirty="0">
                          <a:latin typeface="Verdana"/>
                          <a:cs typeface="Verdana"/>
                        </a:rPr>
                        <a:t>i</a:t>
                      </a:r>
                      <a:r>
                        <a:rPr sz="900" dirty="0">
                          <a:latin typeface="Verdana"/>
                          <a:cs typeface="Verdana"/>
                        </a:rPr>
                        <a:t>ng</a:t>
                      </a:r>
                    </a:p>
                  </a:txBody>
                  <a:tcPr marL="0" marR="0" marT="7620" marB="0">
                    <a:lnL w="12700">
                      <a:solidFill>
                        <a:srgbClr val="6F2F9F"/>
                      </a:solidFill>
                      <a:prstDash val="solid"/>
                    </a:lnL>
                    <a:lnR w="12700">
                      <a:solidFill>
                        <a:srgbClr val="6F2F9F"/>
                      </a:solidFill>
                      <a:prstDash val="solid"/>
                    </a:lnR>
                    <a:lnT w="12700">
                      <a:solidFill>
                        <a:srgbClr val="6F2F9F"/>
                      </a:solidFill>
                      <a:prstDash val="solid"/>
                    </a:lnT>
                    <a:lnB w="12700">
                      <a:solidFill>
                        <a:srgbClr val="6F2F9F"/>
                      </a:solidFill>
                      <a:prstDash val="solid"/>
                    </a:lnB>
                  </a:tcPr>
                </a:tc>
                <a:extLst>
                  <a:ext uri="{0D108BD9-81ED-4DB2-BD59-A6C34878D82A}">
                    <a16:rowId xmlns:a16="http://schemas.microsoft.com/office/drawing/2014/main" val="10004"/>
                  </a:ext>
                </a:extLst>
              </a:tr>
            </a:tbl>
          </a:graphicData>
        </a:graphic>
      </p:graphicFrame>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8100">
              <a:lnSpc>
                <a:spcPts val="1410"/>
              </a:lnSpc>
            </a:pPr>
            <a:fld id="{81D60167-4931-47E6-BA6A-407CBD079E47}" type="slidenum">
              <a:rPr lang="en-GB" smtClean="0"/>
              <a:t>7</a:t>
            </a:fld>
            <a:endParaRPr lang="en-GB" dirty="0"/>
          </a:p>
        </p:txBody>
      </p:sp>
      <p:pic>
        <p:nvPicPr>
          <p:cNvPr id="8" name="Picture 7" descr="C:\Users\RLWCGRIFFITHS\AppData\Local\Microsoft\Windows\INetCache\Content.MSO\D0413950.tmp">
            <a:extLst>
              <a:ext uri="{FF2B5EF4-FFF2-40B4-BE49-F238E27FC236}">
                <a16:creationId xmlns:a16="http://schemas.microsoft.com/office/drawing/2014/main" id="{4B39042E-B3E2-63B3-033C-DEFCB318C4F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9391" y="254518"/>
            <a:ext cx="1054101" cy="84084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38100">
              <a:lnSpc>
                <a:spcPts val="1410"/>
              </a:lnSpc>
            </a:pPr>
            <a:fld id="{81D60167-4931-47E6-BA6A-407CBD079E47}" type="slidenum">
              <a:rPr dirty="0"/>
              <a:t>8</a:t>
            </a:fld>
            <a:endParaRPr dirty="0"/>
          </a:p>
        </p:txBody>
      </p:sp>
      <p:graphicFrame>
        <p:nvGraphicFramePr>
          <p:cNvPr id="2" name="object 2"/>
          <p:cNvGraphicFramePr>
            <a:graphicFrameLocks noGrp="1"/>
          </p:cNvGraphicFramePr>
          <p:nvPr>
            <p:extLst>
              <p:ext uri="{D42A27DB-BD31-4B8C-83A1-F6EECF244321}">
                <p14:modId xmlns:p14="http://schemas.microsoft.com/office/powerpoint/2010/main" val="394646627"/>
              </p:ext>
            </p:extLst>
          </p:nvPr>
        </p:nvGraphicFramePr>
        <p:xfrm>
          <a:off x="469391" y="457200"/>
          <a:ext cx="9742805" cy="5949315"/>
        </p:xfrm>
        <a:graphic>
          <a:graphicData uri="http://schemas.openxmlformats.org/drawingml/2006/table">
            <a:tbl>
              <a:tblPr firstRow="1" bandRow="1">
                <a:tableStyleId>{2D5ABB26-0587-4C30-8999-92F81FD0307C}</a:tableStyleId>
              </a:tblPr>
              <a:tblGrid>
                <a:gridCol w="9742805">
                  <a:extLst>
                    <a:ext uri="{9D8B030D-6E8A-4147-A177-3AD203B41FA5}">
                      <a16:colId xmlns:a16="http://schemas.microsoft.com/office/drawing/2014/main" val="20000"/>
                    </a:ext>
                  </a:extLst>
                </a:gridCol>
              </a:tblGrid>
              <a:tr h="572770">
                <a:tc>
                  <a:txBody>
                    <a:bodyPr/>
                    <a:lstStyle/>
                    <a:p>
                      <a:pPr marL="297180">
                        <a:lnSpc>
                          <a:spcPct val="100000"/>
                        </a:lnSpc>
                        <a:spcBef>
                          <a:spcPts val="60"/>
                        </a:spcBef>
                        <a:tabLst>
                          <a:tab pos="525145" algn="l"/>
                        </a:tabLst>
                      </a:pPr>
                      <a:r>
                        <a:rPr sz="900" dirty="0">
                          <a:latin typeface="Symbol"/>
                          <a:cs typeface="Symbol"/>
                        </a:rPr>
                        <a:t></a:t>
                      </a:r>
                      <a:r>
                        <a:rPr sz="900" dirty="0">
                          <a:latin typeface="Times New Roman"/>
                          <a:cs typeface="Times New Roman"/>
                        </a:rPr>
                        <a:t>	</a:t>
                      </a:r>
                      <a:r>
                        <a:rPr sz="900" spc="40" dirty="0">
                          <a:latin typeface="Verdana"/>
                          <a:cs typeface="Verdana"/>
                        </a:rPr>
                        <a:t>Catch</a:t>
                      </a:r>
                      <a:r>
                        <a:rPr sz="900" spc="-65" dirty="0">
                          <a:latin typeface="Verdana"/>
                          <a:cs typeface="Verdana"/>
                        </a:rPr>
                        <a:t> </a:t>
                      </a:r>
                      <a:r>
                        <a:rPr sz="900" spc="70" dirty="0">
                          <a:latin typeface="Verdana"/>
                          <a:cs typeface="Verdana"/>
                        </a:rPr>
                        <a:t>a</a:t>
                      </a:r>
                      <a:r>
                        <a:rPr sz="900" spc="-65" dirty="0">
                          <a:latin typeface="Verdana"/>
                          <a:cs typeface="Verdana"/>
                        </a:rPr>
                        <a:t> </a:t>
                      </a:r>
                      <a:r>
                        <a:rPr sz="900" spc="-40" dirty="0">
                          <a:latin typeface="Verdana"/>
                          <a:cs typeface="Verdana"/>
                        </a:rPr>
                        <a:t>slow</a:t>
                      </a:r>
                      <a:r>
                        <a:rPr sz="900" spc="-65" dirty="0">
                          <a:latin typeface="Verdana"/>
                          <a:cs typeface="Verdana"/>
                        </a:rPr>
                        <a:t> </a:t>
                      </a:r>
                      <a:r>
                        <a:rPr sz="900" spc="-15" dirty="0">
                          <a:latin typeface="Verdana"/>
                          <a:cs typeface="Verdana"/>
                        </a:rPr>
                        <a:t>moving</a:t>
                      </a:r>
                      <a:r>
                        <a:rPr sz="900" spc="195" dirty="0">
                          <a:latin typeface="Verdana"/>
                          <a:cs typeface="Verdana"/>
                        </a:rPr>
                        <a:t> </a:t>
                      </a:r>
                      <a:r>
                        <a:rPr sz="900" spc="-90" dirty="0">
                          <a:latin typeface="Verdana"/>
                          <a:cs typeface="Verdana"/>
                        </a:rPr>
                        <a:t>skills</a:t>
                      </a:r>
                      <a:r>
                        <a:rPr sz="900" spc="-75" dirty="0">
                          <a:latin typeface="Verdana"/>
                          <a:cs typeface="Verdana"/>
                        </a:rPr>
                        <a:t> </a:t>
                      </a:r>
                      <a:r>
                        <a:rPr sz="900" spc="-5" dirty="0">
                          <a:latin typeface="Verdana"/>
                          <a:cs typeface="Verdana"/>
                        </a:rPr>
                        <a:t>by</a:t>
                      </a:r>
                      <a:r>
                        <a:rPr sz="900" spc="-70" dirty="0">
                          <a:latin typeface="Verdana"/>
                          <a:cs typeface="Verdana"/>
                        </a:rPr>
                        <a:t> </a:t>
                      </a:r>
                      <a:r>
                        <a:rPr sz="900" spc="-15" dirty="0">
                          <a:latin typeface="Verdana"/>
                          <a:cs typeface="Verdana"/>
                        </a:rPr>
                        <a:t>closing</a:t>
                      </a:r>
                      <a:r>
                        <a:rPr sz="900" spc="-75" dirty="0">
                          <a:latin typeface="Verdana"/>
                          <a:cs typeface="Verdana"/>
                        </a:rPr>
                        <a:t> 2</a:t>
                      </a:r>
                      <a:r>
                        <a:rPr sz="900" spc="-60" dirty="0">
                          <a:latin typeface="Verdana"/>
                          <a:cs typeface="Verdana"/>
                        </a:rPr>
                        <a:t> </a:t>
                      </a:r>
                      <a:r>
                        <a:rPr sz="900" spc="-10" dirty="0">
                          <a:latin typeface="Verdana"/>
                          <a:cs typeface="Verdana"/>
                        </a:rPr>
                        <a:t>hands</a:t>
                      </a:r>
                      <a:r>
                        <a:rPr sz="900" spc="-60" dirty="0">
                          <a:latin typeface="Verdana"/>
                          <a:cs typeface="Verdana"/>
                        </a:rPr>
                        <a:t> </a:t>
                      </a:r>
                      <a:r>
                        <a:rPr sz="900" spc="10" dirty="0">
                          <a:latin typeface="Verdana"/>
                          <a:cs typeface="Verdana"/>
                        </a:rPr>
                        <a:t>on</a:t>
                      </a:r>
                      <a:r>
                        <a:rPr sz="900" spc="-65" dirty="0">
                          <a:latin typeface="Verdana"/>
                          <a:cs typeface="Verdana"/>
                        </a:rPr>
                        <a:t> </a:t>
                      </a:r>
                      <a:r>
                        <a:rPr sz="900" spc="70" dirty="0">
                          <a:latin typeface="Verdana"/>
                          <a:cs typeface="Verdana"/>
                        </a:rPr>
                        <a:t>a</a:t>
                      </a:r>
                      <a:r>
                        <a:rPr sz="900" spc="-65" dirty="0">
                          <a:latin typeface="Verdana"/>
                          <a:cs typeface="Verdana"/>
                        </a:rPr>
                        <a:t> </a:t>
                      </a:r>
                      <a:r>
                        <a:rPr sz="900" spc="-40" dirty="0">
                          <a:latin typeface="Verdana"/>
                          <a:cs typeface="Verdana"/>
                        </a:rPr>
                        <a:t>slow</a:t>
                      </a:r>
                      <a:r>
                        <a:rPr sz="900" spc="-35" dirty="0">
                          <a:latin typeface="Verdana"/>
                          <a:cs typeface="Verdana"/>
                        </a:rPr>
                        <a:t> </a:t>
                      </a:r>
                      <a:r>
                        <a:rPr sz="900" spc="-15" dirty="0">
                          <a:latin typeface="Verdana"/>
                          <a:cs typeface="Verdana"/>
                        </a:rPr>
                        <a:t>moving</a:t>
                      </a:r>
                      <a:r>
                        <a:rPr sz="900" spc="-70" dirty="0">
                          <a:latin typeface="Verdana"/>
                          <a:cs typeface="Verdana"/>
                        </a:rPr>
                        <a:t> </a:t>
                      </a:r>
                      <a:r>
                        <a:rPr sz="900" spc="-10" dirty="0">
                          <a:latin typeface="Verdana"/>
                          <a:cs typeface="Verdana"/>
                        </a:rPr>
                        <a:t>objects</a:t>
                      </a:r>
                      <a:r>
                        <a:rPr sz="900" spc="-60" dirty="0">
                          <a:latin typeface="Verdana"/>
                          <a:cs typeface="Verdana"/>
                        </a:rPr>
                        <a:t> </a:t>
                      </a:r>
                      <a:r>
                        <a:rPr sz="900" spc="-25" dirty="0">
                          <a:latin typeface="Verdana"/>
                          <a:cs typeface="Verdana"/>
                        </a:rPr>
                        <a:t>e.g.</a:t>
                      </a:r>
                      <a:r>
                        <a:rPr sz="900" spc="-75" dirty="0">
                          <a:latin typeface="Verdana"/>
                          <a:cs typeface="Verdana"/>
                        </a:rPr>
                        <a:t> </a:t>
                      </a:r>
                      <a:r>
                        <a:rPr sz="900" spc="-20" dirty="0">
                          <a:latin typeface="Verdana"/>
                          <a:cs typeface="Verdana"/>
                        </a:rPr>
                        <a:t>balloons,</a:t>
                      </a:r>
                      <a:r>
                        <a:rPr sz="900" spc="-75" dirty="0">
                          <a:latin typeface="Verdana"/>
                          <a:cs typeface="Verdana"/>
                        </a:rPr>
                        <a:t> </a:t>
                      </a:r>
                      <a:r>
                        <a:rPr sz="900" spc="-25" dirty="0">
                          <a:latin typeface="Verdana"/>
                          <a:cs typeface="Verdana"/>
                        </a:rPr>
                        <a:t>scarves</a:t>
                      </a:r>
                      <a:endParaRPr sz="900">
                        <a:latin typeface="Verdana"/>
                        <a:cs typeface="Verdana"/>
                      </a:endParaRPr>
                    </a:p>
                    <a:p>
                      <a:pPr marL="297180">
                        <a:lnSpc>
                          <a:spcPct val="100000"/>
                        </a:lnSpc>
                        <a:spcBef>
                          <a:spcPts val="20"/>
                        </a:spcBef>
                        <a:tabLst>
                          <a:tab pos="525145" algn="l"/>
                        </a:tabLst>
                      </a:pPr>
                      <a:r>
                        <a:rPr sz="900" dirty="0">
                          <a:latin typeface="Symbol"/>
                          <a:cs typeface="Symbol"/>
                        </a:rPr>
                        <a:t></a:t>
                      </a:r>
                      <a:r>
                        <a:rPr sz="900" dirty="0">
                          <a:latin typeface="Times New Roman"/>
                          <a:cs typeface="Times New Roman"/>
                        </a:rPr>
                        <a:t>	</a:t>
                      </a:r>
                      <a:r>
                        <a:rPr sz="900" spc="-50" dirty="0">
                          <a:latin typeface="Verdana"/>
                          <a:cs typeface="Verdana"/>
                        </a:rPr>
                        <a:t>Use</a:t>
                      </a:r>
                      <a:r>
                        <a:rPr sz="900" spc="-70" dirty="0">
                          <a:latin typeface="Verdana"/>
                          <a:cs typeface="Verdana"/>
                        </a:rPr>
                        <a:t> </a:t>
                      </a:r>
                      <a:r>
                        <a:rPr sz="900" spc="-75" dirty="0">
                          <a:latin typeface="Verdana"/>
                          <a:cs typeface="Verdana"/>
                        </a:rPr>
                        <a:t>1</a:t>
                      </a:r>
                      <a:r>
                        <a:rPr sz="900" spc="-60" dirty="0">
                          <a:latin typeface="Verdana"/>
                          <a:cs typeface="Verdana"/>
                        </a:rPr>
                        <a:t> </a:t>
                      </a:r>
                      <a:r>
                        <a:rPr sz="900" dirty="0">
                          <a:latin typeface="Verdana"/>
                          <a:cs typeface="Verdana"/>
                        </a:rPr>
                        <a:t>foot</a:t>
                      </a:r>
                      <a:r>
                        <a:rPr sz="900" spc="-75" dirty="0">
                          <a:latin typeface="Verdana"/>
                          <a:cs typeface="Verdana"/>
                        </a:rPr>
                        <a:t> </a:t>
                      </a:r>
                      <a:r>
                        <a:rPr sz="900" spc="-5" dirty="0">
                          <a:latin typeface="Verdana"/>
                          <a:cs typeface="Verdana"/>
                        </a:rPr>
                        <a:t>to</a:t>
                      </a:r>
                      <a:r>
                        <a:rPr sz="900" spc="-70" dirty="0">
                          <a:latin typeface="Verdana"/>
                          <a:cs typeface="Verdana"/>
                        </a:rPr>
                        <a:t> </a:t>
                      </a:r>
                      <a:r>
                        <a:rPr sz="900" dirty="0">
                          <a:latin typeface="Verdana"/>
                          <a:cs typeface="Verdana"/>
                        </a:rPr>
                        <a:t>propel</a:t>
                      </a:r>
                      <a:r>
                        <a:rPr sz="900" spc="-70" dirty="0">
                          <a:latin typeface="Verdana"/>
                          <a:cs typeface="Verdana"/>
                        </a:rPr>
                        <a:t> </a:t>
                      </a:r>
                      <a:r>
                        <a:rPr sz="900" spc="-35" dirty="0">
                          <a:latin typeface="Verdana"/>
                          <a:cs typeface="Verdana"/>
                        </a:rPr>
                        <a:t>themselves</a:t>
                      </a:r>
                      <a:r>
                        <a:rPr sz="900" spc="-65" dirty="0">
                          <a:latin typeface="Verdana"/>
                          <a:cs typeface="Verdana"/>
                        </a:rPr>
                        <a:t> </a:t>
                      </a:r>
                      <a:r>
                        <a:rPr sz="900" spc="10" dirty="0">
                          <a:latin typeface="Verdana"/>
                          <a:cs typeface="Verdana"/>
                        </a:rPr>
                        <a:t>on</a:t>
                      </a:r>
                      <a:r>
                        <a:rPr sz="900" spc="-70" dirty="0">
                          <a:latin typeface="Verdana"/>
                          <a:cs typeface="Verdana"/>
                        </a:rPr>
                        <a:t> </a:t>
                      </a:r>
                      <a:r>
                        <a:rPr sz="900" spc="70" dirty="0">
                          <a:latin typeface="Verdana"/>
                          <a:cs typeface="Verdana"/>
                        </a:rPr>
                        <a:t>a</a:t>
                      </a:r>
                      <a:r>
                        <a:rPr sz="900" spc="-65" dirty="0">
                          <a:latin typeface="Verdana"/>
                          <a:cs typeface="Verdana"/>
                        </a:rPr>
                        <a:t> </a:t>
                      </a:r>
                      <a:r>
                        <a:rPr sz="900" spc="15" dirty="0">
                          <a:latin typeface="Verdana"/>
                          <a:cs typeface="Verdana"/>
                        </a:rPr>
                        <a:t>wheeled</a:t>
                      </a:r>
                      <a:r>
                        <a:rPr sz="900" spc="-75" dirty="0">
                          <a:latin typeface="Verdana"/>
                          <a:cs typeface="Verdana"/>
                        </a:rPr>
                        <a:t> </a:t>
                      </a:r>
                      <a:r>
                        <a:rPr sz="900" spc="-25" dirty="0">
                          <a:latin typeface="Verdana"/>
                          <a:cs typeface="Verdana"/>
                        </a:rPr>
                        <a:t>toy</a:t>
                      </a:r>
                      <a:r>
                        <a:rPr sz="900" spc="-30" dirty="0">
                          <a:latin typeface="Verdana"/>
                          <a:cs typeface="Verdana"/>
                        </a:rPr>
                        <a:t> </a:t>
                      </a:r>
                      <a:r>
                        <a:rPr sz="900" spc="-35" dirty="0">
                          <a:latin typeface="Verdana"/>
                          <a:cs typeface="Verdana"/>
                        </a:rPr>
                        <a:t>(e.g.</a:t>
                      </a:r>
                      <a:r>
                        <a:rPr sz="900" spc="-65" dirty="0">
                          <a:latin typeface="Verdana"/>
                          <a:cs typeface="Verdana"/>
                        </a:rPr>
                        <a:t> </a:t>
                      </a:r>
                      <a:r>
                        <a:rPr sz="900" spc="-75" dirty="0">
                          <a:latin typeface="Verdana"/>
                          <a:cs typeface="Verdana"/>
                        </a:rPr>
                        <a:t>2</a:t>
                      </a:r>
                      <a:r>
                        <a:rPr sz="900" spc="-55" dirty="0">
                          <a:latin typeface="Verdana"/>
                          <a:cs typeface="Verdana"/>
                        </a:rPr>
                        <a:t> </a:t>
                      </a:r>
                      <a:r>
                        <a:rPr sz="900" spc="15" dirty="0">
                          <a:latin typeface="Verdana"/>
                          <a:cs typeface="Verdana"/>
                        </a:rPr>
                        <a:t>wheeled</a:t>
                      </a:r>
                      <a:r>
                        <a:rPr sz="900" spc="-75" dirty="0">
                          <a:latin typeface="Verdana"/>
                          <a:cs typeface="Verdana"/>
                        </a:rPr>
                        <a:t> </a:t>
                      </a:r>
                      <a:r>
                        <a:rPr sz="900" spc="-20" dirty="0">
                          <a:latin typeface="Verdana"/>
                          <a:cs typeface="Verdana"/>
                        </a:rPr>
                        <a:t>scooter)</a:t>
                      </a:r>
                      <a:r>
                        <a:rPr sz="900" spc="-60" dirty="0">
                          <a:latin typeface="Verdana"/>
                          <a:cs typeface="Verdana"/>
                        </a:rPr>
                        <a:t> </a:t>
                      </a:r>
                      <a:r>
                        <a:rPr sz="900" spc="-35" dirty="0">
                          <a:latin typeface="Verdana"/>
                          <a:cs typeface="Verdana"/>
                        </a:rPr>
                        <a:t>with</a:t>
                      </a:r>
                      <a:r>
                        <a:rPr sz="900" spc="-70" dirty="0">
                          <a:latin typeface="Verdana"/>
                          <a:cs typeface="Verdana"/>
                        </a:rPr>
                        <a:t> </a:t>
                      </a:r>
                      <a:r>
                        <a:rPr sz="900" spc="-15" dirty="0">
                          <a:latin typeface="Verdana"/>
                          <a:cs typeface="Verdana"/>
                        </a:rPr>
                        <a:t>control</a:t>
                      </a:r>
                      <a:endParaRPr sz="900">
                        <a:latin typeface="Verdana"/>
                        <a:cs typeface="Verdana"/>
                      </a:endParaRPr>
                    </a:p>
                    <a:p>
                      <a:pPr marL="297180">
                        <a:lnSpc>
                          <a:spcPct val="100000"/>
                        </a:lnSpc>
                        <a:spcBef>
                          <a:spcPts val="30"/>
                        </a:spcBef>
                        <a:tabLst>
                          <a:tab pos="525145" algn="l"/>
                        </a:tabLst>
                      </a:pPr>
                      <a:r>
                        <a:rPr sz="900" dirty="0">
                          <a:latin typeface="Symbol"/>
                          <a:cs typeface="Symbol"/>
                        </a:rPr>
                        <a:t></a:t>
                      </a:r>
                      <a:r>
                        <a:rPr sz="900" dirty="0">
                          <a:latin typeface="Times New Roman"/>
                          <a:cs typeface="Times New Roman"/>
                        </a:rPr>
                        <a:t>	</a:t>
                      </a:r>
                      <a:r>
                        <a:rPr sz="900" spc="-30" dirty="0">
                          <a:latin typeface="Verdana"/>
                          <a:cs typeface="Verdana"/>
                        </a:rPr>
                        <a:t>Be</a:t>
                      </a:r>
                      <a:r>
                        <a:rPr sz="900" spc="-60" dirty="0">
                          <a:latin typeface="Verdana"/>
                          <a:cs typeface="Verdana"/>
                        </a:rPr>
                        <a:t> </a:t>
                      </a:r>
                      <a:r>
                        <a:rPr sz="900" spc="20" dirty="0">
                          <a:latin typeface="Verdana"/>
                          <a:cs typeface="Verdana"/>
                        </a:rPr>
                        <a:t>able</a:t>
                      </a:r>
                      <a:r>
                        <a:rPr sz="900" spc="-60" dirty="0">
                          <a:latin typeface="Verdana"/>
                          <a:cs typeface="Verdana"/>
                        </a:rPr>
                        <a:t> </a:t>
                      </a:r>
                      <a:r>
                        <a:rPr sz="900" spc="-10" dirty="0">
                          <a:latin typeface="Verdana"/>
                          <a:cs typeface="Verdana"/>
                        </a:rPr>
                        <a:t>to</a:t>
                      </a:r>
                      <a:r>
                        <a:rPr sz="900" spc="-65" dirty="0">
                          <a:latin typeface="Verdana"/>
                          <a:cs typeface="Verdana"/>
                        </a:rPr>
                        <a:t> </a:t>
                      </a:r>
                      <a:r>
                        <a:rPr sz="900" spc="-15" dirty="0">
                          <a:latin typeface="Verdana"/>
                          <a:cs typeface="Verdana"/>
                        </a:rPr>
                        <a:t>pour</a:t>
                      </a:r>
                      <a:r>
                        <a:rPr sz="900" spc="-55" dirty="0">
                          <a:latin typeface="Verdana"/>
                          <a:cs typeface="Verdana"/>
                        </a:rPr>
                        <a:t> </a:t>
                      </a:r>
                      <a:r>
                        <a:rPr sz="900" spc="-10" dirty="0">
                          <a:latin typeface="Verdana"/>
                          <a:cs typeface="Verdana"/>
                        </a:rPr>
                        <a:t>water</a:t>
                      </a:r>
                      <a:r>
                        <a:rPr sz="900" spc="-60" dirty="0">
                          <a:latin typeface="Verdana"/>
                          <a:cs typeface="Verdana"/>
                        </a:rPr>
                        <a:t> </a:t>
                      </a:r>
                      <a:r>
                        <a:rPr sz="900" spc="-40" dirty="0">
                          <a:latin typeface="Verdana"/>
                          <a:cs typeface="Verdana"/>
                        </a:rPr>
                        <a:t>from</a:t>
                      </a:r>
                      <a:r>
                        <a:rPr sz="900" spc="-80" dirty="0">
                          <a:latin typeface="Verdana"/>
                          <a:cs typeface="Verdana"/>
                        </a:rPr>
                        <a:t> </a:t>
                      </a:r>
                      <a:r>
                        <a:rPr sz="900" spc="70" dirty="0">
                          <a:latin typeface="Verdana"/>
                          <a:cs typeface="Verdana"/>
                        </a:rPr>
                        <a:t>a</a:t>
                      </a:r>
                      <a:r>
                        <a:rPr sz="900" spc="-65" dirty="0">
                          <a:latin typeface="Verdana"/>
                          <a:cs typeface="Verdana"/>
                        </a:rPr>
                        <a:t> </a:t>
                      </a:r>
                      <a:r>
                        <a:rPr sz="900" spc="-50" dirty="0">
                          <a:latin typeface="Verdana"/>
                          <a:cs typeface="Verdana"/>
                        </a:rPr>
                        <a:t>small</a:t>
                      </a:r>
                      <a:r>
                        <a:rPr sz="900" spc="-65" dirty="0">
                          <a:latin typeface="Verdana"/>
                          <a:cs typeface="Verdana"/>
                        </a:rPr>
                        <a:t> </a:t>
                      </a:r>
                      <a:r>
                        <a:rPr sz="900" spc="-10" dirty="0">
                          <a:latin typeface="Verdana"/>
                          <a:cs typeface="Verdana"/>
                        </a:rPr>
                        <a:t>bottle</a:t>
                      </a:r>
                      <a:r>
                        <a:rPr sz="900" spc="-65" dirty="0">
                          <a:latin typeface="Verdana"/>
                          <a:cs typeface="Verdana"/>
                        </a:rPr>
                        <a:t> </a:t>
                      </a:r>
                      <a:r>
                        <a:rPr sz="900" spc="-40" dirty="0">
                          <a:latin typeface="Verdana"/>
                          <a:cs typeface="Verdana"/>
                        </a:rPr>
                        <a:t>or</a:t>
                      </a:r>
                      <a:r>
                        <a:rPr sz="900" spc="-60" dirty="0">
                          <a:latin typeface="Verdana"/>
                          <a:cs typeface="Verdana"/>
                        </a:rPr>
                        <a:t> </a:t>
                      </a:r>
                      <a:r>
                        <a:rPr sz="900" spc="-40" dirty="0">
                          <a:latin typeface="Verdana"/>
                          <a:cs typeface="Verdana"/>
                        </a:rPr>
                        <a:t>jug</a:t>
                      </a:r>
                      <a:r>
                        <a:rPr sz="900" spc="-70" dirty="0">
                          <a:latin typeface="Verdana"/>
                          <a:cs typeface="Verdana"/>
                        </a:rPr>
                        <a:t> </a:t>
                      </a:r>
                      <a:r>
                        <a:rPr sz="900" spc="-30" dirty="0">
                          <a:latin typeface="Verdana"/>
                          <a:cs typeface="Verdana"/>
                        </a:rPr>
                        <a:t>into</a:t>
                      </a:r>
                      <a:r>
                        <a:rPr sz="900" spc="-65" dirty="0">
                          <a:latin typeface="Verdana"/>
                          <a:cs typeface="Verdana"/>
                        </a:rPr>
                        <a:t> </a:t>
                      </a:r>
                      <a:r>
                        <a:rPr sz="900" spc="-10" dirty="0">
                          <a:latin typeface="Verdana"/>
                          <a:cs typeface="Verdana"/>
                        </a:rPr>
                        <a:t>another</a:t>
                      </a:r>
                      <a:r>
                        <a:rPr sz="900" spc="-60" dirty="0">
                          <a:latin typeface="Verdana"/>
                          <a:cs typeface="Verdana"/>
                        </a:rPr>
                        <a:t> </a:t>
                      </a:r>
                      <a:r>
                        <a:rPr sz="900" spc="-5" dirty="0">
                          <a:latin typeface="Verdana"/>
                          <a:cs typeface="Verdana"/>
                        </a:rPr>
                        <a:t>container</a:t>
                      </a:r>
                      <a:endParaRPr sz="900">
                        <a:latin typeface="Verdana"/>
                        <a:cs typeface="Verdana"/>
                      </a:endParaRPr>
                    </a:p>
                    <a:p>
                      <a:pPr marL="297180">
                        <a:lnSpc>
                          <a:spcPts val="1040"/>
                        </a:lnSpc>
                        <a:spcBef>
                          <a:spcPts val="25"/>
                        </a:spcBef>
                        <a:tabLst>
                          <a:tab pos="525145" algn="l"/>
                        </a:tabLst>
                      </a:pPr>
                      <a:r>
                        <a:rPr sz="900" dirty="0">
                          <a:latin typeface="Symbol"/>
                          <a:cs typeface="Symbol"/>
                        </a:rPr>
                        <a:t></a:t>
                      </a:r>
                      <a:r>
                        <a:rPr sz="900" dirty="0">
                          <a:latin typeface="Times New Roman"/>
                          <a:cs typeface="Times New Roman"/>
                        </a:rPr>
                        <a:t>	</a:t>
                      </a:r>
                      <a:r>
                        <a:rPr sz="900" spc="-15" dirty="0">
                          <a:latin typeface="Verdana"/>
                          <a:cs typeface="Verdana"/>
                        </a:rPr>
                        <a:t>T</a:t>
                      </a:r>
                      <a:r>
                        <a:rPr sz="900" dirty="0">
                          <a:latin typeface="Verdana"/>
                          <a:cs typeface="Verdana"/>
                        </a:rPr>
                        <a:t>o</a:t>
                      </a:r>
                      <a:r>
                        <a:rPr sz="900" spc="-70" dirty="0">
                          <a:latin typeface="Verdana"/>
                          <a:cs typeface="Verdana"/>
                        </a:rPr>
                        <a:t> </a:t>
                      </a:r>
                      <a:r>
                        <a:rPr sz="900" spc="5" dirty="0">
                          <a:latin typeface="Verdana"/>
                          <a:cs typeface="Verdana"/>
                        </a:rPr>
                        <a:t>u</a:t>
                      </a:r>
                      <a:r>
                        <a:rPr sz="900" spc="-5" dirty="0">
                          <a:latin typeface="Verdana"/>
                          <a:cs typeface="Verdana"/>
                        </a:rPr>
                        <a:t>s</a:t>
                      </a:r>
                      <a:r>
                        <a:rPr sz="900" dirty="0">
                          <a:latin typeface="Verdana"/>
                          <a:cs typeface="Verdana"/>
                        </a:rPr>
                        <a:t>e</a:t>
                      </a:r>
                      <a:r>
                        <a:rPr sz="900" spc="-65" dirty="0">
                          <a:latin typeface="Verdana"/>
                          <a:cs typeface="Verdana"/>
                        </a:rPr>
                        <a:t> </a:t>
                      </a:r>
                      <a:r>
                        <a:rPr sz="900" spc="-5" dirty="0">
                          <a:latin typeface="Verdana"/>
                          <a:cs typeface="Verdana"/>
                        </a:rPr>
                        <a:t>sp</a:t>
                      </a:r>
                      <a:r>
                        <a:rPr sz="900" dirty="0">
                          <a:latin typeface="Verdana"/>
                          <a:cs typeface="Verdana"/>
                        </a:rPr>
                        <a:t>r</a:t>
                      </a:r>
                      <a:r>
                        <a:rPr sz="900" spc="10" dirty="0">
                          <a:latin typeface="Verdana"/>
                          <a:cs typeface="Verdana"/>
                        </a:rPr>
                        <a:t>i</a:t>
                      </a:r>
                      <a:r>
                        <a:rPr sz="900" dirty="0">
                          <a:latin typeface="Verdana"/>
                          <a:cs typeface="Verdana"/>
                        </a:rPr>
                        <a:t>ng</a:t>
                      </a:r>
                      <a:r>
                        <a:rPr sz="900" spc="-75" dirty="0">
                          <a:latin typeface="Verdana"/>
                          <a:cs typeface="Verdana"/>
                        </a:rPr>
                        <a:t> </a:t>
                      </a:r>
                      <a:r>
                        <a:rPr sz="900" dirty="0">
                          <a:latin typeface="Verdana"/>
                          <a:cs typeface="Verdana"/>
                        </a:rPr>
                        <a:t>lo</a:t>
                      </a:r>
                      <a:r>
                        <a:rPr sz="900" spc="-5" dirty="0">
                          <a:latin typeface="Verdana"/>
                          <a:cs typeface="Verdana"/>
                        </a:rPr>
                        <a:t>ad</a:t>
                      </a:r>
                      <a:r>
                        <a:rPr sz="900" dirty="0">
                          <a:latin typeface="Verdana"/>
                          <a:cs typeface="Verdana"/>
                        </a:rPr>
                        <a:t>ed</a:t>
                      </a:r>
                      <a:r>
                        <a:rPr sz="900" spc="-75" dirty="0">
                          <a:latin typeface="Verdana"/>
                          <a:cs typeface="Verdana"/>
                        </a:rPr>
                        <a:t> </a:t>
                      </a:r>
                      <a:r>
                        <a:rPr sz="900" spc="-5" dirty="0">
                          <a:latin typeface="Verdana"/>
                          <a:cs typeface="Verdana"/>
                        </a:rPr>
                        <a:t>sc</a:t>
                      </a:r>
                      <a:r>
                        <a:rPr sz="900" spc="10" dirty="0">
                          <a:latin typeface="Verdana"/>
                          <a:cs typeface="Verdana"/>
                        </a:rPr>
                        <a:t>i</a:t>
                      </a:r>
                      <a:r>
                        <a:rPr sz="900" spc="-5" dirty="0">
                          <a:latin typeface="Verdana"/>
                          <a:cs typeface="Verdana"/>
                        </a:rPr>
                        <a:t>sso</a:t>
                      </a:r>
                      <a:r>
                        <a:rPr sz="900" dirty="0">
                          <a:latin typeface="Verdana"/>
                          <a:cs typeface="Verdana"/>
                        </a:rPr>
                        <a:t>rs</a:t>
                      </a:r>
                      <a:r>
                        <a:rPr sz="900" spc="-85" dirty="0">
                          <a:latin typeface="Verdana"/>
                          <a:cs typeface="Verdana"/>
                        </a:rPr>
                        <a:t> </a:t>
                      </a:r>
                      <a:r>
                        <a:rPr sz="900" dirty="0">
                          <a:latin typeface="Verdana"/>
                          <a:cs typeface="Verdana"/>
                        </a:rPr>
                        <a:t>to</a:t>
                      </a:r>
                      <a:r>
                        <a:rPr sz="900" spc="-75" dirty="0">
                          <a:latin typeface="Verdana"/>
                          <a:cs typeface="Verdana"/>
                        </a:rPr>
                        <a:t> </a:t>
                      </a:r>
                      <a:r>
                        <a:rPr sz="900" dirty="0">
                          <a:latin typeface="Verdana"/>
                          <a:cs typeface="Verdana"/>
                        </a:rPr>
                        <a:t>m</a:t>
                      </a:r>
                      <a:r>
                        <a:rPr sz="900" spc="-5" dirty="0">
                          <a:latin typeface="Verdana"/>
                          <a:cs typeface="Verdana"/>
                        </a:rPr>
                        <a:t>a</a:t>
                      </a:r>
                      <a:r>
                        <a:rPr sz="900" dirty="0">
                          <a:latin typeface="Verdana"/>
                          <a:cs typeface="Verdana"/>
                        </a:rPr>
                        <a:t>ke</a:t>
                      </a:r>
                      <a:r>
                        <a:rPr sz="900" spc="-70" dirty="0">
                          <a:latin typeface="Verdana"/>
                          <a:cs typeface="Verdana"/>
                        </a:rPr>
                        <a:t> </a:t>
                      </a:r>
                      <a:r>
                        <a:rPr sz="900" spc="-5" dirty="0">
                          <a:latin typeface="Verdana"/>
                          <a:cs typeface="Verdana"/>
                        </a:rPr>
                        <a:t>s</a:t>
                      </a:r>
                      <a:r>
                        <a:rPr sz="900" dirty="0">
                          <a:latin typeface="Verdana"/>
                          <a:cs typeface="Verdana"/>
                        </a:rPr>
                        <a:t>n</a:t>
                      </a:r>
                      <a:r>
                        <a:rPr sz="900" spc="10" dirty="0">
                          <a:latin typeface="Verdana"/>
                          <a:cs typeface="Verdana"/>
                        </a:rPr>
                        <a:t>i</a:t>
                      </a:r>
                      <a:r>
                        <a:rPr sz="900" spc="-5" dirty="0">
                          <a:latin typeface="Verdana"/>
                          <a:cs typeface="Verdana"/>
                        </a:rPr>
                        <a:t>p</a:t>
                      </a:r>
                      <a:r>
                        <a:rPr sz="900" dirty="0">
                          <a:latin typeface="Verdana"/>
                          <a:cs typeface="Verdana"/>
                        </a:rPr>
                        <a:t>s</a:t>
                      </a:r>
                      <a:r>
                        <a:rPr sz="900" spc="-80" dirty="0">
                          <a:latin typeface="Verdana"/>
                          <a:cs typeface="Verdana"/>
                        </a:rPr>
                        <a:t> </a:t>
                      </a:r>
                      <a:r>
                        <a:rPr sz="900" spc="-5" dirty="0">
                          <a:latin typeface="Verdana"/>
                          <a:cs typeface="Verdana"/>
                        </a:rPr>
                        <a:t>i</a:t>
                      </a:r>
                      <a:r>
                        <a:rPr sz="900" dirty="0">
                          <a:latin typeface="Verdana"/>
                          <a:cs typeface="Verdana"/>
                        </a:rPr>
                        <a:t>n</a:t>
                      </a:r>
                      <a:r>
                        <a:rPr sz="900" spc="-70" dirty="0">
                          <a:latin typeface="Verdana"/>
                          <a:cs typeface="Verdana"/>
                        </a:rPr>
                        <a:t> </a:t>
                      </a:r>
                      <a:r>
                        <a:rPr sz="900" spc="-5" dirty="0">
                          <a:latin typeface="Verdana"/>
                          <a:cs typeface="Verdana"/>
                        </a:rPr>
                        <a:t>pap</a:t>
                      </a:r>
                      <a:r>
                        <a:rPr sz="900" dirty="0">
                          <a:latin typeface="Verdana"/>
                          <a:cs typeface="Verdana"/>
                        </a:rPr>
                        <a:t>er</a:t>
                      </a:r>
                      <a:endParaRPr sz="900">
                        <a:latin typeface="Verdana"/>
                        <a:cs typeface="Verdana"/>
                      </a:endParaRPr>
                    </a:p>
                  </a:txBody>
                  <a:tcPr marL="0" marR="0" marT="7620" marB="0">
                    <a:lnL w="12700">
                      <a:solidFill>
                        <a:srgbClr val="6F2F9F"/>
                      </a:solidFill>
                      <a:prstDash val="solid"/>
                    </a:lnL>
                    <a:lnR w="12700">
                      <a:solidFill>
                        <a:srgbClr val="6F2F9F"/>
                      </a:solidFill>
                      <a:prstDash val="solid"/>
                    </a:lnR>
                    <a:lnT w="12700">
                      <a:solidFill>
                        <a:srgbClr val="6F2F9F"/>
                      </a:solidFill>
                      <a:prstDash val="solid"/>
                    </a:lnT>
                    <a:lnB w="12700">
                      <a:solidFill>
                        <a:srgbClr val="6F2F9F"/>
                      </a:solidFill>
                      <a:prstDash val="solid"/>
                    </a:lnB>
                  </a:tcPr>
                </a:tc>
                <a:extLst>
                  <a:ext uri="{0D108BD9-81ED-4DB2-BD59-A6C34878D82A}">
                    <a16:rowId xmlns:a16="http://schemas.microsoft.com/office/drawing/2014/main" val="10000"/>
                  </a:ext>
                </a:extLst>
              </a:tr>
              <a:tr h="292100">
                <a:tc>
                  <a:txBody>
                    <a:bodyPr/>
                    <a:lstStyle/>
                    <a:p>
                      <a:pPr marL="68580">
                        <a:lnSpc>
                          <a:spcPct val="100000"/>
                        </a:lnSpc>
                        <a:spcBef>
                          <a:spcPts val="60"/>
                        </a:spcBef>
                      </a:pPr>
                      <a:r>
                        <a:rPr sz="900" b="1" spc="-10" dirty="0">
                          <a:solidFill>
                            <a:srgbClr val="FFFFFF"/>
                          </a:solidFill>
                          <a:latin typeface="Tahoma"/>
                          <a:cs typeface="Tahoma"/>
                        </a:rPr>
                        <a:t>A</a:t>
                      </a:r>
                      <a:r>
                        <a:rPr sz="900" b="1" spc="-5" dirty="0">
                          <a:solidFill>
                            <a:srgbClr val="FFFFFF"/>
                          </a:solidFill>
                          <a:latin typeface="Tahoma"/>
                          <a:cs typeface="Tahoma"/>
                        </a:rPr>
                        <a:t>u</a:t>
                      </a:r>
                      <a:r>
                        <a:rPr sz="900" b="1" spc="-10" dirty="0">
                          <a:solidFill>
                            <a:srgbClr val="FFFFFF"/>
                          </a:solidFill>
                          <a:latin typeface="Tahoma"/>
                          <a:cs typeface="Tahoma"/>
                        </a:rPr>
                        <a:t>t</a:t>
                      </a:r>
                      <a:r>
                        <a:rPr sz="900" b="1" spc="-5" dirty="0">
                          <a:solidFill>
                            <a:srgbClr val="FFFFFF"/>
                          </a:solidFill>
                          <a:latin typeface="Tahoma"/>
                          <a:cs typeface="Tahoma"/>
                        </a:rPr>
                        <a:t>u</a:t>
                      </a:r>
                      <a:r>
                        <a:rPr sz="900" b="1" spc="5" dirty="0">
                          <a:solidFill>
                            <a:srgbClr val="FFFFFF"/>
                          </a:solidFill>
                          <a:latin typeface="Tahoma"/>
                          <a:cs typeface="Tahoma"/>
                        </a:rPr>
                        <a:t>m</a:t>
                      </a:r>
                      <a:r>
                        <a:rPr sz="900" b="1" dirty="0">
                          <a:solidFill>
                            <a:srgbClr val="FFFFFF"/>
                          </a:solidFill>
                          <a:latin typeface="Tahoma"/>
                          <a:cs typeface="Tahoma"/>
                        </a:rPr>
                        <a:t>n</a:t>
                      </a:r>
                      <a:r>
                        <a:rPr sz="900" b="1" spc="-15" dirty="0">
                          <a:solidFill>
                            <a:srgbClr val="FFFFFF"/>
                          </a:solidFill>
                          <a:latin typeface="Tahoma"/>
                          <a:cs typeface="Tahoma"/>
                        </a:rPr>
                        <a:t> </a:t>
                      </a:r>
                      <a:r>
                        <a:rPr sz="900" b="1" spc="5" dirty="0">
                          <a:solidFill>
                            <a:srgbClr val="FFFFFF"/>
                          </a:solidFill>
                          <a:latin typeface="Tahoma"/>
                          <a:cs typeface="Tahoma"/>
                        </a:rPr>
                        <a:t>T</a:t>
                      </a:r>
                      <a:r>
                        <a:rPr sz="900" b="1" spc="-5" dirty="0">
                          <a:solidFill>
                            <a:srgbClr val="FFFFFF"/>
                          </a:solidFill>
                          <a:latin typeface="Tahoma"/>
                          <a:cs typeface="Tahoma"/>
                        </a:rPr>
                        <a:t>er</a:t>
                      </a:r>
                      <a:r>
                        <a:rPr sz="900" b="1" dirty="0">
                          <a:solidFill>
                            <a:srgbClr val="FFFFFF"/>
                          </a:solidFill>
                          <a:latin typeface="Tahoma"/>
                          <a:cs typeface="Tahoma"/>
                        </a:rPr>
                        <a:t>m</a:t>
                      </a:r>
                      <a:r>
                        <a:rPr sz="900" b="1" spc="-10" dirty="0">
                          <a:solidFill>
                            <a:srgbClr val="FFFFFF"/>
                          </a:solidFill>
                          <a:latin typeface="Tahoma"/>
                          <a:cs typeface="Tahoma"/>
                        </a:rPr>
                        <a:t> N</a:t>
                      </a:r>
                      <a:r>
                        <a:rPr sz="900" b="1" dirty="0">
                          <a:solidFill>
                            <a:srgbClr val="FFFFFF"/>
                          </a:solidFill>
                          <a:latin typeface="Tahoma"/>
                          <a:cs typeface="Tahoma"/>
                        </a:rPr>
                        <a:t>2</a:t>
                      </a:r>
                      <a:r>
                        <a:rPr sz="900" b="1" spc="-10" dirty="0">
                          <a:solidFill>
                            <a:srgbClr val="FFFFFF"/>
                          </a:solidFill>
                          <a:latin typeface="Tahoma"/>
                          <a:cs typeface="Tahoma"/>
                        </a:rPr>
                        <a:t> (N</a:t>
                      </a:r>
                      <a:r>
                        <a:rPr sz="900" b="1" dirty="0">
                          <a:solidFill>
                            <a:srgbClr val="FFFFFF"/>
                          </a:solidFill>
                          <a:latin typeface="Tahoma"/>
                          <a:cs typeface="Tahoma"/>
                        </a:rPr>
                        <a:t>2</a:t>
                      </a:r>
                      <a:r>
                        <a:rPr sz="900" b="1" spc="5" dirty="0">
                          <a:solidFill>
                            <a:srgbClr val="FFFFFF"/>
                          </a:solidFill>
                          <a:latin typeface="Tahoma"/>
                          <a:cs typeface="Tahoma"/>
                        </a:rPr>
                        <a:t>-</a:t>
                      </a:r>
                      <a:r>
                        <a:rPr sz="900" b="1" dirty="0">
                          <a:solidFill>
                            <a:srgbClr val="FFFFFF"/>
                          </a:solidFill>
                          <a:latin typeface="Tahoma"/>
                          <a:cs typeface="Tahoma"/>
                        </a:rPr>
                        <a:t>)</a:t>
                      </a:r>
                      <a:endParaRPr sz="900">
                        <a:latin typeface="Tahoma"/>
                        <a:cs typeface="Tahoma"/>
                      </a:endParaRPr>
                    </a:p>
                    <a:p>
                      <a:pPr marL="68580">
                        <a:lnSpc>
                          <a:spcPts val="1040"/>
                        </a:lnSpc>
                        <a:spcBef>
                          <a:spcPts val="25"/>
                        </a:spcBef>
                      </a:pPr>
                      <a:r>
                        <a:rPr sz="900" b="1" spc="5" dirty="0">
                          <a:latin typeface="Tahoma"/>
                          <a:cs typeface="Tahoma"/>
                        </a:rPr>
                        <a:t>B</a:t>
                      </a:r>
                      <a:r>
                        <a:rPr sz="900" b="1" dirty="0">
                          <a:latin typeface="Tahoma"/>
                          <a:cs typeface="Tahoma"/>
                        </a:rPr>
                        <a:t>y</a:t>
                      </a:r>
                      <a:r>
                        <a:rPr sz="900" b="1" spc="-10" dirty="0">
                          <a:latin typeface="Tahoma"/>
                          <a:cs typeface="Tahoma"/>
                        </a:rPr>
                        <a:t> t</a:t>
                      </a:r>
                      <a:r>
                        <a:rPr sz="900" b="1" spc="-5" dirty="0">
                          <a:latin typeface="Tahoma"/>
                          <a:cs typeface="Tahoma"/>
                        </a:rPr>
                        <a:t>h</a:t>
                      </a:r>
                      <a:r>
                        <a:rPr sz="900" b="1" dirty="0">
                          <a:latin typeface="Tahoma"/>
                          <a:cs typeface="Tahoma"/>
                        </a:rPr>
                        <a:t>e</a:t>
                      </a:r>
                      <a:r>
                        <a:rPr sz="900" b="1" spc="-15" dirty="0">
                          <a:latin typeface="Tahoma"/>
                          <a:cs typeface="Tahoma"/>
                        </a:rPr>
                        <a:t> </a:t>
                      </a:r>
                      <a:r>
                        <a:rPr sz="900" b="1" spc="-5" dirty="0">
                          <a:latin typeface="Tahoma"/>
                          <a:cs typeface="Tahoma"/>
                        </a:rPr>
                        <a:t>en</a:t>
                      </a:r>
                      <a:r>
                        <a:rPr sz="900" b="1" dirty="0">
                          <a:latin typeface="Tahoma"/>
                          <a:cs typeface="Tahoma"/>
                        </a:rPr>
                        <a:t>d</a:t>
                      </a:r>
                      <a:r>
                        <a:rPr sz="900" b="1" spc="-10" dirty="0">
                          <a:latin typeface="Tahoma"/>
                          <a:cs typeface="Tahoma"/>
                        </a:rPr>
                        <a:t> </a:t>
                      </a:r>
                      <a:r>
                        <a:rPr sz="900" b="1" spc="-5" dirty="0">
                          <a:latin typeface="Tahoma"/>
                          <a:cs typeface="Tahoma"/>
                        </a:rPr>
                        <a:t>o</a:t>
                      </a:r>
                      <a:r>
                        <a:rPr sz="900" b="1" dirty="0">
                          <a:latin typeface="Tahoma"/>
                          <a:cs typeface="Tahoma"/>
                        </a:rPr>
                        <a:t>f</a:t>
                      </a:r>
                      <a:r>
                        <a:rPr sz="900" b="1" spc="-15" dirty="0">
                          <a:latin typeface="Tahoma"/>
                          <a:cs typeface="Tahoma"/>
                        </a:rPr>
                        <a:t> </a:t>
                      </a:r>
                      <a:r>
                        <a:rPr sz="900" b="1" spc="-10" dirty="0">
                          <a:latin typeface="Tahoma"/>
                          <a:cs typeface="Tahoma"/>
                        </a:rPr>
                        <a:t>t</a:t>
                      </a:r>
                      <a:r>
                        <a:rPr sz="900" b="1" spc="-5" dirty="0">
                          <a:latin typeface="Tahoma"/>
                          <a:cs typeface="Tahoma"/>
                        </a:rPr>
                        <a:t>h</a:t>
                      </a:r>
                      <a:r>
                        <a:rPr sz="900" b="1" dirty="0">
                          <a:latin typeface="Tahoma"/>
                          <a:cs typeface="Tahoma"/>
                        </a:rPr>
                        <a:t>e</a:t>
                      </a:r>
                      <a:r>
                        <a:rPr sz="900" b="1" spc="-15" dirty="0">
                          <a:latin typeface="Tahoma"/>
                          <a:cs typeface="Tahoma"/>
                        </a:rPr>
                        <a:t> </a:t>
                      </a:r>
                      <a:r>
                        <a:rPr sz="900" b="1" spc="-10" dirty="0">
                          <a:latin typeface="Tahoma"/>
                          <a:cs typeface="Tahoma"/>
                        </a:rPr>
                        <a:t>A</a:t>
                      </a:r>
                      <a:r>
                        <a:rPr sz="900" b="1" spc="-5" dirty="0">
                          <a:latin typeface="Tahoma"/>
                          <a:cs typeface="Tahoma"/>
                        </a:rPr>
                        <a:t>u</a:t>
                      </a:r>
                      <a:r>
                        <a:rPr sz="900" b="1" spc="-10" dirty="0">
                          <a:latin typeface="Tahoma"/>
                          <a:cs typeface="Tahoma"/>
                        </a:rPr>
                        <a:t>t</a:t>
                      </a:r>
                      <a:r>
                        <a:rPr sz="900" b="1" spc="-5" dirty="0">
                          <a:latin typeface="Tahoma"/>
                          <a:cs typeface="Tahoma"/>
                        </a:rPr>
                        <a:t>u</a:t>
                      </a:r>
                      <a:r>
                        <a:rPr sz="900" b="1" spc="5" dirty="0">
                          <a:latin typeface="Tahoma"/>
                          <a:cs typeface="Tahoma"/>
                        </a:rPr>
                        <a:t>m</a:t>
                      </a:r>
                      <a:r>
                        <a:rPr sz="900" b="1" dirty="0">
                          <a:latin typeface="Tahoma"/>
                          <a:cs typeface="Tahoma"/>
                        </a:rPr>
                        <a:t>n</a:t>
                      </a:r>
                      <a:r>
                        <a:rPr sz="900" b="1" spc="-15" dirty="0">
                          <a:latin typeface="Tahoma"/>
                          <a:cs typeface="Tahoma"/>
                        </a:rPr>
                        <a:t> </a:t>
                      </a:r>
                      <a:r>
                        <a:rPr sz="900" b="1" spc="5" dirty="0">
                          <a:latin typeface="Tahoma"/>
                          <a:cs typeface="Tahoma"/>
                        </a:rPr>
                        <a:t>Te</a:t>
                      </a:r>
                      <a:r>
                        <a:rPr sz="900" b="1" dirty="0">
                          <a:latin typeface="Tahoma"/>
                          <a:cs typeface="Tahoma"/>
                        </a:rPr>
                        <a:t>rm</a:t>
                      </a:r>
                      <a:r>
                        <a:rPr sz="900" b="1" spc="-10" dirty="0">
                          <a:latin typeface="Tahoma"/>
                          <a:cs typeface="Tahoma"/>
                        </a:rPr>
                        <a:t> N</a:t>
                      </a:r>
                      <a:r>
                        <a:rPr sz="900" b="1" dirty="0">
                          <a:latin typeface="Tahoma"/>
                          <a:cs typeface="Tahoma"/>
                        </a:rPr>
                        <a:t>2</a:t>
                      </a:r>
                      <a:r>
                        <a:rPr sz="900" b="1" spc="-15" dirty="0">
                          <a:latin typeface="Tahoma"/>
                          <a:cs typeface="Tahoma"/>
                        </a:rPr>
                        <a:t> </a:t>
                      </a:r>
                      <a:r>
                        <a:rPr sz="900" b="1" spc="-5" dirty="0">
                          <a:latin typeface="Tahoma"/>
                          <a:cs typeface="Tahoma"/>
                        </a:rPr>
                        <a:t>chil</a:t>
                      </a:r>
                      <a:r>
                        <a:rPr sz="900" b="1" spc="5" dirty="0">
                          <a:latin typeface="Tahoma"/>
                          <a:cs typeface="Tahoma"/>
                        </a:rPr>
                        <a:t>d</a:t>
                      </a:r>
                      <a:r>
                        <a:rPr sz="900" b="1" dirty="0">
                          <a:latin typeface="Tahoma"/>
                          <a:cs typeface="Tahoma"/>
                        </a:rPr>
                        <a:t>ren</a:t>
                      </a:r>
                      <a:r>
                        <a:rPr sz="900" b="1" spc="-15" dirty="0">
                          <a:latin typeface="Tahoma"/>
                          <a:cs typeface="Tahoma"/>
                        </a:rPr>
                        <a:t> </a:t>
                      </a:r>
                      <a:r>
                        <a:rPr sz="900" b="1" dirty="0">
                          <a:latin typeface="Tahoma"/>
                          <a:cs typeface="Tahoma"/>
                        </a:rPr>
                        <a:t>should</a:t>
                      </a:r>
                      <a:r>
                        <a:rPr sz="900" b="1" spc="-20" dirty="0">
                          <a:latin typeface="Tahoma"/>
                          <a:cs typeface="Tahoma"/>
                        </a:rPr>
                        <a:t> </a:t>
                      </a:r>
                      <a:r>
                        <a:rPr sz="900" b="1" spc="5" dirty="0">
                          <a:latin typeface="Tahoma"/>
                          <a:cs typeface="Tahoma"/>
                        </a:rPr>
                        <a:t>b</a:t>
                      </a:r>
                      <a:r>
                        <a:rPr sz="900" b="1" dirty="0">
                          <a:latin typeface="Tahoma"/>
                          <a:cs typeface="Tahoma"/>
                        </a:rPr>
                        <a:t>e</a:t>
                      </a:r>
                      <a:r>
                        <a:rPr sz="900" b="1" spc="-15" dirty="0">
                          <a:latin typeface="Tahoma"/>
                          <a:cs typeface="Tahoma"/>
                        </a:rPr>
                        <a:t> </a:t>
                      </a:r>
                      <a:r>
                        <a:rPr sz="900" b="1" spc="-10" dirty="0">
                          <a:latin typeface="Tahoma"/>
                          <a:cs typeface="Tahoma"/>
                        </a:rPr>
                        <a:t>a</a:t>
                      </a:r>
                      <a:r>
                        <a:rPr sz="900" b="1" spc="5" dirty="0">
                          <a:latin typeface="Tahoma"/>
                          <a:cs typeface="Tahoma"/>
                        </a:rPr>
                        <a:t>b</a:t>
                      </a:r>
                      <a:r>
                        <a:rPr sz="900" b="1" dirty="0">
                          <a:latin typeface="Tahoma"/>
                          <a:cs typeface="Tahoma"/>
                        </a:rPr>
                        <a:t>le</a:t>
                      </a:r>
                      <a:r>
                        <a:rPr sz="900" b="1" spc="-15" dirty="0">
                          <a:latin typeface="Tahoma"/>
                          <a:cs typeface="Tahoma"/>
                        </a:rPr>
                        <a:t> </a:t>
                      </a:r>
                      <a:r>
                        <a:rPr sz="900" b="1" spc="-10" dirty="0">
                          <a:latin typeface="Tahoma"/>
                          <a:cs typeface="Tahoma"/>
                        </a:rPr>
                        <a:t>t</a:t>
                      </a:r>
                      <a:r>
                        <a:rPr sz="900" b="1" spc="5" dirty="0">
                          <a:latin typeface="Tahoma"/>
                          <a:cs typeface="Tahoma"/>
                        </a:rPr>
                        <a:t>o</a:t>
                      </a:r>
                      <a:r>
                        <a:rPr sz="900" b="1" dirty="0">
                          <a:latin typeface="Tahoma"/>
                          <a:cs typeface="Tahoma"/>
                        </a:rPr>
                        <a:t>…</a:t>
                      </a:r>
                      <a:endParaRPr sz="900">
                        <a:latin typeface="Tahoma"/>
                        <a:cs typeface="Tahoma"/>
                      </a:endParaRPr>
                    </a:p>
                  </a:txBody>
                  <a:tcPr marL="0" marR="0" marT="7620" marB="0">
                    <a:lnL w="12700">
                      <a:solidFill>
                        <a:srgbClr val="6F2F9F"/>
                      </a:solidFill>
                      <a:prstDash val="solid"/>
                    </a:lnL>
                    <a:lnR w="12700">
                      <a:solidFill>
                        <a:srgbClr val="6F2F9F"/>
                      </a:solidFill>
                      <a:prstDash val="solid"/>
                    </a:lnR>
                    <a:lnT w="12700">
                      <a:solidFill>
                        <a:srgbClr val="6F2F9F"/>
                      </a:solidFill>
                      <a:prstDash val="solid"/>
                    </a:lnT>
                    <a:lnB w="12700">
                      <a:solidFill>
                        <a:srgbClr val="6F2F9F"/>
                      </a:solidFill>
                      <a:prstDash val="solid"/>
                    </a:lnB>
                    <a:solidFill>
                      <a:srgbClr val="9E5ECE"/>
                    </a:solidFill>
                  </a:tcPr>
                </a:tc>
                <a:extLst>
                  <a:ext uri="{0D108BD9-81ED-4DB2-BD59-A6C34878D82A}">
                    <a16:rowId xmlns:a16="http://schemas.microsoft.com/office/drawing/2014/main" val="10001"/>
                  </a:ext>
                </a:extLst>
              </a:tr>
              <a:tr h="2676525">
                <a:tc>
                  <a:txBody>
                    <a:bodyPr/>
                    <a:lstStyle/>
                    <a:p>
                      <a:pPr marL="297180">
                        <a:lnSpc>
                          <a:spcPct val="100000"/>
                        </a:lnSpc>
                        <a:spcBef>
                          <a:spcPts val="70"/>
                        </a:spcBef>
                        <a:tabLst>
                          <a:tab pos="525145" algn="l"/>
                        </a:tabLst>
                      </a:pPr>
                      <a:r>
                        <a:rPr sz="900" dirty="0">
                          <a:latin typeface="Symbol"/>
                          <a:cs typeface="Symbol"/>
                        </a:rPr>
                        <a:t></a:t>
                      </a:r>
                      <a:r>
                        <a:rPr sz="900" dirty="0">
                          <a:latin typeface="Times New Roman"/>
                          <a:cs typeface="Times New Roman"/>
                        </a:rPr>
                        <a:t>	</a:t>
                      </a:r>
                      <a:r>
                        <a:rPr sz="900" spc="-40" dirty="0">
                          <a:latin typeface="Verdana"/>
                          <a:cs typeface="Verdana"/>
                        </a:rPr>
                        <a:t>Walk,</a:t>
                      </a:r>
                      <a:r>
                        <a:rPr sz="900" spc="-80" dirty="0">
                          <a:latin typeface="Verdana"/>
                          <a:cs typeface="Verdana"/>
                        </a:rPr>
                        <a:t> </a:t>
                      </a:r>
                      <a:r>
                        <a:rPr sz="900" spc="-55" dirty="0">
                          <a:latin typeface="Verdana"/>
                          <a:cs typeface="Verdana"/>
                        </a:rPr>
                        <a:t>run</a:t>
                      </a:r>
                      <a:r>
                        <a:rPr sz="900" spc="-65" dirty="0">
                          <a:latin typeface="Verdana"/>
                          <a:cs typeface="Verdana"/>
                        </a:rPr>
                        <a:t> </a:t>
                      </a:r>
                      <a:r>
                        <a:rPr sz="900" spc="30" dirty="0">
                          <a:latin typeface="Verdana"/>
                          <a:cs typeface="Verdana"/>
                        </a:rPr>
                        <a:t>and</a:t>
                      </a:r>
                      <a:r>
                        <a:rPr sz="900" spc="-70" dirty="0">
                          <a:latin typeface="Verdana"/>
                          <a:cs typeface="Verdana"/>
                        </a:rPr>
                        <a:t> </a:t>
                      </a:r>
                      <a:r>
                        <a:rPr sz="900" spc="-5" dirty="0">
                          <a:latin typeface="Verdana"/>
                          <a:cs typeface="Verdana"/>
                        </a:rPr>
                        <a:t>climb</a:t>
                      </a:r>
                      <a:r>
                        <a:rPr sz="900" spc="-70" dirty="0">
                          <a:latin typeface="Verdana"/>
                          <a:cs typeface="Verdana"/>
                        </a:rPr>
                        <a:t> </a:t>
                      </a:r>
                      <a:r>
                        <a:rPr sz="900" spc="10" dirty="0">
                          <a:latin typeface="Verdana"/>
                          <a:cs typeface="Verdana"/>
                        </a:rPr>
                        <a:t>on</a:t>
                      </a:r>
                      <a:r>
                        <a:rPr sz="900" spc="-60" dirty="0">
                          <a:latin typeface="Verdana"/>
                          <a:cs typeface="Verdana"/>
                        </a:rPr>
                        <a:t> </a:t>
                      </a:r>
                      <a:r>
                        <a:rPr sz="900" spc="-20" dirty="0">
                          <a:latin typeface="Verdana"/>
                          <a:cs typeface="Verdana"/>
                        </a:rPr>
                        <a:t>different</a:t>
                      </a:r>
                      <a:r>
                        <a:rPr sz="900" spc="-70" dirty="0">
                          <a:latin typeface="Verdana"/>
                          <a:cs typeface="Verdana"/>
                        </a:rPr>
                        <a:t> </a:t>
                      </a:r>
                      <a:r>
                        <a:rPr sz="900" spc="-35" dirty="0">
                          <a:latin typeface="Verdana"/>
                          <a:cs typeface="Verdana"/>
                        </a:rPr>
                        <a:t>levels</a:t>
                      </a:r>
                      <a:r>
                        <a:rPr sz="900" spc="-70" dirty="0">
                          <a:latin typeface="Verdana"/>
                          <a:cs typeface="Verdana"/>
                        </a:rPr>
                        <a:t> </a:t>
                      </a:r>
                      <a:r>
                        <a:rPr sz="900" spc="30" dirty="0">
                          <a:latin typeface="Verdana"/>
                          <a:cs typeface="Verdana"/>
                        </a:rPr>
                        <a:t>and</a:t>
                      </a:r>
                      <a:r>
                        <a:rPr sz="900" spc="-65" dirty="0">
                          <a:latin typeface="Verdana"/>
                          <a:cs typeface="Verdana"/>
                        </a:rPr>
                        <a:t> </a:t>
                      </a:r>
                      <a:r>
                        <a:rPr sz="900" spc="-25" dirty="0">
                          <a:latin typeface="Verdana"/>
                          <a:cs typeface="Verdana"/>
                        </a:rPr>
                        <a:t>surfaces</a:t>
                      </a:r>
                      <a:r>
                        <a:rPr sz="900" spc="-35" dirty="0">
                          <a:latin typeface="Verdana"/>
                          <a:cs typeface="Verdana"/>
                        </a:rPr>
                        <a:t> </a:t>
                      </a:r>
                      <a:r>
                        <a:rPr sz="900" spc="5" dirty="0">
                          <a:latin typeface="Verdana"/>
                          <a:cs typeface="Verdana"/>
                        </a:rPr>
                        <a:t>being</a:t>
                      </a:r>
                      <a:r>
                        <a:rPr sz="900" spc="-70" dirty="0">
                          <a:latin typeface="Verdana"/>
                          <a:cs typeface="Verdana"/>
                        </a:rPr>
                        <a:t> </a:t>
                      </a:r>
                      <a:r>
                        <a:rPr sz="900" spc="15" dirty="0">
                          <a:latin typeface="Verdana"/>
                          <a:cs typeface="Verdana"/>
                        </a:rPr>
                        <a:t>aware</a:t>
                      </a:r>
                      <a:r>
                        <a:rPr sz="900" spc="-70" dirty="0">
                          <a:latin typeface="Verdana"/>
                          <a:cs typeface="Verdana"/>
                        </a:rPr>
                        <a:t> </a:t>
                      </a:r>
                      <a:r>
                        <a:rPr sz="900" dirty="0">
                          <a:latin typeface="Verdana"/>
                          <a:cs typeface="Verdana"/>
                        </a:rPr>
                        <a:t>of</a:t>
                      </a:r>
                      <a:r>
                        <a:rPr sz="900" spc="-60" dirty="0">
                          <a:latin typeface="Verdana"/>
                          <a:cs typeface="Verdana"/>
                        </a:rPr>
                        <a:t> </a:t>
                      </a:r>
                      <a:r>
                        <a:rPr sz="900" spc="-5" dirty="0">
                          <a:latin typeface="Verdana"/>
                          <a:cs typeface="Verdana"/>
                        </a:rPr>
                        <a:t>obstacles</a:t>
                      </a:r>
                      <a:r>
                        <a:rPr sz="900" spc="-65" dirty="0">
                          <a:latin typeface="Verdana"/>
                          <a:cs typeface="Verdana"/>
                        </a:rPr>
                        <a:t> </a:t>
                      </a:r>
                      <a:r>
                        <a:rPr sz="900" spc="-25" dirty="0">
                          <a:latin typeface="Verdana"/>
                          <a:cs typeface="Verdana"/>
                        </a:rPr>
                        <a:t>e.g.</a:t>
                      </a:r>
                      <a:r>
                        <a:rPr sz="900" spc="-65" dirty="0">
                          <a:latin typeface="Verdana"/>
                          <a:cs typeface="Verdana"/>
                        </a:rPr>
                        <a:t> </a:t>
                      </a:r>
                      <a:r>
                        <a:rPr sz="900" spc="-25" dirty="0">
                          <a:latin typeface="Verdana"/>
                          <a:cs typeface="Verdana"/>
                        </a:rPr>
                        <a:t>other</a:t>
                      </a:r>
                      <a:r>
                        <a:rPr sz="900" spc="-60" dirty="0">
                          <a:latin typeface="Verdana"/>
                          <a:cs typeface="Verdana"/>
                        </a:rPr>
                        <a:t> </a:t>
                      </a:r>
                      <a:r>
                        <a:rPr sz="900" spc="10" dirty="0">
                          <a:latin typeface="Verdana"/>
                          <a:cs typeface="Verdana"/>
                        </a:rPr>
                        <a:t>people,</a:t>
                      </a:r>
                      <a:r>
                        <a:rPr sz="900" spc="-75" dirty="0">
                          <a:latin typeface="Verdana"/>
                          <a:cs typeface="Verdana"/>
                        </a:rPr>
                        <a:t> </a:t>
                      </a:r>
                      <a:r>
                        <a:rPr sz="900" spc="-35" dirty="0">
                          <a:latin typeface="Verdana"/>
                          <a:cs typeface="Verdana"/>
                        </a:rPr>
                        <a:t>bikes</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25" dirty="0">
                          <a:latin typeface="Verdana"/>
                          <a:cs typeface="Verdana"/>
                        </a:rPr>
                        <a:t>Move</a:t>
                      </a:r>
                      <a:r>
                        <a:rPr sz="900" spc="-65" dirty="0">
                          <a:latin typeface="Verdana"/>
                          <a:cs typeface="Verdana"/>
                        </a:rPr>
                        <a:t> </a:t>
                      </a:r>
                      <a:r>
                        <a:rPr sz="900" spc="-40" dirty="0">
                          <a:latin typeface="Verdana"/>
                          <a:cs typeface="Verdana"/>
                        </a:rPr>
                        <a:t>in</a:t>
                      </a:r>
                      <a:r>
                        <a:rPr sz="900" spc="-70" dirty="0">
                          <a:latin typeface="Verdana"/>
                          <a:cs typeface="Verdana"/>
                        </a:rPr>
                        <a:t> </a:t>
                      </a:r>
                      <a:r>
                        <a:rPr sz="900" spc="-25" dirty="0">
                          <a:latin typeface="Verdana"/>
                          <a:cs typeface="Verdana"/>
                        </a:rPr>
                        <a:t>response</a:t>
                      </a:r>
                      <a:r>
                        <a:rPr sz="900" spc="-55" dirty="0">
                          <a:latin typeface="Verdana"/>
                          <a:cs typeface="Verdana"/>
                        </a:rPr>
                        <a:t> </a:t>
                      </a:r>
                      <a:r>
                        <a:rPr sz="900" spc="-5" dirty="0">
                          <a:latin typeface="Verdana"/>
                          <a:cs typeface="Verdana"/>
                        </a:rPr>
                        <a:t>to</a:t>
                      </a:r>
                      <a:r>
                        <a:rPr sz="900" spc="-70" dirty="0">
                          <a:latin typeface="Verdana"/>
                          <a:cs typeface="Verdana"/>
                        </a:rPr>
                        <a:t> </a:t>
                      </a:r>
                      <a:r>
                        <a:rPr sz="900" spc="-40" dirty="0">
                          <a:latin typeface="Verdana"/>
                          <a:cs typeface="Verdana"/>
                        </a:rPr>
                        <a:t>music,</a:t>
                      </a:r>
                      <a:r>
                        <a:rPr sz="900" spc="-80" dirty="0">
                          <a:latin typeface="Verdana"/>
                          <a:cs typeface="Verdana"/>
                        </a:rPr>
                        <a:t> </a:t>
                      </a:r>
                      <a:r>
                        <a:rPr sz="900" spc="-40" dirty="0">
                          <a:latin typeface="Verdana"/>
                          <a:cs typeface="Verdana"/>
                        </a:rPr>
                        <a:t>or</a:t>
                      </a:r>
                      <a:r>
                        <a:rPr sz="900" spc="-55" dirty="0">
                          <a:latin typeface="Verdana"/>
                          <a:cs typeface="Verdana"/>
                        </a:rPr>
                        <a:t> </a:t>
                      </a:r>
                      <a:r>
                        <a:rPr sz="900" spc="-65" dirty="0">
                          <a:latin typeface="Verdana"/>
                          <a:cs typeface="Verdana"/>
                        </a:rPr>
                        <a:t>rhythms </a:t>
                      </a:r>
                      <a:r>
                        <a:rPr sz="900" spc="15" dirty="0">
                          <a:latin typeface="Verdana"/>
                          <a:cs typeface="Verdana"/>
                        </a:rPr>
                        <a:t>played</a:t>
                      </a:r>
                      <a:r>
                        <a:rPr sz="900" spc="-65" dirty="0">
                          <a:latin typeface="Verdana"/>
                          <a:cs typeface="Verdana"/>
                        </a:rPr>
                        <a:t> </a:t>
                      </a:r>
                      <a:r>
                        <a:rPr sz="900" spc="10" dirty="0">
                          <a:latin typeface="Verdana"/>
                          <a:cs typeface="Verdana"/>
                        </a:rPr>
                        <a:t>on</a:t>
                      </a:r>
                      <a:r>
                        <a:rPr sz="900" spc="-60" dirty="0">
                          <a:latin typeface="Verdana"/>
                          <a:cs typeface="Verdana"/>
                        </a:rPr>
                        <a:t> instruments</a:t>
                      </a:r>
                      <a:r>
                        <a:rPr sz="900" spc="-65" dirty="0">
                          <a:latin typeface="Verdana"/>
                          <a:cs typeface="Verdana"/>
                        </a:rPr>
                        <a:t> </a:t>
                      </a:r>
                      <a:r>
                        <a:rPr sz="900" spc="-15" dirty="0">
                          <a:latin typeface="Verdana"/>
                          <a:cs typeface="Verdana"/>
                        </a:rPr>
                        <a:t>such</a:t>
                      </a:r>
                      <a:r>
                        <a:rPr sz="900" spc="-60" dirty="0">
                          <a:latin typeface="Verdana"/>
                          <a:cs typeface="Verdana"/>
                        </a:rPr>
                        <a:t> </a:t>
                      </a:r>
                      <a:r>
                        <a:rPr sz="900" spc="-30" dirty="0">
                          <a:latin typeface="Verdana"/>
                          <a:cs typeface="Verdana"/>
                        </a:rPr>
                        <a:t>as</a:t>
                      </a:r>
                      <a:r>
                        <a:rPr sz="900" spc="-35" dirty="0">
                          <a:latin typeface="Verdana"/>
                          <a:cs typeface="Verdana"/>
                        </a:rPr>
                        <a:t> </a:t>
                      </a:r>
                      <a:r>
                        <a:rPr sz="900" spc="-55" dirty="0">
                          <a:latin typeface="Verdana"/>
                          <a:cs typeface="Verdana"/>
                        </a:rPr>
                        <a:t>drums</a:t>
                      </a:r>
                      <a:r>
                        <a:rPr sz="900" spc="-60" dirty="0">
                          <a:latin typeface="Verdana"/>
                          <a:cs typeface="Verdana"/>
                        </a:rPr>
                        <a:t> </a:t>
                      </a:r>
                      <a:r>
                        <a:rPr sz="900" spc="-40" dirty="0">
                          <a:latin typeface="Verdana"/>
                          <a:cs typeface="Verdana"/>
                        </a:rPr>
                        <a:t>or</a:t>
                      </a:r>
                      <a:r>
                        <a:rPr sz="900" spc="-60" dirty="0">
                          <a:latin typeface="Verdana"/>
                          <a:cs typeface="Verdana"/>
                        </a:rPr>
                        <a:t> </a:t>
                      </a:r>
                      <a:r>
                        <a:rPr sz="900" spc="-50" dirty="0">
                          <a:latin typeface="Verdana"/>
                          <a:cs typeface="Verdana"/>
                        </a:rPr>
                        <a:t>shakers </a:t>
                      </a:r>
                      <a:r>
                        <a:rPr sz="900" spc="-40" dirty="0">
                          <a:latin typeface="Verdana"/>
                          <a:cs typeface="Verdana"/>
                        </a:rPr>
                        <a:t>with</a:t>
                      </a:r>
                      <a:r>
                        <a:rPr sz="900" spc="-65" dirty="0">
                          <a:latin typeface="Verdana"/>
                          <a:cs typeface="Verdana"/>
                        </a:rPr>
                        <a:t> </a:t>
                      </a:r>
                      <a:r>
                        <a:rPr sz="900" spc="70" dirty="0">
                          <a:latin typeface="Verdana"/>
                          <a:cs typeface="Verdana"/>
                        </a:rPr>
                        <a:t>a</a:t>
                      </a:r>
                      <a:r>
                        <a:rPr sz="900" spc="-60" dirty="0">
                          <a:latin typeface="Verdana"/>
                          <a:cs typeface="Verdana"/>
                        </a:rPr>
                        <a:t> </a:t>
                      </a:r>
                      <a:r>
                        <a:rPr sz="900" spc="15" dirty="0">
                          <a:latin typeface="Verdana"/>
                          <a:cs typeface="Verdana"/>
                        </a:rPr>
                        <a:t>planned</a:t>
                      </a:r>
                      <a:r>
                        <a:rPr sz="900" spc="-70" dirty="0">
                          <a:latin typeface="Verdana"/>
                          <a:cs typeface="Verdana"/>
                        </a:rPr>
                        <a:t> </a:t>
                      </a:r>
                      <a:r>
                        <a:rPr sz="900" spc="-40" dirty="0">
                          <a:latin typeface="Verdana"/>
                          <a:cs typeface="Verdana"/>
                        </a:rPr>
                        <a:t>or</a:t>
                      </a:r>
                      <a:r>
                        <a:rPr sz="900" spc="-70" dirty="0">
                          <a:latin typeface="Verdana"/>
                          <a:cs typeface="Verdana"/>
                        </a:rPr>
                        <a:t> </a:t>
                      </a:r>
                      <a:r>
                        <a:rPr sz="900" spc="35" dirty="0">
                          <a:latin typeface="Verdana"/>
                          <a:cs typeface="Verdana"/>
                        </a:rPr>
                        <a:t>copied</a:t>
                      </a:r>
                      <a:r>
                        <a:rPr sz="900" spc="-65" dirty="0">
                          <a:latin typeface="Verdana"/>
                          <a:cs typeface="Verdana"/>
                        </a:rPr>
                        <a:t> </a:t>
                      </a:r>
                      <a:r>
                        <a:rPr sz="900" dirty="0">
                          <a:latin typeface="Verdana"/>
                          <a:cs typeface="Verdana"/>
                        </a:rPr>
                        <a:t>action.</a:t>
                      </a: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15" dirty="0">
                          <a:latin typeface="Verdana"/>
                          <a:cs typeface="Verdana"/>
                        </a:rPr>
                        <a:t>T</a:t>
                      </a:r>
                      <a:r>
                        <a:rPr sz="900" dirty="0">
                          <a:latin typeface="Verdana"/>
                          <a:cs typeface="Verdana"/>
                        </a:rPr>
                        <a:t>o</a:t>
                      </a:r>
                      <a:r>
                        <a:rPr sz="900" spc="-70" dirty="0">
                          <a:latin typeface="Verdana"/>
                          <a:cs typeface="Verdana"/>
                        </a:rPr>
                        <a:t> </a:t>
                      </a:r>
                      <a:r>
                        <a:rPr sz="900" spc="-5" dirty="0">
                          <a:latin typeface="Verdana"/>
                          <a:cs typeface="Verdana"/>
                        </a:rPr>
                        <a:t>b</a:t>
                      </a:r>
                      <a:r>
                        <a:rPr sz="900" dirty="0">
                          <a:latin typeface="Verdana"/>
                          <a:cs typeface="Verdana"/>
                        </a:rPr>
                        <a:t>e</a:t>
                      </a:r>
                      <a:r>
                        <a:rPr sz="900" spc="-65" dirty="0">
                          <a:latin typeface="Verdana"/>
                          <a:cs typeface="Verdana"/>
                        </a:rPr>
                        <a:t> </a:t>
                      </a:r>
                      <a:r>
                        <a:rPr sz="900" spc="-5" dirty="0">
                          <a:latin typeface="Verdana"/>
                          <a:cs typeface="Verdana"/>
                        </a:rPr>
                        <a:t>abl</a:t>
                      </a:r>
                      <a:r>
                        <a:rPr sz="900" dirty="0">
                          <a:latin typeface="Verdana"/>
                          <a:cs typeface="Verdana"/>
                        </a:rPr>
                        <a:t>e</a:t>
                      </a:r>
                      <a:r>
                        <a:rPr sz="900" spc="-65" dirty="0">
                          <a:latin typeface="Verdana"/>
                          <a:cs typeface="Verdana"/>
                        </a:rPr>
                        <a:t> </a:t>
                      </a:r>
                      <a:r>
                        <a:rPr sz="900" spc="-10" dirty="0">
                          <a:latin typeface="Verdana"/>
                          <a:cs typeface="Verdana"/>
                        </a:rPr>
                        <a:t>t</a:t>
                      </a:r>
                      <a:r>
                        <a:rPr sz="900" dirty="0">
                          <a:latin typeface="Verdana"/>
                          <a:cs typeface="Verdana"/>
                        </a:rPr>
                        <a:t>o</a:t>
                      </a:r>
                      <a:r>
                        <a:rPr sz="900" spc="-70" dirty="0">
                          <a:latin typeface="Verdana"/>
                          <a:cs typeface="Verdana"/>
                        </a:rPr>
                        <a:t> </a:t>
                      </a:r>
                      <a:r>
                        <a:rPr sz="900" spc="-5" dirty="0">
                          <a:latin typeface="Verdana"/>
                          <a:cs typeface="Verdana"/>
                        </a:rPr>
                        <a:t>s</a:t>
                      </a:r>
                      <a:r>
                        <a:rPr sz="900" spc="-10" dirty="0">
                          <a:latin typeface="Verdana"/>
                          <a:cs typeface="Verdana"/>
                        </a:rPr>
                        <a:t>t</a:t>
                      </a:r>
                      <a:r>
                        <a:rPr sz="900" spc="10" dirty="0">
                          <a:latin typeface="Verdana"/>
                          <a:cs typeface="Verdana"/>
                        </a:rPr>
                        <a:t>o</a:t>
                      </a:r>
                      <a:r>
                        <a:rPr sz="900" dirty="0">
                          <a:latin typeface="Verdana"/>
                          <a:cs typeface="Verdana"/>
                        </a:rPr>
                        <a:t>p</a:t>
                      </a:r>
                      <a:r>
                        <a:rPr sz="900" spc="-70" dirty="0">
                          <a:latin typeface="Verdana"/>
                          <a:cs typeface="Verdana"/>
                        </a:rPr>
                        <a:t> </a:t>
                      </a:r>
                      <a:r>
                        <a:rPr sz="900" dirty="0">
                          <a:latin typeface="Verdana"/>
                          <a:cs typeface="Verdana"/>
                        </a:rPr>
                        <a:t>on</a:t>
                      </a:r>
                      <a:r>
                        <a:rPr sz="900" spc="-65" dirty="0">
                          <a:latin typeface="Verdana"/>
                          <a:cs typeface="Verdana"/>
                        </a:rPr>
                        <a:t> </a:t>
                      </a:r>
                      <a:r>
                        <a:rPr sz="900" dirty="0">
                          <a:latin typeface="Verdana"/>
                          <a:cs typeface="Verdana"/>
                        </a:rPr>
                        <a:t>a</a:t>
                      </a:r>
                      <a:r>
                        <a:rPr sz="900" spc="-70" dirty="0">
                          <a:latin typeface="Verdana"/>
                          <a:cs typeface="Verdana"/>
                        </a:rPr>
                        <a:t> </a:t>
                      </a:r>
                      <a:r>
                        <a:rPr sz="900" spc="-5" dirty="0">
                          <a:latin typeface="Verdana"/>
                          <a:cs typeface="Verdana"/>
                        </a:rPr>
                        <a:t>s</a:t>
                      </a:r>
                      <a:r>
                        <a:rPr sz="900" spc="10" dirty="0">
                          <a:latin typeface="Verdana"/>
                          <a:cs typeface="Verdana"/>
                        </a:rPr>
                        <a:t>i</a:t>
                      </a:r>
                      <a:r>
                        <a:rPr sz="900" spc="-10" dirty="0">
                          <a:latin typeface="Verdana"/>
                          <a:cs typeface="Verdana"/>
                        </a:rPr>
                        <a:t>gn</a:t>
                      </a:r>
                      <a:r>
                        <a:rPr sz="900" spc="-5" dirty="0">
                          <a:latin typeface="Verdana"/>
                          <a:cs typeface="Verdana"/>
                        </a:rPr>
                        <a:t>a</a:t>
                      </a:r>
                      <a:r>
                        <a:rPr sz="900" dirty="0">
                          <a:latin typeface="Verdana"/>
                          <a:cs typeface="Verdana"/>
                        </a:rPr>
                        <a:t>l</a:t>
                      </a:r>
                      <a:r>
                        <a:rPr sz="900" spc="-70" dirty="0">
                          <a:latin typeface="Verdana"/>
                          <a:cs typeface="Verdana"/>
                        </a:rPr>
                        <a:t> </a:t>
                      </a:r>
                      <a:r>
                        <a:rPr sz="900" dirty="0">
                          <a:latin typeface="Verdana"/>
                          <a:cs typeface="Verdana"/>
                        </a:rPr>
                        <a:t>or</a:t>
                      </a:r>
                      <a:r>
                        <a:rPr sz="900" spc="-65" dirty="0">
                          <a:latin typeface="Verdana"/>
                          <a:cs typeface="Verdana"/>
                        </a:rPr>
                        <a:t> </a:t>
                      </a:r>
                      <a:r>
                        <a:rPr sz="900" spc="5" dirty="0">
                          <a:latin typeface="Verdana"/>
                          <a:cs typeface="Verdana"/>
                        </a:rPr>
                        <a:t>c</a:t>
                      </a:r>
                      <a:r>
                        <a:rPr sz="900" dirty="0">
                          <a:latin typeface="Verdana"/>
                          <a:cs typeface="Verdana"/>
                        </a:rPr>
                        <a:t>o</a:t>
                      </a:r>
                      <a:r>
                        <a:rPr sz="900" spc="-10" dirty="0">
                          <a:latin typeface="Verdana"/>
                          <a:cs typeface="Verdana"/>
                        </a:rPr>
                        <a:t>m</a:t>
                      </a:r>
                      <a:r>
                        <a:rPr sz="900" spc="-20" dirty="0">
                          <a:latin typeface="Verdana"/>
                          <a:cs typeface="Verdana"/>
                        </a:rPr>
                        <a:t>m</a:t>
                      </a:r>
                      <a:r>
                        <a:rPr sz="900" spc="-5" dirty="0">
                          <a:latin typeface="Verdana"/>
                          <a:cs typeface="Verdana"/>
                        </a:rPr>
                        <a:t>a</a:t>
                      </a:r>
                      <a:r>
                        <a:rPr sz="900" dirty="0">
                          <a:latin typeface="Verdana"/>
                          <a:cs typeface="Verdana"/>
                        </a:rPr>
                        <a:t>nd</a:t>
                      </a:r>
                    </a:p>
                    <a:p>
                      <a:pPr marL="297180">
                        <a:lnSpc>
                          <a:spcPct val="100000"/>
                        </a:lnSpc>
                        <a:spcBef>
                          <a:spcPts val="20"/>
                        </a:spcBef>
                        <a:tabLst>
                          <a:tab pos="525145" algn="l"/>
                        </a:tabLst>
                      </a:pPr>
                      <a:r>
                        <a:rPr sz="900" dirty="0">
                          <a:latin typeface="Symbol"/>
                          <a:cs typeface="Symbol"/>
                        </a:rPr>
                        <a:t></a:t>
                      </a:r>
                      <a:r>
                        <a:rPr sz="900" dirty="0">
                          <a:latin typeface="Times New Roman"/>
                          <a:cs typeface="Times New Roman"/>
                        </a:rPr>
                        <a:t>	</a:t>
                      </a:r>
                      <a:r>
                        <a:rPr sz="900" spc="-90" dirty="0">
                          <a:latin typeface="Verdana"/>
                          <a:cs typeface="Verdana"/>
                        </a:rPr>
                        <a:t>Turn</a:t>
                      </a:r>
                      <a:r>
                        <a:rPr sz="900" spc="-70" dirty="0">
                          <a:latin typeface="Verdana"/>
                          <a:cs typeface="Verdana"/>
                        </a:rPr>
                        <a:t> </a:t>
                      </a:r>
                      <a:r>
                        <a:rPr sz="900" spc="15" dirty="0">
                          <a:latin typeface="Verdana"/>
                          <a:cs typeface="Verdana"/>
                        </a:rPr>
                        <a:t>pages</a:t>
                      </a:r>
                      <a:r>
                        <a:rPr sz="900" spc="-70" dirty="0">
                          <a:latin typeface="Verdana"/>
                          <a:cs typeface="Verdana"/>
                        </a:rPr>
                        <a:t> </a:t>
                      </a:r>
                      <a:r>
                        <a:rPr sz="900" spc="-40" dirty="0">
                          <a:latin typeface="Verdana"/>
                          <a:cs typeface="Verdana"/>
                        </a:rPr>
                        <a:t>in</a:t>
                      </a:r>
                      <a:r>
                        <a:rPr sz="900" spc="-70" dirty="0">
                          <a:latin typeface="Verdana"/>
                          <a:cs typeface="Verdana"/>
                        </a:rPr>
                        <a:t> </a:t>
                      </a:r>
                      <a:r>
                        <a:rPr sz="900" spc="70" dirty="0">
                          <a:latin typeface="Verdana"/>
                          <a:cs typeface="Verdana"/>
                        </a:rPr>
                        <a:t>a</a:t>
                      </a:r>
                      <a:r>
                        <a:rPr sz="900" spc="-70" dirty="0">
                          <a:latin typeface="Verdana"/>
                          <a:cs typeface="Verdana"/>
                        </a:rPr>
                        <a:t> </a:t>
                      </a:r>
                      <a:r>
                        <a:rPr sz="900" spc="-10" dirty="0">
                          <a:latin typeface="Verdana"/>
                          <a:cs typeface="Verdana"/>
                        </a:rPr>
                        <a:t>book,</a:t>
                      </a:r>
                      <a:r>
                        <a:rPr sz="900" spc="-80" dirty="0">
                          <a:latin typeface="Verdana"/>
                          <a:cs typeface="Verdana"/>
                        </a:rPr>
                        <a:t> </a:t>
                      </a:r>
                      <a:r>
                        <a:rPr sz="900" spc="-10" dirty="0">
                          <a:latin typeface="Verdana"/>
                          <a:cs typeface="Verdana"/>
                        </a:rPr>
                        <a:t>may</a:t>
                      </a:r>
                      <a:r>
                        <a:rPr sz="900" spc="-60" dirty="0">
                          <a:latin typeface="Verdana"/>
                          <a:cs typeface="Verdana"/>
                        </a:rPr>
                        <a:t> </a:t>
                      </a:r>
                      <a:r>
                        <a:rPr sz="900" spc="45" dirty="0">
                          <a:latin typeface="Verdana"/>
                          <a:cs typeface="Verdana"/>
                        </a:rPr>
                        <a:t>be</a:t>
                      </a:r>
                      <a:r>
                        <a:rPr sz="900" spc="-65" dirty="0">
                          <a:latin typeface="Verdana"/>
                          <a:cs typeface="Verdana"/>
                        </a:rPr>
                        <a:t> </a:t>
                      </a:r>
                      <a:r>
                        <a:rPr sz="900" spc="-30" dirty="0">
                          <a:latin typeface="Verdana"/>
                          <a:cs typeface="Verdana"/>
                        </a:rPr>
                        <a:t>several</a:t>
                      </a:r>
                      <a:r>
                        <a:rPr sz="900" spc="-70" dirty="0">
                          <a:latin typeface="Verdana"/>
                          <a:cs typeface="Verdana"/>
                        </a:rPr>
                        <a:t> </a:t>
                      </a:r>
                      <a:r>
                        <a:rPr sz="900" spc="5" dirty="0">
                          <a:latin typeface="Verdana"/>
                          <a:cs typeface="Verdana"/>
                        </a:rPr>
                        <a:t>at</a:t>
                      </a:r>
                      <a:r>
                        <a:rPr sz="900" spc="-75" dirty="0">
                          <a:latin typeface="Verdana"/>
                          <a:cs typeface="Verdana"/>
                        </a:rPr>
                        <a:t> </a:t>
                      </a:r>
                      <a:r>
                        <a:rPr sz="900" spc="45" dirty="0">
                          <a:latin typeface="Verdana"/>
                          <a:cs typeface="Verdana"/>
                        </a:rPr>
                        <a:t>once</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35" dirty="0">
                          <a:latin typeface="Verdana"/>
                          <a:cs typeface="Verdana"/>
                        </a:rPr>
                        <a:t>Walk</a:t>
                      </a:r>
                      <a:r>
                        <a:rPr sz="900" spc="-60" dirty="0">
                          <a:latin typeface="Verdana"/>
                          <a:cs typeface="Verdana"/>
                        </a:rPr>
                        <a:t> </a:t>
                      </a:r>
                      <a:r>
                        <a:rPr sz="900" spc="-50" dirty="0">
                          <a:latin typeface="Verdana"/>
                          <a:cs typeface="Verdana"/>
                        </a:rPr>
                        <a:t>upstairs</a:t>
                      </a:r>
                      <a:r>
                        <a:rPr sz="900" spc="-70" dirty="0">
                          <a:latin typeface="Verdana"/>
                          <a:cs typeface="Verdana"/>
                        </a:rPr>
                        <a:t> </a:t>
                      </a:r>
                      <a:r>
                        <a:rPr sz="900" spc="15" dirty="0">
                          <a:latin typeface="Verdana"/>
                          <a:cs typeface="Verdana"/>
                        </a:rPr>
                        <a:t>facing</a:t>
                      </a:r>
                      <a:r>
                        <a:rPr sz="900" spc="-70" dirty="0">
                          <a:latin typeface="Verdana"/>
                          <a:cs typeface="Verdana"/>
                        </a:rPr>
                        <a:t> </a:t>
                      </a:r>
                      <a:r>
                        <a:rPr sz="900" spc="-30" dirty="0">
                          <a:latin typeface="Verdana"/>
                          <a:cs typeface="Verdana"/>
                        </a:rPr>
                        <a:t>forwards</a:t>
                      </a:r>
                      <a:r>
                        <a:rPr sz="900" spc="-70" dirty="0">
                          <a:latin typeface="Verdana"/>
                          <a:cs typeface="Verdana"/>
                        </a:rPr>
                        <a:t> </a:t>
                      </a:r>
                      <a:r>
                        <a:rPr sz="900" spc="-35" dirty="0">
                          <a:latin typeface="Verdana"/>
                          <a:cs typeface="Verdana"/>
                        </a:rPr>
                        <a:t>with</a:t>
                      </a:r>
                      <a:r>
                        <a:rPr sz="900" spc="-65" dirty="0">
                          <a:latin typeface="Verdana"/>
                          <a:cs typeface="Verdana"/>
                        </a:rPr>
                        <a:t> </a:t>
                      </a:r>
                      <a:r>
                        <a:rPr sz="900" dirty="0">
                          <a:latin typeface="Verdana"/>
                          <a:cs typeface="Verdana"/>
                        </a:rPr>
                        <a:t>both</a:t>
                      </a:r>
                      <a:r>
                        <a:rPr sz="900" spc="-70" dirty="0">
                          <a:latin typeface="Verdana"/>
                          <a:cs typeface="Verdana"/>
                        </a:rPr>
                        <a:t> </a:t>
                      </a:r>
                      <a:r>
                        <a:rPr sz="900" dirty="0">
                          <a:latin typeface="Verdana"/>
                          <a:cs typeface="Verdana"/>
                        </a:rPr>
                        <a:t>feet</a:t>
                      </a:r>
                      <a:r>
                        <a:rPr sz="900" spc="-75" dirty="0">
                          <a:latin typeface="Verdana"/>
                          <a:cs typeface="Verdana"/>
                        </a:rPr>
                        <a:t> </a:t>
                      </a:r>
                      <a:r>
                        <a:rPr sz="900" dirty="0">
                          <a:latin typeface="Verdana"/>
                          <a:cs typeface="Verdana"/>
                        </a:rPr>
                        <a:t>onto</a:t>
                      </a:r>
                      <a:r>
                        <a:rPr sz="900" spc="-65" dirty="0">
                          <a:latin typeface="Verdana"/>
                          <a:cs typeface="Verdana"/>
                        </a:rPr>
                        <a:t> </a:t>
                      </a:r>
                      <a:r>
                        <a:rPr sz="900" spc="70" dirty="0">
                          <a:latin typeface="Verdana"/>
                          <a:cs typeface="Verdana"/>
                        </a:rPr>
                        <a:t>a</a:t>
                      </a:r>
                      <a:r>
                        <a:rPr sz="900" spc="-70" dirty="0">
                          <a:latin typeface="Verdana"/>
                          <a:cs typeface="Verdana"/>
                        </a:rPr>
                        <a:t> </a:t>
                      </a:r>
                      <a:r>
                        <a:rPr sz="900" spc="-35" dirty="0">
                          <a:latin typeface="Verdana"/>
                          <a:cs typeface="Verdana"/>
                        </a:rPr>
                        <a:t>single</a:t>
                      </a:r>
                      <a:r>
                        <a:rPr sz="900" spc="-65" dirty="0">
                          <a:latin typeface="Verdana"/>
                          <a:cs typeface="Verdana"/>
                        </a:rPr>
                        <a:t> </a:t>
                      </a:r>
                      <a:r>
                        <a:rPr sz="900" spc="-20" dirty="0">
                          <a:latin typeface="Verdana"/>
                          <a:cs typeface="Verdana"/>
                        </a:rPr>
                        <a:t>step</a:t>
                      </a:r>
                      <a:r>
                        <a:rPr sz="900" spc="-70" dirty="0">
                          <a:latin typeface="Verdana"/>
                          <a:cs typeface="Verdana"/>
                        </a:rPr>
                        <a:t> </a:t>
                      </a:r>
                      <a:r>
                        <a:rPr sz="900" spc="5" dirty="0">
                          <a:latin typeface="Verdana"/>
                          <a:cs typeface="Verdana"/>
                        </a:rPr>
                        <a:t>at</a:t>
                      </a:r>
                      <a:r>
                        <a:rPr sz="900" spc="-75" dirty="0">
                          <a:latin typeface="Verdana"/>
                          <a:cs typeface="Verdana"/>
                        </a:rPr>
                        <a:t> </a:t>
                      </a:r>
                      <a:r>
                        <a:rPr sz="900" spc="70" dirty="0">
                          <a:latin typeface="Verdana"/>
                          <a:cs typeface="Verdana"/>
                        </a:rPr>
                        <a:t>a</a:t>
                      </a:r>
                      <a:r>
                        <a:rPr sz="900" spc="-65" dirty="0">
                          <a:latin typeface="Verdana"/>
                          <a:cs typeface="Verdana"/>
                        </a:rPr>
                        <a:t> </a:t>
                      </a:r>
                      <a:r>
                        <a:rPr sz="900" spc="-30" dirty="0">
                          <a:latin typeface="Verdana"/>
                          <a:cs typeface="Verdana"/>
                        </a:rPr>
                        <a:t>time</a:t>
                      </a:r>
                      <a:endParaRPr sz="900" dirty="0">
                        <a:latin typeface="Verdana"/>
                        <a:cs typeface="Verdana"/>
                      </a:endParaRPr>
                    </a:p>
                    <a:p>
                      <a:pPr marL="297180">
                        <a:lnSpc>
                          <a:spcPct val="100000"/>
                        </a:lnSpc>
                        <a:spcBef>
                          <a:spcPts val="15"/>
                        </a:spcBef>
                        <a:tabLst>
                          <a:tab pos="525145" algn="l"/>
                        </a:tabLst>
                      </a:pPr>
                      <a:r>
                        <a:rPr sz="900" dirty="0">
                          <a:latin typeface="Symbol"/>
                          <a:cs typeface="Symbol"/>
                        </a:rPr>
                        <a:t></a:t>
                      </a:r>
                      <a:r>
                        <a:rPr sz="900" dirty="0">
                          <a:latin typeface="Times New Roman"/>
                          <a:cs typeface="Times New Roman"/>
                        </a:rPr>
                        <a:t>	</a:t>
                      </a:r>
                      <a:r>
                        <a:rPr sz="900" spc="-5" dirty="0">
                          <a:latin typeface="Verdana"/>
                          <a:cs typeface="Verdana"/>
                        </a:rPr>
                        <a:t>Participate</a:t>
                      </a:r>
                      <a:r>
                        <a:rPr sz="900" spc="-50" dirty="0">
                          <a:latin typeface="Verdana"/>
                          <a:cs typeface="Verdana"/>
                        </a:rPr>
                        <a:t> in</a:t>
                      </a:r>
                      <a:r>
                        <a:rPr sz="900" spc="-60" dirty="0">
                          <a:latin typeface="Verdana"/>
                          <a:cs typeface="Verdana"/>
                        </a:rPr>
                        <a:t> </a:t>
                      </a:r>
                      <a:r>
                        <a:rPr sz="900" spc="-30" dirty="0">
                          <a:latin typeface="Verdana"/>
                          <a:cs typeface="Verdana"/>
                        </a:rPr>
                        <a:t>finger</a:t>
                      </a:r>
                      <a:r>
                        <a:rPr sz="900" spc="-55" dirty="0">
                          <a:latin typeface="Verdana"/>
                          <a:cs typeface="Verdana"/>
                        </a:rPr>
                        <a:t> </a:t>
                      </a:r>
                      <a:r>
                        <a:rPr sz="900" spc="30" dirty="0">
                          <a:latin typeface="Verdana"/>
                          <a:cs typeface="Verdana"/>
                        </a:rPr>
                        <a:t>and</a:t>
                      </a:r>
                      <a:r>
                        <a:rPr sz="900" spc="-50" dirty="0">
                          <a:latin typeface="Verdana"/>
                          <a:cs typeface="Verdana"/>
                        </a:rPr>
                        <a:t> </a:t>
                      </a:r>
                      <a:r>
                        <a:rPr sz="900" spc="10" dirty="0">
                          <a:latin typeface="Verdana"/>
                          <a:cs typeface="Verdana"/>
                        </a:rPr>
                        <a:t>action</a:t>
                      </a:r>
                      <a:r>
                        <a:rPr sz="900" spc="-65" dirty="0">
                          <a:latin typeface="Verdana"/>
                          <a:cs typeface="Verdana"/>
                        </a:rPr>
                        <a:t> </a:t>
                      </a:r>
                      <a:r>
                        <a:rPr sz="900" spc="-60" dirty="0">
                          <a:latin typeface="Verdana"/>
                          <a:cs typeface="Verdana"/>
                        </a:rPr>
                        <a:t>rhymes,</a:t>
                      </a:r>
                      <a:r>
                        <a:rPr sz="900" spc="-70" dirty="0">
                          <a:latin typeface="Verdana"/>
                          <a:cs typeface="Verdana"/>
                        </a:rPr>
                        <a:t> </a:t>
                      </a:r>
                      <a:r>
                        <a:rPr sz="900" spc="-40" dirty="0">
                          <a:latin typeface="Verdana"/>
                          <a:cs typeface="Verdana"/>
                        </a:rPr>
                        <a:t>songs</a:t>
                      </a:r>
                      <a:r>
                        <a:rPr sz="900" spc="-60" dirty="0">
                          <a:latin typeface="Verdana"/>
                          <a:cs typeface="Verdana"/>
                        </a:rPr>
                        <a:t> </a:t>
                      </a:r>
                      <a:r>
                        <a:rPr sz="900" spc="35" dirty="0">
                          <a:latin typeface="Verdana"/>
                          <a:cs typeface="Verdana"/>
                        </a:rPr>
                        <a:t>and</a:t>
                      </a:r>
                      <a:r>
                        <a:rPr sz="900" spc="-60" dirty="0">
                          <a:latin typeface="Verdana"/>
                          <a:cs typeface="Verdana"/>
                        </a:rPr>
                        <a:t> </a:t>
                      </a:r>
                      <a:r>
                        <a:rPr sz="900" spc="-15" dirty="0">
                          <a:latin typeface="Verdana"/>
                          <a:cs typeface="Verdana"/>
                        </a:rPr>
                        <a:t>games,</a:t>
                      </a:r>
                      <a:r>
                        <a:rPr sz="900" spc="-70" dirty="0">
                          <a:latin typeface="Verdana"/>
                          <a:cs typeface="Verdana"/>
                        </a:rPr>
                        <a:t> </a:t>
                      </a:r>
                      <a:r>
                        <a:rPr sz="900" spc="15" dirty="0">
                          <a:latin typeface="Verdana"/>
                          <a:cs typeface="Verdana"/>
                        </a:rPr>
                        <a:t>copying</a:t>
                      </a:r>
                      <a:r>
                        <a:rPr sz="900" spc="-65" dirty="0">
                          <a:latin typeface="Verdana"/>
                          <a:cs typeface="Verdana"/>
                        </a:rPr>
                        <a:t> </a:t>
                      </a:r>
                      <a:r>
                        <a:rPr sz="900" spc="30" dirty="0">
                          <a:latin typeface="Verdana"/>
                          <a:cs typeface="Verdana"/>
                        </a:rPr>
                        <a:t>and</a:t>
                      </a:r>
                      <a:r>
                        <a:rPr sz="900" spc="-65" dirty="0">
                          <a:latin typeface="Verdana"/>
                          <a:cs typeface="Verdana"/>
                        </a:rPr>
                        <a:t> </a:t>
                      </a:r>
                      <a:r>
                        <a:rPr sz="900" spc="-30" dirty="0">
                          <a:latin typeface="Verdana"/>
                          <a:cs typeface="Verdana"/>
                        </a:rPr>
                        <a:t>imitating</a:t>
                      </a:r>
                      <a:r>
                        <a:rPr sz="900" spc="-40" dirty="0">
                          <a:latin typeface="Verdana"/>
                          <a:cs typeface="Verdana"/>
                        </a:rPr>
                        <a:t> </a:t>
                      </a:r>
                      <a:r>
                        <a:rPr sz="900" spc="-15" dirty="0">
                          <a:latin typeface="Verdana"/>
                          <a:cs typeface="Verdana"/>
                        </a:rPr>
                        <a:t>the</a:t>
                      </a:r>
                      <a:r>
                        <a:rPr sz="900" spc="-60" dirty="0">
                          <a:latin typeface="Verdana"/>
                          <a:cs typeface="Verdana"/>
                        </a:rPr>
                        <a:t> </a:t>
                      </a:r>
                      <a:r>
                        <a:rPr sz="900" spc="-25" dirty="0">
                          <a:latin typeface="Verdana"/>
                          <a:cs typeface="Verdana"/>
                        </a:rPr>
                        <a:t>movements</a:t>
                      </a:r>
                      <a:endParaRPr sz="900" dirty="0">
                        <a:latin typeface="Verdana"/>
                        <a:cs typeface="Verdana"/>
                      </a:endParaRPr>
                    </a:p>
                    <a:p>
                      <a:pPr marL="297180">
                        <a:lnSpc>
                          <a:spcPct val="100000"/>
                        </a:lnSpc>
                        <a:spcBef>
                          <a:spcPts val="20"/>
                        </a:spcBef>
                        <a:tabLst>
                          <a:tab pos="525145" algn="l"/>
                        </a:tabLst>
                      </a:pPr>
                      <a:r>
                        <a:rPr sz="900" dirty="0">
                          <a:latin typeface="Symbol"/>
                          <a:cs typeface="Symbol"/>
                        </a:rPr>
                        <a:t></a:t>
                      </a:r>
                      <a:r>
                        <a:rPr sz="900" dirty="0">
                          <a:latin typeface="Times New Roman"/>
                          <a:cs typeface="Times New Roman"/>
                        </a:rPr>
                        <a:t>	</a:t>
                      </a:r>
                      <a:r>
                        <a:rPr sz="900" spc="-50" dirty="0">
                          <a:latin typeface="Verdana"/>
                          <a:cs typeface="Verdana"/>
                        </a:rPr>
                        <a:t>Use</a:t>
                      </a:r>
                      <a:r>
                        <a:rPr sz="900" spc="-65" dirty="0">
                          <a:latin typeface="Verdana"/>
                          <a:cs typeface="Verdana"/>
                        </a:rPr>
                        <a:t> </a:t>
                      </a:r>
                      <a:r>
                        <a:rPr sz="900" spc="-45" dirty="0">
                          <a:latin typeface="Verdana"/>
                          <a:cs typeface="Verdana"/>
                        </a:rPr>
                        <a:t>smaller</a:t>
                      </a:r>
                      <a:r>
                        <a:rPr sz="900" spc="-55" dirty="0">
                          <a:latin typeface="Verdana"/>
                          <a:cs typeface="Verdana"/>
                        </a:rPr>
                        <a:t> </a:t>
                      </a:r>
                      <a:r>
                        <a:rPr sz="900" spc="-35" dirty="0">
                          <a:latin typeface="Verdana"/>
                          <a:cs typeface="Verdana"/>
                        </a:rPr>
                        <a:t>paintbrushes,</a:t>
                      </a:r>
                      <a:r>
                        <a:rPr sz="900" spc="-70" dirty="0">
                          <a:latin typeface="Verdana"/>
                          <a:cs typeface="Verdana"/>
                        </a:rPr>
                        <a:t> </a:t>
                      </a:r>
                      <a:r>
                        <a:rPr sz="900" dirty="0">
                          <a:latin typeface="Verdana"/>
                          <a:cs typeface="Verdana"/>
                        </a:rPr>
                        <a:t>dabbers</a:t>
                      </a:r>
                      <a:r>
                        <a:rPr sz="900" spc="-60" dirty="0">
                          <a:latin typeface="Verdana"/>
                          <a:cs typeface="Verdana"/>
                        </a:rPr>
                        <a:t> </a:t>
                      </a:r>
                      <a:r>
                        <a:rPr sz="900" spc="30" dirty="0">
                          <a:latin typeface="Verdana"/>
                          <a:cs typeface="Verdana"/>
                        </a:rPr>
                        <a:t>and</a:t>
                      </a:r>
                      <a:r>
                        <a:rPr sz="900" spc="-60" dirty="0">
                          <a:latin typeface="Verdana"/>
                          <a:cs typeface="Verdana"/>
                        </a:rPr>
                        <a:t> </a:t>
                      </a:r>
                      <a:r>
                        <a:rPr sz="900" spc="-15" dirty="0">
                          <a:latin typeface="Verdana"/>
                          <a:cs typeface="Verdana"/>
                        </a:rPr>
                        <a:t>chunky</a:t>
                      </a:r>
                      <a:r>
                        <a:rPr sz="900" spc="-60" dirty="0">
                          <a:latin typeface="Verdana"/>
                          <a:cs typeface="Verdana"/>
                        </a:rPr>
                        <a:t> </a:t>
                      </a:r>
                      <a:r>
                        <a:rPr sz="900" spc="-45" dirty="0">
                          <a:latin typeface="Verdana"/>
                          <a:cs typeface="Verdana"/>
                        </a:rPr>
                        <a:t>mark</a:t>
                      </a:r>
                      <a:r>
                        <a:rPr sz="900" spc="-55" dirty="0">
                          <a:latin typeface="Verdana"/>
                          <a:cs typeface="Verdana"/>
                        </a:rPr>
                        <a:t> </a:t>
                      </a:r>
                      <a:r>
                        <a:rPr sz="900" spc="-15" dirty="0">
                          <a:latin typeface="Verdana"/>
                          <a:cs typeface="Verdana"/>
                        </a:rPr>
                        <a:t>making</a:t>
                      </a:r>
                      <a:r>
                        <a:rPr sz="900" spc="-65" dirty="0">
                          <a:latin typeface="Verdana"/>
                          <a:cs typeface="Verdana"/>
                        </a:rPr>
                        <a:t> </a:t>
                      </a:r>
                      <a:r>
                        <a:rPr sz="900" spc="-35" dirty="0">
                          <a:latin typeface="Verdana"/>
                          <a:cs typeface="Verdana"/>
                        </a:rPr>
                        <a:t>tools</a:t>
                      </a:r>
                      <a:r>
                        <a:rPr sz="900" spc="-65" dirty="0">
                          <a:latin typeface="Verdana"/>
                          <a:cs typeface="Verdana"/>
                        </a:rPr>
                        <a:t> </a:t>
                      </a:r>
                      <a:r>
                        <a:rPr sz="900" spc="-5" dirty="0">
                          <a:latin typeface="Verdana"/>
                          <a:cs typeface="Verdana"/>
                        </a:rPr>
                        <a:t>to</a:t>
                      </a:r>
                      <a:r>
                        <a:rPr sz="900" spc="-65" dirty="0">
                          <a:latin typeface="Verdana"/>
                          <a:cs typeface="Verdana"/>
                        </a:rPr>
                        <a:t> </a:t>
                      </a:r>
                      <a:r>
                        <a:rPr sz="900" spc="-5" dirty="0">
                          <a:latin typeface="Verdana"/>
                          <a:cs typeface="Verdana"/>
                        </a:rPr>
                        <a:t>make</a:t>
                      </a:r>
                      <a:r>
                        <a:rPr sz="900" spc="-45" dirty="0">
                          <a:latin typeface="Verdana"/>
                          <a:cs typeface="Verdana"/>
                        </a:rPr>
                        <a:t> </a:t>
                      </a:r>
                      <a:r>
                        <a:rPr sz="900" spc="-60" dirty="0">
                          <a:latin typeface="Verdana"/>
                          <a:cs typeface="Verdana"/>
                        </a:rPr>
                        <a:t>marks </a:t>
                      </a:r>
                      <a:r>
                        <a:rPr sz="900" spc="10" dirty="0">
                          <a:latin typeface="Verdana"/>
                          <a:cs typeface="Verdana"/>
                        </a:rPr>
                        <a:t>on</a:t>
                      </a:r>
                      <a:r>
                        <a:rPr sz="900" spc="-60" dirty="0">
                          <a:latin typeface="Verdana"/>
                          <a:cs typeface="Verdana"/>
                        </a:rPr>
                        <a:t> </a:t>
                      </a:r>
                      <a:r>
                        <a:rPr sz="900" dirty="0">
                          <a:latin typeface="Verdana"/>
                          <a:cs typeface="Verdana"/>
                        </a:rPr>
                        <a:t>paper,</a:t>
                      </a:r>
                      <a:r>
                        <a:rPr sz="900" spc="195" dirty="0">
                          <a:latin typeface="Verdana"/>
                          <a:cs typeface="Verdana"/>
                        </a:rPr>
                        <a:t> </a:t>
                      </a:r>
                      <a:r>
                        <a:rPr sz="900" spc="-25" dirty="0">
                          <a:latin typeface="Verdana"/>
                          <a:cs typeface="Verdana"/>
                        </a:rPr>
                        <a:t>e.g.</a:t>
                      </a:r>
                      <a:r>
                        <a:rPr sz="900" spc="-70" dirty="0">
                          <a:latin typeface="Verdana"/>
                          <a:cs typeface="Verdana"/>
                        </a:rPr>
                        <a:t> </a:t>
                      </a:r>
                      <a:r>
                        <a:rPr sz="900" spc="-25" dirty="0">
                          <a:latin typeface="Verdana"/>
                          <a:cs typeface="Verdana"/>
                        </a:rPr>
                        <a:t>circles,</a:t>
                      </a:r>
                      <a:r>
                        <a:rPr sz="900" spc="-70" dirty="0">
                          <a:latin typeface="Verdana"/>
                          <a:cs typeface="Verdana"/>
                        </a:rPr>
                        <a:t> </a:t>
                      </a:r>
                      <a:r>
                        <a:rPr sz="900" spc="-55" dirty="0">
                          <a:latin typeface="Verdana"/>
                          <a:cs typeface="Verdana"/>
                        </a:rPr>
                        <a:t>lines,</a:t>
                      </a:r>
                      <a:r>
                        <a:rPr sz="900" spc="-85" dirty="0">
                          <a:latin typeface="Verdana"/>
                          <a:cs typeface="Verdana"/>
                        </a:rPr>
                        <a:t> </a:t>
                      </a:r>
                      <a:r>
                        <a:rPr sz="900" spc="-45" dirty="0">
                          <a:latin typeface="Verdana"/>
                          <a:cs typeface="Verdana"/>
                        </a:rPr>
                        <a:t>crosses</a:t>
                      </a:r>
                      <a:r>
                        <a:rPr sz="900" spc="-55" dirty="0">
                          <a:latin typeface="Verdana"/>
                          <a:cs typeface="Verdana"/>
                        </a:rPr>
                        <a:t> </a:t>
                      </a:r>
                      <a:r>
                        <a:rPr sz="900" spc="5" dirty="0">
                          <a:latin typeface="Verdana"/>
                          <a:cs typeface="Verdana"/>
                        </a:rPr>
                        <a:t>etc.</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30" dirty="0">
                          <a:latin typeface="Verdana"/>
                          <a:cs typeface="Verdana"/>
                        </a:rPr>
                        <a:t>Stand</a:t>
                      </a:r>
                      <a:r>
                        <a:rPr sz="900" spc="-75" dirty="0">
                          <a:latin typeface="Verdana"/>
                          <a:cs typeface="Verdana"/>
                        </a:rPr>
                        <a:t> still</a:t>
                      </a:r>
                      <a:r>
                        <a:rPr sz="900" spc="-70" dirty="0">
                          <a:latin typeface="Verdana"/>
                          <a:cs typeface="Verdana"/>
                        </a:rPr>
                        <a:t> </a:t>
                      </a:r>
                      <a:r>
                        <a:rPr sz="900" spc="30" dirty="0">
                          <a:latin typeface="Verdana"/>
                          <a:cs typeface="Verdana"/>
                        </a:rPr>
                        <a:t>and</a:t>
                      </a:r>
                      <a:r>
                        <a:rPr sz="900" spc="-75" dirty="0">
                          <a:latin typeface="Verdana"/>
                          <a:cs typeface="Verdana"/>
                        </a:rPr>
                        <a:t> </a:t>
                      </a:r>
                      <a:r>
                        <a:rPr sz="900" spc="-25" dirty="0">
                          <a:latin typeface="Verdana"/>
                          <a:cs typeface="Verdana"/>
                        </a:rPr>
                        <a:t>upright</a:t>
                      </a:r>
                      <a:r>
                        <a:rPr sz="900" spc="-75" dirty="0">
                          <a:latin typeface="Verdana"/>
                          <a:cs typeface="Verdana"/>
                        </a:rPr>
                        <a:t> </a:t>
                      </a:r>
                      <a:r>
                        <a:rPr sz="900" spc="10" dirty="0">
                          <a:latin typeface="Verdana"/>
                          <a:cs typeface="Verdana"/>
                        </a:rPr>
                        <a:t>on</a:t>
                      </a:r>
                      <a:r>
                        <a:rPr sz="900" spc="-65" dirty="0">
                          <a:latin typeface="Verdana"/>
                          <a:cs typeface="Verdana"/>
                        </a:rPr>
                        <a:t> </a:t>
                      </a:r>
                      <a:r>
                        <a:rPr sz="900" spc="70" dirty="0">
                          <a:latin typeface="Verdana"/>
                          <a:cs typeface="Verdana"/>
                        </a:rPr>
                        <a:t>a</a:t>
                      </a:r>
                      <a:r>
                        <a:rPr sz="900" spc="-70" dirty="0">
                          <a:latin typeface="Verdana"/>
                          <a:cs typeface="Verdana"/>
                        </a:rPr>
                        <a:t> </a:t>
                      </a:r>
                      <a:r>
                        <a:rPr sz="900" spc="-40" dirty="0">
                          <a:latin typeface="Verdana"/>
                          <a:cs typeface="Verdana"/>
                        </a:rPr>
                        <a:t>spot,</a:t>
                      </a:r>
                      <a:r>
                        <a:rPr sz="900" spc="-80" dirty="0">
                          <a:latin typeface="Verdana"/>
                          <a:cs typeface="Verdana"/>
                        </a:rPr>
                        <a:t> </a:t>
                      </a:r>
                      <a:r>
                        <a:rPr sz="900" spc="10" dirty="0">
                          <a:latin typeface="Verdana"/>
                          <a:cs typeface="Verdana"/>
                        </a:rPr>
                        <a:t>being</a:t>
                      </a:r>
                      <a:r>
                        <a:rPr sz="900" spc="-75" dirty="0">
                          <a:latin typeface="Verdana"/>
                          <a:cs typeface="Verdana"/>
                        </a:rPr>
                        <a:t> </a:t>
                      </a:r>
                      <a:r>
                        <a:rPr sz="900" spc="20" dirty="0">
                          <a:latin typeface="Verdana"/>
                          <a:cs typeface="Verdana"/>
                        </a:rPr>
                        <a:t>able</a:t>
                      </a:r>
                      <a:r>
                        <a:rPr sz="900" spc="-60" dirty="0">
                          <a:latin typeface="Verdana"/>
                          <a:cs typeface="Verdana"/>
                        </a:rPr>
                        <a:t> </a:t>
                      </a:r>
                      <a:r>
                        <a:rPr sz="900" spc="-10" dirty="0">
                          <a:latin typeface="Verdana"/>
                          <a:cs typeface="Verdana"/>
                        </a:rPr>
                        <a:t>to</a:t>
                      </a:r>
                      <a:r>
                        <a:rPr sz="900" spc="-55" dirty="0">
                          <a:latin typeface="Verdana"/>
                          <a:cs typeface="Verdana"/>
                        </a:rPr>
                        <a:t> </a:t>
                      </a:r>
                      <a:r>
                        <a:rPr sz="900" spc="-5" dirty="0">
                          <a:latin typeface="Verdana"/>
                          <a:cs typeface="Verdana"/>
                        </a:rPr>
                        <a:t>move</a:t>
                      </a:r>
                      <a:r>
                        <a:rPr sz="900" spc="-70" dirty="0">
                          <a:latin typeface="Verdana"/>
                          <a:cs typeface="Verdana"/>
                        </a:rPr>
                        <a:t> </a:t>
                      </a:r>
                      <a:r>
                        <a:rPr sz="900" spc="-50" dirty="0">
                          <a:latin typeface="Verdana"/>
                          <a:cs typeface="Verdana"/>
                        </a:rPr>
                        <a:t>arms</a:t>
                      </a:r>
                      <a:endParaRPr sz="900" dirty="0">
                        <a:latin typeface="Verdana"/>
                        <a:cs typeface="Verdana"/>
                      </a:endParaRPr>
                    </a:p>
                    <a:p>
                      <a:pPr marL="297180">
                        <a:lnSpc>
                          <a:spcPct val="100000"/>
                        </a:lnSpc>
                        <a:spcBef>
                          <a:spcPts val="30"/>
                        </a:spcBef>
                        <a:tabLst>
                          <a:tab pos="525145" algn="l"/>
                        </a:tabLst>
                      </a:pPr>
                      <a:r>
                        <a:rPr sz="900" dirty="0">
                          <a:latin typeface="Symbol"/>
                          <a:cs typeface="Symbol"/>
                        </a:rPr>
                        <a:t></a:t>
                      </a:r>
                      <a:r>
                        <a:rPr sz="900" dirty="0">
                          <a:latin typeface="Times New Roman"/>
                          <a:cs typeface="Times New Roman"/>
                        </a:rPr>
                        <a:t>	</a:t>
                      </a:r>
                      <a:r>
                        <a:rPr sz="900" spc="-50" dirty="0">
                          <a:latin typeface="Verdana"/>
                          <a:cs typeface="Verdana"/>
                        </a:rPr>
                        <a:t>Use</a:t>
                      </a:r>
                      <a:r>
                        <a:rPr sz="900" spc="-65" dirty="0">
                          <a:latin typeface="Verdana"/>
                          <a:cs typeface="Verdana"/>
                        </a:rPr>
                        <a:t> </a:t>
                      </a:r>
                      <a:r>
                        <a:rPr sz="900" spc="-10" dirty="0">
                          <a:latin typeface="Verdana"/>
                          <a:cs typeface="Verdana"/>
                        </a:rPr>
                        <a:t>large</a:t>
                      </a:r>
                      <a:r>
                        <a:rPr sz="900" spc="-65" dirty="0">
                          <a:latin typeface="Verdana"/>
                          <a:cs typeface="Verdana"/>
                        </a:rPr>
                        <a:t> </a:t>
                      </a:r>
                      <a:r>
                        <a:rPr sz="900" spc="-30" dirty="0">
                          <a:latin typeface="Verdana"/>
                          <a:cs typeface="Verdana"/>
                        </a:rPr>
                        <a:t>arm</a:t>
                      </a:r>
                      <a:r>
                        <a:rPr sz="900" spc="-60" dirty="0">
                          <a:latin typeface="Verdana"/>
                          <a:cs typeface="Verdana"/>
                        </a:rPr>
                        <a:t> </a:t>
                      </a:r>
                      <a:r>
                        <a:rPr sz="900" spc="-25" dirty="0">
                          <a:latin typeface="Verdana"/>
                          <a:cs typeface="Verdana"/>
                        </a:rPr>
                        <a:t>movements</a:t>
                      </a:r>
                      <a:r>
                        <a:rPr sz="900" spc="-55" dirty="0">
                          <a:latin typeface="Verdana"/>
                          <a:cs typeface="Verdana"/>
                        </a:rPr>
                        <a:t> </a:t>
                      </a:r>
                      <a:r>
                        <a:rPr sz="900" spc="-5" dirty="0">
                          <a:latin typeface="Verdana"/>
                          <a:cs typeface="Verdana"/>
                        </a:rPr>
                        <a:t>to</a:t>
                      </a:r>
                      <a:r>
                        <a:rPr sz="900" spc="-60" dirty="0">
                          <a:latin typeface="Verdana"/>
                          <a:cs typeface="Verdana"/>
                        </a:rPr>
                        <a:t> </a:t>
                      </a:r>
                      <a:r>
                        <a:rPr sz="900" spc="20" dirty="0">
                          <a:latin typeface="Verdana"/>
                          <a:cs typeface="Verdana"/>
                        </a:rPr>
                        <a:t>wave</a:t>
                      </a:r>
                      <a:r>
                        <a:rPr sz="900" spc="-65" dirty="0">
                          <a:latin typeface="Verdana"/>
                          <a:cs typeface="Verdana"/>
                        </a:rPr>
                        <a:t> </a:t>
                      </a:r>
                      <a:r>
                        <a:rPr sz="900" spc="-45" dirty="0">
                          <a:latin typeface="Verdana"/>
                          <a:cs typeface="Verdana"/>
                        </a:rPr>
                        <a:t>scarfs,</a:t>
                      </a:r>
                      <a:r>
                        <a:rPr sz="900" spc="-75" dirty="0">
                          <a:latin typeface="Verdana"/>
                          <a:cs typeface="Verdana"/>
                        </a:rPr>
                        <a:t> </a:t>
                      </a:r>
                      <a:r>
                        <a:rPr sz="900" spc="-25" dirty="0">
                          <a:latin typeface="Verdana"/>
                          <a:cs typeface="Verdana"/>
                        </a:rPr>
                        <a:t>ribbons</a:t>
                      </a:r>
                      <a:r>
                        <a:rPr sz="900" spc="-70" dirty="0">
                          <a:latin typeface="Verdana"/>
                          <a:cs typeface="Verdana"/>
                        </a:rPr>
                        <a:t> </a:t>
                      </a:r>
                      <a:r>
                        <a:rPr sz="900" spc="-40" dirty="0">
                          <a:latin typeface="Verdana"/>
                          <a:cs typeface="Verdana"/>
                        </a:rPr>
                        <a:t>in</a:t>
                      </a:r>
                      <a:r>
                        <a:rPr sz="900" spc="-75" dirty="0">
                          <a:latin typeface="Verdana"/>
                          <a:cs typeface="Verdana"/>
                        </a:rPr>
                        <a:t> </a:t>
                      </a:r>
                      <a:r>
                        <a:rPr sz="900" spc="-15" dirty="0">
                          <a:latin typeface="Verdana"/>
                          <a:cs typeface="Verdana"/>
                        </a:rPr>
                        <a:t>circular</a:t>
                      </a:r>
                      <a:r>
                        <a:rPr sz="900" spc="-60" dirty="0">
                          <a:latin typeface="Verdana"/>
                          <a:cs typeface="Verdana"/>
                        </a:rPr>
                        <a:t> </a:t>
                      </a:r>
                      <a:r>
                        <a:rPr sz="900" spc="-25" dirty="0">
                          <a:latin typeface="Verdana"/>
                          <a:cs typeface="Verdana"/>
                        </a:rPr>
                        <a:t>movements</a:t>
                      </a:r>
                      <a:endParaRPr sz="900" dirty="0">
                        <a:latin typeface="Verdana"/>
                        <a:cs typeface="Verdana"/>
                      </a:endParaRPr>
                    </a:p>
                    <a:p>
                      <a:pPr marL="297180">
                        <a:lnSpc>
                          <a:spcPct val="100000"/>
                        </a:lnSpc>
                        <a:spcBef>
                          <a:spcPts val="20"/>
                        </a:spcBef>
                        <a:tabLst>
                          <a:tab pos="525145" algn="l"/>
                        </a:tabLst>
                      </a:pPr>
                      <a:r>
                        <a:rPr sz="900" dirty="0">
                          <a:latin typeface="Symbol"/>
                          <a:cs typeface="Symbol"/>
                        </a:rPr>
                        <a:t></a:t>
                      </a:r>
                      <a:r>
                        <a:rPr sz="900" dirty="0">
                          <a:latin typeface="Times New Roman"/>
                          <a:cs typeface="Times New Roman"/>
                        </a:rPr>
                        <a:t>	</a:t>
                      </a:r>
                      <a:r>
                        <a:rPr sz="900" spc="-50" dirty="0">
                          <a:latin typeface="Verdana"/>
                          <a:cs typeface="Verdana"/>
                        </a:rPr>
                        <a:t>Work</a:t>
                      </a:r>
                      <a:r>
                        <a:rPr sz="900" spc="-65" dirty="0">
                          <a:latin typeface="Verdana"/>
                          <a:cs typeface="Verdana"/>
                        </a:rPr>
                        <a:t> </a:t>
                      </a:r>
                      <a:r>
                        <a:rPr sz="900" spc="-35" dirty="0">
                          <a:latin typeface="Verdana"/>
                          <a:cs typeface="Verdana"/>
                        </a:rPr>
                        <a:t>with</a:t>
                      </a:r>
                      <a:r>
                        <a:rPr sz="900" spc="-70" dirty="0">
                          <a:latin typeface="Verdana"/>
                          <a:cs typeface="Verdana"/>
                        </a:rPr>
                        <a:t> </a:t>
                      </a:r>
                      <a:r>
                        <a:rPr sz="900" spc="-20" dirty="0">
                          <a:latin typeface="Verdana"/>
                          <a:cs typeface="Verdana"/>
                        </a:rPr>
                        <a:t>other</a:t>
                      </a:r>
                      <a:r>
                        <a:rPr sz="900" spc="-75" dirty="0">
                          <a:latin typeface="Verdana"/>
                          <a:cs typeface="Verdana"/>
                        </a:rPr>
                        <a:t> </a:t>
                      </a:r>
                      <a:r>
                        <a:rPr sz="900" spc="-15" dirty="0">
                          <a:latin typeface="Verdana"/>
                          <a:cs typeface="Verdana"/>
                        </a:rPr>
                        <a:t>children</a:t>
                      </a:r>
                      <a:r>
                        <a:rPr sz="900" spc="-70" dirty="0">
                          <a:latin typeface="Verdana"/>
                          <a:cs typeface="Verdana"/>
                        </a:rPr>
                        <a:t> </a:t>
                      </a:r>
                      <a:r>
                        <a:rPr sz="900" spc="-5" dirty="0">
                          <a:latin typeface="Verdana"/>
                          <a:cs typeface="Verdana"/>
                        </a:rPr>
                        <a:t>to</a:t>
                      </a:r>
                      <a:r>
                        <a:rPr sz="900" spc="-70" dirty="0">
                          <a:latin typeface="Verdana"/>
                          <a:cs typeface="Verdana"/>
                        </a:rPr>
                        <a:t> </a:t>
                      </a:r>
                      <a:r>
                        <a:rPr sz="900" spc="-60" dirty="0">
                          <a:latin typeface="Verdana"/>
                          <a:cs typeface="Verdana"/>
                        </a:rPr>
                        <a:t>lift</a:t>
                      </a:r>
                      <a:r>
                        <a:rPr sz="900" spc="-75" dirty="0">
                          <a:latin typeface="Verdana"/>
                          <a:cs typeface="Verdana"/>
                        </a:rPr>
                        <a:t> </a:t>
                      </a:r>
                      <a:r>
                        <a:rPr sz="900" spc="70" dirty="0">
                          <a:latin typeface="Verdana"/>
                          <a:cs typeface="Verdana"/>
                        </a:rPr>
                        <a:t>a</a:t>
                      </a:r>
                      <a:r>
                        <a:rPr sz="900" spc="-70" dirty="0">
                          <a:latin typeface="Verdana"/>
                          <a:cs typeface="Verdana"/>
                        </a:rPr>
                        <a:t> </a:t>
                      </a:r>
                      <a:r>
                        <a:rPr sz="900" spc="-10" dirty="0">
                          <a:latin typeface="Verdana"/>
                          <a:cs typeface="Verdana"/>
                        </a:rPr>
                        <a:t>large</a:t>
                      </a:r>
                      <a:r>
                        <a:rPr sz="900" spc="-70" dirty="0">
                          <a:latin typeface="Verdana"/>
                          <a:cs typeface="Verdana"/>
                        </a:rPr>
                        <a:t> </a:t>
                      </a:r>
                      <a:r>
                        <a:rPr sz="900" spc="10" dirty="0">
                          <a:latin typeface="Verdana"/>
                          <a:cs typeface="Verdana"/>
                        </a:rPr>
                        <a:t>object</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30" dirty="0">
                          <a:latin typeface="Verdana"/>
                          <a:cs typeface="Verdana"/>
                        </a:rPr>
                        <a:t>Be</a:t>
                      </a:r>
                      <a:r>
                        <a:rPr sz="900" spc="-65" dirty="0">
                          <a:latin typeface="Verdana"/>
                          <a:cs typeface="Verdana"/>
                        </a:rPr>
                        <a:t> </a:t>
                      </a:r>
                      <a:r>
                        <a:rPr sz="900" spc="20" dirty="0">
                          <a:latin typeface="Verdana"/>
                          <a:cs typeface="Verdana"/>
                        </a:rPr>
                        <a:t>able</a:t>
                      </a:r>
                      <a:r>
                        <a:rPr sz="900" spc="-60" dirty="0">
                          <a:latin typeface="Verdana"/>
                          <a:cs typeface="Verdana"/>
                        </a:rPr>
                        <a:t> </a:t>
                      </a:r>
                      <a:r>
                        <a:rPr sz="900" spc="-10" dirty="0">
                          <a:latin typeface="Verdana"/>
                          <a:cs typeface="Verdana"/>
                        </a:rPr>
                        <a:t>to</a:t>
                      </a:r>
                      <a:r>
                        <a:rPr sz="900" spc="-65" dirty="0">
                          <a:latin typeface="Verdana"/>
                          <a:cs typeface="Verdana"/>
                        </a:rPr>
                        <a:t> </a:t>
                      </a:r>
                      <a:r>
                        <a:rPr sz="900" spc="-10" dirty="0">
                          <a:latin typeface="Verdana"/>
                          <a:cs typeface="Verdana"/>
                        </a:rPr>
                        <a:t>put</a:t>
                      </a:r>
                      <a:r>
                        <a:rPr sz="900" spc="-70" dirty="0">
                          <a:latin typeface="Verdana"/>
                          <a:cs typeface="Verdana"/>
                        </a:rPr>
                        <a:t> </a:t>
                      </a:r>
                      <a:r>
                        <a:rPr sz="900" spc="10" dirty="0">
                          <a:latin typeface="Verdana"/>
                          <a:cs typeface="Verdana"/>
                        </a:rPr>
                        <a:t>on</a:t>
                      </a:r>
                      <a:r>
                        <a:rPr sz="900" spc="-65" dirty="0">
                          <a:latin typeface="Verdana"/>
                          <a:cs typeface="Verdana"/>
                        </a:rPr>
                        <a:t> </a:t>
                      </a:r>
                      <a:r>
                        <a:rPr sz="900" spc="70" dirty="0">
                          <a:latin typeface="Verdana"/>
                          <a:cs typeface="Verdana"/>
                        </a:rPr>
                        <a:t>a</a:t>
                      </a:r>
                      <a:r>
                        <a:rPr sz="900" spc="-65" dirty="0">
                          <a:latin typeface="Verdana"/>
                          <a:cs typeface="Verdana"/>
                        </a:rPr>
                        <a:t> </a:t>
                      </a:r>
                      <a:r>
                        <a:rPr sz="900" spc="-20" dirty="0">
                          <a:latin typeface="Verdana"/>
                          <a:cs typeface="Verdana"/>
                        </a:rPr>
                        <a:t>pair</a:t>
                      </a:r>
                      <a:r>
                        <a:rPr sz="900" spc="-60" dirty="0">
                          <a:latin typeface="Verdana"/>
                          <a:cs typeface="Verdana"/>
                        </a:rPr>
                        <a:t> </a:t>
                      </a:r>
                      <a:r>
                        <a:rPr sz="900" dirty="0">
                          <a:latin typeface="Verdana"/>
                          <a:cs typeface="Verdana"/>
                        </a:rPr>
                        <a:t>of</a:t>
                      </a:r>
                      <a:r>
                        <a:rPr sz="900" spc="-75" dirty="0">
                          <a:latin typeface="Verdana"/>
                          <a:cs typeface="Verdana"/>
                        </a:rPr>
                        <a:t> </a:t>
                      </a:r>
                      <a:r>
                        <a:rPr sz="900" spc="-20" dirty="0">
                          <a:latin typeface="Verdana"/>
                          <a:cs typeface="Verdana"/>
                        </a:rPr>
                        <a:t>wellington</a:t>
                      </a:r>
                      <a:r>
                        <a:rPr sz="900" spc="-60" dirty="0">
                          <a:latin typeface="Verdana"/>
                          <a:cs typeface="Verdana"/>
                        </a:rPr>
                        <a:t> </a:t>
                      </a:r>
                      <a:r>
                        <a:rPr sz="900" spc="-10" dirty="0">
                          <a:latin typeface="Verdana"/>
                          <a:cs typeface="Verdana"/>
                        </a:rPr>
                        <a:t>boot</a:t>
                      </a:r>
                      <a:r>
                        <a:rPr lang="en-GB" sz="900" spc="-10" dirty="0">
                          <a:latin typeface="Verdana"/>
                          <a:cs typeface="Verdana"/>
                        </a:rPr>
                        <a:t>s</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5" dirty="0">
                          <a:latin typeface="Verdana"/>
                          <a:cs typeface="Verdana"/>
                        </a:rPr>
                        <a:t>S</a:t>
                      </a:r>
                      <a:r>
                        <a:rPr sz="900" spc="-10" dirty="0">
                          <a:latin typeface="Verdana"/>
                          <a:cs typeface="Verdana"/>
                        </a:rPr>
                        <a:t>t</a:t>
                      </a:r>
                      <a:r>
                        <a:rPr sz="900" spc="-5" dirty="0">
                          <a:latin typeface="Verdana"/>
                          <a:cs typeface="Verdana"/>
                        </a:rPr>
                        <a:t>a</a:t>
                      </a:r>
                      <a:r>
                        <a:rPr sz="900" dirty="0">
                          <a:latin typeface="Verdana"/>
                          <a:cs typeface="Verdana"/>
                        </a:rPr>
                        <a:t>rt</a:t>
                      </a:r>
                      <a:r>
                        <a:rPr sz="900" spc="-75" dirty="0">
                          <a:latin typeface="Verdana"/>
                          <a:cs typeface="Verdana"/>
                        </a:rPr>
                        <a:t> </a:t>
                      </a:r>
                      <a:r>
                        <a:rPr sz="900" dirty="0">
                          <a:latin typeface="Verdana"/>
                          <a:cs typeface="Verdana"/>
                        </a:rPr>
                        <a:t>to</a:t>
                      </a:r>
                      <a:r>
                        <a:rPr sz="900" spc="-60" dirty="0">
                          <a:latin typeface="Verdana"/>
                          <a:cs typeface="Verdana"/>
                        </a:rPr>
                        <a:t> </a:t>
                      </a:r>
                      <a:r>
                        <a:rPr sz="900" spc="-5" dirty="0">
                          <a:latin typeface="Verdana"/>
                          <a:cs typeface="Verdana"/>
                        </a:rPr>
                        <a:t>m</a:t>
                      </a:r>
                      <a:r>
                        <a:rPr sz="900" dirty="0">
                          <a:latin typeface="Verdana"/>
                          <a:cs typeface="Verdana"/>
                        </a:rPr>
                        <a:t>o</a:t>
                      </a:r>
                      <a:r>
                        <a:rPr sz="900" spc="-10" dirty="0">
                          <a:latin typeface="Verdana"/>
                          <a:cs typeface="Verdana"/>
                        </a:rPr>
                        <a:t>v</a:t>
                      </a:r>
                      <a:r>
                        <a:rPr sz="900" dirty="0">
                          <a:latin typeface="Verdana"/>
                          <a:cs typeface="Verdana"/>
                        </a:rPr>
                        <a:t>e</a:t>
                      </a:r>
                      <a:r>
                        <a:rPr sz="900" spc="-70" dirty="0">
                          <a:latin typeface="Verdana"/>
                          <a:cs typeface="Verdana"/>
                        </a:rPr>
                        <a:t> </a:t>
                      </a:r>
                      <a:r>
                        <a:rPr sz="900" dirty="0">
                          <a:latin typeface="Verdana"/>
                          <a:cs typeface="Verdana"/>
                        </a:rPr>
                        <a:t>a</a:t>
                      </a:r>
                      <a:r>
                        <a:rPr sz="900" spc="-70" dirty="0">
                          <a:latin typeface="Verdana"/>
                          <a:cs typeface="Verdana"/>
                        </a:rPr>
                        <a:t> </a:t>
                      </a:r>
                      <a:r>
                        <a:rPr sz="900" spc="-5" dirty="0">
                          <a:latin typeface="Verdana"/>
                          <a:cs typeface="Verdana"/>
                        </a:rPr>
                        <a:t>bal</a:t>
                      </a:r>
                      <a:r>
                        <a:rPr sz="900" dirty="0">
                          <a:latin typeface="Verdana"/>
                          <a:cs typeface="Verdana"/>
                        </a:rPr>
                        <a:t>l</a:t>
                      </a:r>
                      <a:r>
                        <a:rPr sz="900" spc="-70" dirty="0">
                          <a:latin typeface="Verdana"/>
                          <a:cs typeface="Verdana"/>
                        </a:rPr>
                        <a:t> </a:t>
                      </a:r>
                      <a:r>
                        <a:rPr sz="900" spc="-5" dirty="0">
                          <a:latin typeface="Verdana"/>
                          <a:cs typeface="Verdana"/>
                        </a:rPr>
                        <a:t>b</a:t>
                      </a:r>
                      <a:r>
                        <a:rPr sz="900" dirty="0">
                          <a:latin typeface="Verdana"/>
                          <a:cs typeface="Verdana"/>
                        </a:rPr>
                        <a:t>y</a:t>
                      </a:r>
                      <a:r>
                        <a:rPr sz="900" spc="-70" dirty="0">
                          <a:latin typeface="Verdana"/>
                          <a:cs typeface="Verdana"/>
                        </a:rPr>
                        <a:t> </a:t>
                      </a:r>
                      <a:r>
                        <a:rPr sz="900" dirty="0">
                          <a:latin typeface="Verdana"/>
                          <a:cs typeface="Verdana"/>
                        </a:rPr>
                        <a:t>k</a:t>
                      </a:r>
                      <a:r>
                        <a:rPr sz="900" spc="10" dirty="0">
                          <a:latin typeface="Verdana"/>
                          <a:cs typeface="Verdana"/>
                        </a:rPr>
                        <a:t>i</a:t>
                      </a:r>
                      <a:r>
                        <a:rPr sz="900" dirty="0">
                          <a:latin typeface="Verdana"/>
                          <a:cs typeface="Verdana"/>
                        </a:rPr>
                        <a:t>c</a:t>
                      </a:r>
                      <a:r>
                        <a:rPr sz="900" spc="-10" dirty="0">
                          <a:latin typeface="Verdana"/>
                          <a:cs typeface="Verdana"/>
                        </a:rPr>
                        <a:t>k</a:t>
                      </a:r>
                      <a:r>
                        <a:rPr sz="900" spc="-5" dirty="0">
                          <a:latin typeface="Verdana"/>
                          <a:cs typeface="Verdana"/>
                        </a:rPr>
                        <a:t>i</a:t>
                      </a:r>
                      <a:r>
                        <a:rPr sz="900" dirty="0">
                          <a:latin typeface="Verdana"/>
                          <a:cs typeface="Verdana"/>
                        </a:rPr>
                        <a:t>ng</a:t>
                      </a: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70" dirty="0">
                          <a:latin typeface="Verdana"/>
                          <a:cs typeface="Verdana"/>
                        </a:rPr>
                        <a:t>Start </a:t>
                      </a:r>
                      <a:r>
                        <a:rPr sz="900" spc="-5" dirty="0">
                          <a:latin typeface="Verdana"/>
                          <a:cs typeface="Verdana"/>
                        </a:rPr>
                        <a:t>to</a:t>
                      </a:r>
                      <a:r>
                        <a:rPr sz="900" spc="-50" dirty="0">
                          <a:latin typeface="Verdana"/>
                          <a:cs typeface="Verdana"/>
                        </a:rPr>
                        <a:t> </a:t>
                      </a:r>
                      <a:r>
                        <a:rPr sz="900" dirty="0">
                          <a:latin typeface="Verdana"/>
                          <a:cs typeface="Verdana"/>
                        </a:rPr>
                        <a:t>move</a:t>
                      </a:r>
                      <a:r>
                        <a:rPr sz="900" spc="-65" dirty="0">
                          <a:latin typeface="Verdana"/>
                          <a:cs typeface="Verdana"/>
                        </a:rPr>
                        <a:t> </a:t>
                      </a:r>
                      <a:r>
                        <a:rPr sz="900" spc="70" dirty="0">
                          <a:latin typeface="Verdana"/>
                          <a:cs typeface="Verdana"/>
                        </a:rPr>
                        <a:t>a</a:t>
                      </a:r>
                      <a:r>
                        <a:rPr sz="900" spc="-60" dirty="0">
                          <a:latin typeface="Verdana"/>
                          <a:cs typeface="Verdana"/>
                        </a:rPr>
                        <a:t> </a:t>
                      </a:r>
                      <a:r>
                        <a:rPr sz="900" spc="-10" dirty="0">
                          <a:latin typeface="Verdana"/>
                          <a:cs typeface="Verdana"/>
                        </a:rPr>
                        <a:t>ball</a:t>
                      </a:r>
                      <a:r>
                        <a:rPr sz="900" spc="-65" dirty="0">
                          <a:latin typeface="Verdana"/>
                          <a:cs typeface="Verdana"/>
                        </a:rPr>
                        <a:t> </a:t>
                      </a:r>
                      <a:r>
                        <a:rPr sz="900" spc="-5" dirty="0">
                          <a:latin typeface="Verdana"/>
                          <a:cs typeface="Verdana"/>
                        </a:rPr>
                        <a:t>by</a:t>
                      </a:r>
                      <a:r>
                        <a:rPr sz="900" spc="-60" dirty="0">
                          <a:latin typeface="Verdana"/>
                          <a:cs typeface="Verdana"/>
                        </a:rPr>
                        <a:t> </a:t>
                      </a:r>
                      <a:r>
                        <a:rPr sz="900" spc="-45" dirty="0">
                          <a:latin typeface="Verdana"/>
                          <a:cs typeface="Verdana"/>
                        </a:rPr>
                        <a:t>rolling,</a:t>
                      </a:r>
                      <a:r>
                        <a:rPr sz="900" spc="-75" dirty="0">
                          <a:latin typeface="Verdana"/>
                          <a:cs typeface="Verdana"/>
                        </a:rPr>
                        <a:t> </a:t>
                      </a:r>
                      <a:r>
                        <a:rPr sz="900" dirty="0">
                          <a:latin typeface="Verdana"/>
                          <a:cs typeface="Verdana"/>
                        </a:rPr>
                        <a:t>dropping</a:t>
                      </a:r>
                      <a:r>
                        <a:rPr sz="900" spc="-65" dirty="0">
                          <a:latin typeface="Verdana"/>
                          <a:cs typeface="Verdana"/>
                        </a:rPr>
                        <a:t> </a:t>
                      </a:r>
                      <a:r>
                        <a:rPr sz="900" spc="-40" dirty="0">
                          <a:latin typeface="Verdana"/>
                          <a:cs typeface="Verdana"/>
                        </a:rPr>
                        <a:t>or</a:t>
                      </a:r>
                      <a:r>
                        <a:rPr sz="900" spc="-60" dirty="0">
                          <a:latin typeface="Verdana"/>
                          <a:cs typeface="Verdana"/>
                        </a:rPr>
                        <a:t> </a:t>
                      </a:r>
                      <a:r>
                        <a:rPr sz="900" spc="-25" dirty="0">
                          <a:latin typeface="Verdana"/>
                          <a:cs typeface="Verdana"/>
                        </a:rPr>
                        <a:t>throwing</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70" dirty="0">
                          <a:latin typeface="Verdana"/>
                          <a:cs typeface="Verdana"/>
                        </a:rPr>
                        <a:t>Start</a:t>
                      </a:r>
                      <a:r>
                        <a:rPr sz="900" spc="-65" dirty="0">
                          <a:latin typeface="Verdana"/>
                          <a:cs typeface="Verdana"/>
                        </a:rPr>
                        <a:t> </a:t>
                      </a:r>
                      <a:r>
                        <a:rPr sz="900" spc="-10" dirty="0">
                          <a:latin typeface="Verdana"/>
                          <a:cs typeface="Verdana"/>
                        </a:rPr>
                        <a:t>to</a:t>
                      </a:r>
                      <a:r>
                        <a:rPr sz="900" spc="-65" dirty="0">
                          <a:latin typeface="Verdana"/>
                          <a:cs typeface="Verdana"/>
                        </a:rPr>
                        <a:t> </a:t>
                      </a:r>
                      <a:r>
                        <a:rPr sz="900" spc="15" dirty="0">
                          <a:latin typeface="Verdana"/>
                          <a:cs typeface="Verdana"/>
                        </a:rPr>
                        <a:t>develop</a:t>
                      </a:r>
                      <a:r>
                        <a:rPr sz="900" spc="-65" dirty="0">
                          <a:latin typeface="Verdana"/>
                          <a:cs typeface="Verdana"/>
                        </a:rPr>
                        <a:t> </a:t>
                      </a:r>
                      <a:r>
                        <a:rPr sz="900" spc="20" dirty="0">
                          <a:latin typeface="Verdana"/>
                          <a:cs typeface="Verdana"/>
                        </a:rPr>
                        <a:t>catching</a:t>
                      </a:r>
                      <a:r>
                        <a:rPr sz="900" spc="-70" dirty="0">
                          <a:latin typeface="Verdana"/>
                          <a:cs typeface="Verdana"/>
                        </a:rPr>
                        <a:t> </a:t>
                      </a:r>
                      <a:r>
                        <a:rPr sz="900" spc="-90" dirty="0">
                          <a:latin typeface="Verdana"/>
                          <a:cs typeface="Verdana"/>
                        </a:rPr>
                        <a:t>skills</a:t>
                      </a:r>
                      <a:r>
                        <a:rPr sz="900" spc="-60" dirty="0">
                          <a:latin typeface="Verdana"/>
                          <a:cs typeface="Verdana"/>
                        </a:rPr>
                        <a:t> </a:t>
                      </a:r>
                      <a:r>
                        <a:rPr sz="900" spc="-5" dirty="0">
                          <a:latin typeface="Verdana"/>
                          <a:cs typeface="Verdana"/>
                        </a:rPr>
                        <a:t>by</a:t>
                      </a:r>
                      <a:r>
                        <a:rPr sz="900" spc="-65" dirty="0">
                          <a:latin typeface="Verdana"/>
                          <a:cs typeface="Verdana"/>
                        </a:rPr>
                        <a:t> </a:t>
                      </a:r>
                      <a:r>
                        <a:rPr sz="900" spc="-15" dirty="0">
                          <a:latin typeface="Verdana"/>
                          <a:cs typeface="Verdana"/>
                        </a:rPr>
                        <a:t>closing</a:t>
                      </a:r>
                      <a:r>
                        <a:rPr sz="900" spc="-75" dirty="0">
                          <a:latin typeface="Verdana"/>
                          <a:cs typeface="Verdana"/>
                        </a:rPr>
                        <a:t> 2</a:t>
                      </a:r>
                      <a:r>
                        <a:rPr sz="900" spc="-60" dirty="0">
                          <a:latin typeface="Verdana"/>
                          <a:cs typeface="Verdana"/>
                        </a:rPr>
                        <a:t> </a:t>
                      </a:r>
                      <a:r>
                        <a:rPr sz="900" spc="-10" dirty="0">
                          <a:latin typeface="Verdana"/>
                          <a:cs typeface="Verdana"/>
                        </a:rPr>
                        <a:t>hands</a:t>
                      </a:r>
                      <a:r>
                        <a:rPr sz="900" spc="-60" dirty="0">
                          <a:latin typeface="Verdana"/>
                          <a:cs typeface="Verdana"/>
                        </a:rPr>
                        <a:t> </a:t>
                      </a:r>
                      <a:r>
                        <a:rPr sz="900" spc="10" dirty="0">
                          <a:latin typeface="Verdana"/>
                          <a:cs typeface="Verdana"/>
                        </a:rPr>
                        <a:t>on</a:t>
                      </a:r>
                      <a:r>
                        <a:rPr sz="900" spc="-65" dirty="0">
                          <a:latin typeface="Verdana"/>
                          <a:cs typeface="Verdana"/>
                        </a:rPr>
                        <a:t> </a:t>
                      </a:r>
                      <a:r>
                        <a:rPr sz="900" spc="70" dirty="0">
                          <a:latin typeface="Verdana"/>
                          <a:cs typeface="Verdana"/>
                        </a:rPr>
                        <a:t>a</a:t>
                      </a:r>
                      <a:r>
                        <a:rPr sz="900" spc="-60" dirty="0">
                          <a:latin typeface="Verdana"/>
                          <a:cs typeface="Verdana"/>
                        </a:rPr>
                        <a:t> </a:t>
                      </a:r>
                      <a:r>
                        <a:rPr sz="900" spc="-40" dirty="0">
                          <a:latin typeface="Verdana"/>
                          <a:cs typeface="Verdana"/>
                        </a:rPr>
                        <a:t>slow</a:t>
                      </a:r>
                      <a:r>
                        <a:rPr sz="900" spc="-55" dirty="0">
                          <a:latin typeface="Verdana"/>
                          <a:cs typeface="Verdana"/>
                        </a:rPr>
                        <a:t> </a:t>
                      </a:r>
                      <a:r>
                        <a:rPr sz="900" spc="-15" dirty="0">
                          <a:latin typeface="Verdana"/>
                          <a:cs typeface="Verdana"/>
                        </a:rPr>
                        <a:t>moving</a:t>
                      </a:r>
                      <a:r>
                        <a:rPr sz="900" spc="-65" dirty="0">
                          <a:latin typeface="Verdana"/>
                          <a:cs typeface="Verdana"/>
                        </a:rPr>
                        <a:t> </a:t>
                      </a:r>
                      <a:r>
                        <a:rPr sz="900" spc="-10" dirty="0">
                          <a:latin typeface="Verdana"/>
                          <a:cs typeface="Verdana"/>
                        </a:rPr>
                        <a:t>objects</a:t>
                      </a:r>
                      <a:r>
                        <a:rPr sz="900" spc="-65" dirty="0">
                          <a:latin typeface="Verdana"/>
                          <a:cs typeface="Verdana"/>
                        </a:rPr>
                        <a:t> </a:t>
                      </a:r>
                      <a:r>
                        <a:rPr sz="900" spc="-25" dirty="0">
                          <a:latin typeface="Verdana"/>
                          <a:cs typeface="Verdana"/>
                        </a:rPr>
                        <a:t>e.g.</a:t>
                      </a:r>
                      <a:r>
                        <a:rPr sz="900" spc="-70" dirty="0">
                          <a:latin typeface="Verdana"/>
                          <a:cs typeface="Verdana"/>
                        </a:rPr>
                        <a:t> </a:t>
                      </a:r>
                      <a:r>
                        <a:rPr sz="900" spc="-20" dirty="0">
                          <a:latin typeface="Verdana"/>
                          <a:cs typeface="Verdana"/>
                        </a:rPr>
                        <a:t>balloons,</a:t>
                      </a:r>
                      <a:r>
                        <a:rPr sz="900" spc="-75" dirty="0">
                          <a:latin typeface="Verdana"/>
                          <a:cs typeface="Verdana"/>
                        </a:rPr>
                        <a:t> </a:t>
                      </a:r>
                      <a:r>
                        <a:rPr sz="900" spc="-25" dirty="0">
                          <a:latin typeface="Verdana"/>
                          <a:cs typeface="Verdana"/>
                        </a:rPr>
                        <a:t>scarves</a:t>
                      </a:r>
                      <a:endParaRPr sz="900" dirty="0">
                        <a:latin typeface="Verdana"/>
                        <a:cs typeface="Verdana"/>
                      </a:endParaRPr>
                    </a:p>
                    <a:p>
                      <a:pPr marL="297180">
                        <a:lnSpc>
                          <a:spcPct val="100000"/>
                        </a:lnSpc>
                        <a:spcBef>
                          <a:spcPts val="20"/>
                        </a:spcBef>
                        <a:tabLst>
                          <a:tab pos="525145" algn="l"/>
                        </a:tabLst>
                      </a:pPr>
                      <a:r>
                        <a:rPr sz="900" dirty="0">
                          <a:latin typeface="Symbol"/>
                          <a:cs typeface="Symbol"/>
                        </a:rPr>
                        <a:t></a:t>
                      </a:r>
                      <a:r>
                        <a:rPr sz="900" dirty="0">
                          <a:latin typeface="Times New Roman"/>
                          <a:cs typeface="Times New Roman"/>
                        </a:rPr>
                        <a:t>	</a:t>
                      </a:r>
                      <a:r>
                        <a:rPr sz="900" spc="-50" dirty="0">
                          <a:latin typeface="Verdana"/>
                          <a:cs typeface="Verdana"/>
                        </a:rPr>
                        <a:t>Use</a:t>
                      </a:r>
                      <a:r>
                        <a:rPr sz="900" spc="-70" dirty="0">
                          <a:latin typeface="Verdana"/>
                          <a:cs typeface="Verdana"/>
                        </a:rPr>
                        <a:t> </a:t>
                      </a:r>
                      <a:r>
                        <a:rPr sz="900" spc="-75" dirty="0">
                          <a:latin typeface="Verdana"/>
                          <a:cs typeface="Verdana"/>
                        </a:rPr>
                        <a:t>1</a:t>
                      </a:r>
                      <a:r>
                        <a:rPr sz="900" spc="-65" dirty="0">
                          <a:latin typeface="Verdana"/>
                          <a:cs typeface="Verdana"/>
                        </a:rPr>
                        <a:t> </a:t>
                      </a:r>
                      <a:r>
                        <a:rPr sz="900" dirty="0">
                          <a:latin typeface="Verdana"/>
                          <a:cs typeface="Verdana"/>
                        </a:rPr>
                        <a:t>foot</a:t>
                      </a:r>
                      <a:r>
                        <a:rPr sz="900" spc="-75" dirty="0">
                          <a:latin typeface="Verdana"/>
                          <a:cs typeface="Verdana"/>
                        </a:rPr>
                        <a:t> </a:t>
                      </a:r>
                      <a:r>
                        <a:rPr sz="900" spc="-5" dirty="0">
                          <a:latin typeface="Verdana"/>
                          <a:cs typeface="Verdana"/>
                        </a:rPr>
                        <a:t>to</a:t>
                      </a:r>
                      <a:r>
                        <a:rPr sz="900" spc="-75" dirty="0">
                          <a:latin typeface="Verdana"/>
                          <a:cs typeface="Verdana"/>
                        </a:rPr>
                        <a:t> </a:t>
                      </a:r>
                      <a:r>
                        <a:rPr sz="900" dirty="0">
                          <a:latin typeface="Verdana"/>
                          <a:cs typeface="Verdana"/>
                        </a:rPr>
                        <a:t>propel</a:t>
                      </a:r>
                      <a:r>
                        <a:rPr sz="900" spc="-70" dirty="0">
                          <a:latin typeface="Verdana"/>
                          <a:cs typeface="Verdana"/>
                        </a:rPr>
                        <a:t> </a:t>
                      </a:r>
                      <a:r>
                        <a:rPr sz="900" spc="-35" dirty="0">
                          <a:latin typeface="Verdana"/>
                          <a:cs typeface="Verdana"/>
                        </a:rPr>
                        <a:t>themselves</a:t>
                      </a:r>
                      <a:r>
                        <a:rPr sz="900" spc="-70" dirty="0">
                          <a:latin typeface="Verdana"/>
                          <a:cs typeface="Verdana"/>
                        </a:rPr>
                        <a:t> </a:t>
                      </a:r>
                      <a:r>
                        <a:rPr sz="900" spc="10" dirty="0">
                          <a:latin typeface="Verdana"/>
                          <a:cs typeface="Verdana"/>
                        </a:rPr>
                        <a:t>on</a:t>
                      </a:r>
                      <a:r>
                        <a:rPr sz="900" spc="-70" dirty="0">
                          <a:latin typeface="Verdana"/>
                          <a:cs typeface="Verdana"/>
                        </a:rPr>
                        <a:t> </a:t>
                      </a:r>
                      <a:r>
                        <a:rPr sz="900" spc="70" dirty="0">
                          <a:latin typeface="Verdana"/>
                          <a:cs typeface="Verdana"/>
                        </a:rPr>
                        <a:t>a</a:t>
                      </a:r>
                      <a:r>
                        <a:rPr sz="900" spc="-70" dirty="0">
                          <a:latin typeface="Verdana"/>
                          <a:cs typeface="Verdana"/>
                        </a:rPr>
                        <a:t> </a:t>
                      </a:r>
                      <a:r>
                        <a:rPr sz="900" spc="15" dirty="0">
                          <a:latin typeface="Verdana"/>
                          <a:cs typeface="Verdana"/>
                        </a:rPr>
                        <a:t>wheeled</a:t>
                      </a:r>
                      <a:r>
                        <a:rPr sz="900" spc="-75" dirty="0">
                          <a:latin typeface="Verdana"/>
                          <a:cs typeface="Verdana"/>
                        </a:rPr>
                        <a:t> </a:t>
                      </a:r>
                      <a:r>
                        <a:rPr sz="900" spc="-25" dirty="0">
                          <a:latin typeface="Verdana"/>
                          <a:cs typeface="Verdana"/>
                        </a:rPr>
                        <a:t>toy</a:t>
                      </a:r>
                      <a:r>
                        <a:rPr sz="900" spc="-60" dirty="0">
                          <a:latin typeface="Verdana"/>
                          <a:cs typeface="Verdana"/>
                        </a:rPr>
                        <a:t> </a:t>
                      </a:r>
                      <a:r>
                        <a:rPr sz="900" spc="-35" dirty="0">
                          <a:latin typeface="Verdana"/>
                          <a:cs typeface="Verdana"/>
                        </a:rPr>
                        <a:t>(e.g.</a:t>
                      </a:r>
                      <a:r>
                        <a:rPr sz="900" spc="-65" dirty="0">
                          <a:latin typeface="Verdana"/>
                          <a:cs typeface="Verdana"/>
                        </a:rPr>
                        <a:t> </a:t>
                      </a:r>
                      <a:r>
                        <a:rPr sz="900" spc="-75" dirty="0">
                          <a:latin typeface="Verdana"/>
                          <a:cs typeface="Verdana"/>
                        </a:rPr>
                        <a:t>3</a:t>
                      </a:r>
                      <a:r>
                        <a:rPr sz="900" spc="-65" dirty="0">
                          <a:latin typeface="Verdana"/>
                          <a:cs typeface="Verdana"/>
                        </a:rPr>
                        <a:t> </a:t>
                      </a:r>
                      <a:r>
                        <a:rPr sz="900" spc="15" dirty="0">
                          <a:latin typeface="Verdana"/>
                          <a:cs typeface="Verdana"/>
                        </a:rPr>
                        <a:t>wheeled</a:t>
                      </a:r>
                      <a:r>
                        <a:rPr sz="900" spc="-75" dirty="0">
                          <a:latin typeface="Verdana"/>
                          <a:cs typeface="Verdana"/>
                        </a:rPr>
                        <a:t> </a:t>
                      </a:r>
                      <a:r>
                        <a:rPr sz="900" spc="-20" dirty="0">
                          <a:latin typeface="Verdana"/>
                          <a:cs typeface="Verdana"/>
                        </a:rPr>
                        <a:t>scooter)</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30" dirty="0">
                          <a:latin typeface="Verdana"/>
                          <a:cs typeface="Verdana"/>
                        </a:rPr>
                        <a:t>Be</a:t>
                      </a:r>
                      <a:r>
                        <a:rPr sz="900" spc="-65" dirty="0">
                          <a:latin typeface="Verdana"/>
                          <a:cs typeface="Verdana"/>
                        </a:rPr>
                        <a:t> </a:t>
                      </a:r>
                      <a:r>
                        <a:rPr sz="900" spc="20" dirty="0">
                          <a:latin typeface="Verdana"/>
                          <a:cs typeface="Verdana"/>
                        </a:rPr>
                        <a:t>able</a:t>
                      </a:r>
                      <a:r>
                        <a:rPr sz="900" spc="-65" dirty="0">
                          <a:latin typeface="Verdana"/>
                          <a:cs typeface="Verdana"/>
                        </a:rPr>
                        <a:t> </a:t>
                      </a:r>
                      <a:r>
                        <a:rPr sz="900" spc="-10" dirty="0">
                          <a:latin typeface="Verdana"/>
                          <a:cs typeface="Verdana"/>
                        </a:rPr>
                        <a:t>to</a:t>
                      </a:r>
                      <a:r>
                        <a:rPr sz="900" spc="-70" dirty="0">
                          <a:latin typeface="Verdana"/>
                          <a:cs typeface="Verdana"/>
                        </a:rPr>
                        <a:t> </a:t>
                      </a:r>
                      <a:r>
                        <a:rPr sz="900" spc="-15" dirty="0">
                          <a:latin typeface="Verdana"/>
                          <a:cs typeface="Verdana"/>
                        </a:rPr>
                        <a:t>pour</a:t>
                      </a:r>
                      <a:r>
                        <a:rPr sz="900" spc="-60" dirty="0">
                          <a:latin typeface="Verdana"/>
                          <a:cs typeface="Verdana"/>
                        </a:rPr>
                        <a:t> </a:t>
                      </a:r>
                      <a:r>
                        <a:rPr sz="900" spc="-10" dirty="0">
                          <a:latin typeface="Verdana"/>
                          <a:cs typeface="Verdana"/>
                        </a:rPr>
                        <a:t>water</a:t>
                      </a:r>
                      <a:r>
                        <a:rPr sz="900" spc="-60" dirty="0">
                          <a:latin typeface="Verdana"/>
                          <a:cs typeface="Verdana"/>
                        </a:rPr>
                        <a:t> </a:t>
                      </a:r>
                      <a:r>
                        <a:rPr sz="900" spc="-40" dirty="0">
                          <a:latin typeface="Verdana"/>
                          <a:cs typeface="Verdana"/>
                        </a:rPr>
                        <a:t>from</a:t>
                      </a:r>
                      <a:r>
                        <a:rPr sz="900" spc="-85" dirty="0">
                          <a:latin typeface="Verdana"/>
                          <a:cs typeface="Verdana"/>
                        </a:rPr>
                        <a:t> </a:t>
                      </a:r>
                      <a:r>
                        <a:rPr sz="900" spc="70" dirty="0">
                          <a:latin typeface="Verdana"/>
                          <a:cs typeface="Verdana"/>
                        </a:rPr>
                        <a:t>a</a:t>
                      </a:r>
                      <a:r>
                        <a:rPr sz="900" spc="-70" dirty="0">
                          <a:latin typeface="Verdana"/>
                          <a:cs typeface="Verdana"/>
                        </a:rPr>
                        <a:t> </a:t>
                      </a:r>
                      <a:r>
                        <a:rPr sz="900" spc="-50" dirty="0">
                          <a:latin typeface="Verdana"/>
                          <a:cs typeface="Verdana"/>
                        </a:rPr>
                        <a:t>small</a:t>
                      </a:r>
                      <a:r>
                        <a:rPr sz="900" spc="-70" dirty="0">
                          <a:latin typeface="Verdana"/>
                          <a:cs typeface="Verdana"/>
                        </a:rPr>
                        <a:t> </a:t>
                      </a:r>
                      <a:r>
                        <a:rPr sz="900" spc="-10" dirty="0">
                          <a:latin typeface="Verdana"/>
                          <a:cs typeface="Verdana"/>
                        </a:rPr>
                        <a:t>bottle</a:t>
                      </a:r>
                      <a:r>
                        <a:rPr sz="900" spc="-70" dirty="0">
                          <a:latin typeface="Verdana"/>
                          <a:cs typeface="Verdana"/>
                        </a:rPr>
                        <a:t> </a:t>
                      </a:r>
                      <a:r>
                        <a:rPr sz="900" spc="-40" dirty="0">
                          <a:latin typeface="Verdana"/>
                          <a:cs typeface="Verdana"/>
                        </a:rPr>
                        <a:t>or</a:t>
                      </a:r>
                      <a:r>
                        <a:rPr sz="900" spc="-60" dirty="0">
                          <a:latin typeface="Verdana"/>
                          <a:cs typeface="Verdana"/>
                        </a:rPr>
                        <a:t> </a:t>
                      </a:r>
                      <a:r>
                        <a:rPr sz="900" spc="-40" dirty="0">
                          <a:latin typeface="Verdana"/>
                          <a:cs typeface="Verdana"/>
                        </a:rPr>
                        <a:t>jug</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5" dirty="0">
                          <a:latin typeface="Verdana"/>
                          <a:cs typeface="Verdana"/>
                        </a:rPr>
                        <a:t>P</a:t>
                      </a:r>
                      <a:r>
                        <a:rPr sz="900" dirty="0">
                          <a:latin typeface="Verdana"/>
                          <a:cs typeface="Verdana"/>
                        </a:rPr>
                        <a:t>o</a:t>
                      </a:r>
                      <a:r>
                        <a:rPr sz="900" spc="10" dirty="0">
                          <a:latin typeface="Verdana"/>
                          <a:cs typeface="Verdana"/>
                        </a:rPr>
                        <a:t>i</a:t>
                      </a:r>
                      <a:r>
                        <a:rPr sz="900" dirty="0">
                          <a:latin typeface="Verdana"/>
                          <a:cs typeface="Verdana"/>
                        </a:rPr>
                        <a:t>nt</a:t>
                      </a:r>
                      <a:r>
                        <a:rPr sz="900" spc="-75" dirty="0">
                          <a:latin typeface="Verdana"/>
                          <a:cs typeface="Verdana"/>
                        </a:rPr>
                        <a:t> </a:t>
                      </a:r>
                      <a:r>
                        <a:rPr sz="900" dirty="0">
                          <a:latin typeface="Verdana"/>
                          <a:cs typeface="Verdana"/>
                        </a:rPr>
                        <a:t>to</a:t>
                      </a:r>
                      <a:r>
                        <a:rPr sz="900" spc="-75" dirty="0">
                          <a:latin typeface="Verdana"/>
                          <a:cs typeface="Verdana"/>
                        </a:rPr>
                        <a:t> </a:t>
                      </a:r>
                      <a:r>
                        <a:rPr sz="900" spc="-5" dirty="0">
                          <a:latin typeface="Verdana"/>
                          <a:cs typeface="Verdana"/>
                        </a:rPr>
                        <a:t>pa</a:t>
                      </a:r>
                      <a:r>
                        <a:rPr sz="900" dirty="0">
                          <a:latin typeface="Verdana"/>
                          <a:cs typeface="Verdana"/>
                        </a:rPr>
                        <a:t>r</a:t>
                      </a:r>
                      <a:r>
                        <a:rPr sz="900" spc="-10" dirty="0">
                          <a:latin typeface="Verdana"/>
                          <a:cs typeface="Verdana"/>
                        </a:rPr>
                        <a:t>t</a:t>
                      </a:r>
                      <a:r>
                        <a:rPr sz="900" dirty="0">
                          <a:latin typeface="Verdana"/>
                          <a:cs typeface="Verdana"/>
                        </a:rPr>
                        <a:t>s</a:t>
                      </a:r>
                      <a:r>
                        <a:rPr sz="900" spc="-70" dirty="0">
                          <a:latin typeface="Verdana"/>
                          <a:cs typeface="Verdana"/>
                        </a:rPr>
                        <a:t> </a:t>
                      </a:r>
                      <a:r>
                        <a:rPr sz="900" dirty="0">
                          <a:latin typeface="Verdana"/>
                          <a:cs typeface="Verdana"/>
                        </a:rPr>
                        <a:t>of</a:t>
                      </a:r>
                      <a:r>
                        <a:rPr sz="900" spc="-65" dirty="0">
                          <a:latin typeface="Verdana"/>
                          <a:cs typeface="Verdana"/>
                        </a:rPr>
                        <a:t> </a:t>
                      </a:r>
                      <a:r>
                        <a:rPr sz="900" dirty="0">
                          <a:latin typeface="Verdana"/>
                          <a:cs typeface="Verdana"/>
                        </a:rPr>
                        <a:t>the</a:t>
                      </a:r>
                      <a:r>
                        <a:rPr sz="900" spc="-65" dirty="0">
                          <a:latin typeface="Verdana"/>
                          <a:cs typeface="Verdana"/>
                        </a:rPr>
                        <a:t> </a:t>
                      </a:r>
                      <a:r>
                        <a:rPr sz="900" spc="-5" dirty="0">
                          <a:latin typeface="Verdana"/>
                          <a:cs typeface="Verdana"/>
                        </a:rPr>
                        <a:t>bo</a:t>
                      </a:r>
                      <a:r>
                        <a:rPr sz="900" spc="-10" dirty="0">
                          <a:latin typeface="Verdana"/>
                          <a:cs typeface="Verdana"/>
                        </a:rPr>
                        <a:t>d</a:t>
                      </a:r>
                      <a:r>
                        <a:rPr sz="900" dirty="0">
                          <a:latin typeface="Verdana"/>
                          <a:cs typeface="Verdana"/>
                        </a:rPr>
                        <a:t>y</a:t>
                      </a:r>
                      <a:r>
                        <a:rPr sz="900" spc="-70" dirty="0">
                          <a:latin typeface="Verdana"/>
                          <a:cs typeface="Verdana"/>
                        </a:rPr>
                        <a:t> </a:t>
                      </a:r>
                      <a:r>
                        <a:rPr sz="900" spc="-5" dirty="0">
                          <a:latin typeface="Verdana"/>
                          <a:cs typeface="Verdana"/>
                        </a:rPr>
                        <a:t>w</a:t>
                      </a:r>
                      <a:r>
                        <a:rPr sz="900" dirty="0">
                          <a:latin typeface="Verdana"/>
                          <a:cs typeface="Verdana"/>
                        </a:rPr>
                        <a:t>hen</a:t>
                      </a:r>
                      <a:r>
                        <a:rPr sz="900" spc="-70" dirty="0">
                          <a:latin typeface="Verdana"/>
                          <a:cs typeface="Verdana"/>
                        </a:rPr>
                        <a:t> </a:t>
                      </a:r>
                      <a:r>
                        <a:rPr sz="900" spc="-5" dirty="0">
                          <a:latin typeface="Verdana"/>
                          <a:cs typeface="Verdana"/>
                        </a:rPr>
                        <a:t>a</a:t>
                      </a:r>
                      <a:r>
                        <a:rPr sz="900" dirty="0">
                          <a:latin typeface="Verdana"/>
                          <a:cs typeface="Verdana"/>
                        </a:rPr>
                        <a:t>n</a:t>
                      </a:r>
                      <a:r>
                        <a:rPr sz="900" spc="-70" dirty="0">
                          <a:latin typeface="Verdana"/>
                          <a:cs typeface="Verdana"/>
                        </a:rPr>
                        <a:t> </a:t>
                      </a:r>
                      <a:r>
                        <a:rPr sz="900" spc="-5" dirty="0">
                          <a:latin typeface="Verdana"/>
                          <a:cs typeface="Verdana"/>
                        </a:rPr>
                        <a:t>ad</a:t>
                      </a:r>
                      <a:r>
                        <a:rPr sz="900" dirty="0">
                          <a:latin typeface="Verdana"/>
                          <a:cs typeface="Verdana"/>
                        </a:rPr>
                        <a:t>u</a:t>
                      </a:r>
                      <a:r>
                        <a:rPr sz="900" spc="10" dirty="0">
                          <a:latin typeface="Verdana"/>
                          <a:cs typeface="Verdana"/>
                        </a:rPr>
                        <a:t>l</a:t>
                      </a:r>
                      <a:r>
                        <a:rPr sz="900" dirty="0">
                          <a:latin typeface="Verdana"/>
                          <a:cs typeface="Verdana"/>
                        </a:rPr>
                        <a:t>t</a:t>
                      </a:r>
                      <a:r>
                        <a:rPr sz="900" spc="-75" dirty="0">
                          <a:latin typeface="Verdana"/>
                          <a:cs typeface="Verdana"/>
                        </a:rPr>
                        <a:t> </a:t>
                      </a:r>
                      <a:r>
                        <a:rPr sz="900" dirty="0">
                          <a:latin typeface="Verdana"/>
                          <a:cs typeface="Verdana"/>
                        </a:rPr>
                        <a:t>n</a:t>
                      </a:r>
                      <a:r>
                        <a:rPr sz="900" spc="-5" dirty="0">
                          <a:latin typeface="Verdana"/>
                          <a:cs typeface="Verdana"/>
                        </a:rPr>
                        <a:t>a</a:t>
                      </a:r>
                      <a:r>
                        <a:rPr sz="900" spc="-20" dirty="0">
                          <a:latin typeface="Verdana"/>
                          <a:cs typeface="Verdana"/>
                        </a:rPr>
                        <a:t>m</a:t>
                      </a:r>
                      <a:r>
                        <a:rPr sz="900" dirty="0">
                          <a:latin typeface="Verdana"/>
                          <a:cs typeface="Verdana"/>
                        </a:rPr>
                        <a:t>es</a:t>
                      </a:r>
                      <a:r>
                        <a:rPr sz="900" spc="-70" dirty="0">
                          <a:latin typeface="Verdana"/>
                          <a:cs typeface="Verdana"/>
                        </a:rPr>
                        <a:t> </a:t>
                      </a:r>
                      <a:r>
                        <a:rPr sz="900" spc="-5" dirty="0">
                          <a:latin typeface="Verdana"/>
                          <a:cs typeface="Verdana"/>
                        </a:rPr>
                        <a:t>t</a:t>
                      </a:r>
                      <a:r>
                        <a:rPr sz="900" dirty="0">
                          <a:latin typeface="Verdana"/>
                          <a:cs typeface="Verdana"/>
                        </a:rPr>
                        <a:t>hem</a:t>
                      </a: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15" dirty="0">
                          <a:latin typeface="Verdana"/>
                          <a:cs typeface="Verdana"/>
                        </a:rPr>
                        <a:t>T</a:t>
                      </a:r>
                      <a:r>
                        <a:rPr sz="900" dirty="0">
                          <a:latin typeface="Verdana"/>
                          <a:cs typeface="Verdana"/>
                        </a:rPr>
                        <a:t>o</a:t>
                      </a:r>
                      <a:r>
                        <a:rPr sz="900" spc="-70" dirty="0">
                          <a:latin typeface="Verdana"/>
                          <a:cs typeface="Verdana"/>
                        </a:rPr>
                        <a:t> </a:t>
                      </a:r>
                      <a:r>
                        <a:rPr sz="900" spc="5" dirty="0">
                          <a:latin typeface="Verdana"/>
                          <a:cs typeface="Verdana"/>
                        </a:rPr>
                        <a:t>u</a:t>
                      </a:r>
                      <a:r>
                        <a:rPr sz="900" spc="-5" dirty="0">
                          <a:latin typeface="Verdana"/>
                          <a:cs typeface="Verdana"/>
                        </a:rPr>
                        <a:t>s</a:t>
                      </a:r>
                      <a:r>
                        <a:rPr sz="900" dirty="0">
                          <a:latin typeface="Verdana"/>
                          <a:cs typeface="Verdana"/>
                        </a:rPr>
                        <a:t>e</a:t>
                      </a:r>
                      <a:r>
                        <a:rPr sz="900" spc="-65" dirty="0">
                          <a:latin typeface="Verdana"/>
                          <a:cs typeface="Verdana"/>
                        </a:rPr>
                        <a:t> </a:t>
                      </a:r>
                      <a:r>
                        <a:rPr sz="900" spc="-5" dirty="0">
                          <a:latin typeface="Verdana"/>
                          <a:cs typeface="Verdana"/>
                        </a:rPr>
                        <a:t>sp</a:t>
                      </a:r>
                      <a:r>
                        <a:rPr sz="900" dirty="0">
                          <a:latin typeface="Verdana"/>
                          <a:cs typeface="Verdana"/>
                        </a:rPr>
                        <a:t>r</a:t>
                      </a:r>
                      <a:r>
                        <a:rPr sz="900" spc="10" dirty="0">
                          <a:latin typeface="Verdana"/>
                          <a:cs typeface="Verdana"/>
                        </a:rPr>
                        <a:t>i</a:t>
                      </a:r>
                      <a:r>
                        <a:rPr sz="900" dirty="0">
                          <a:latin typeface="Verdana"/>
                          <a:cs typeface="Verdana"/>
                        </a:rPr>
                        <a:t>ng</a:t>
                      </a:r>
                      <a:r>
                        <a:rPr sz="900" spc="-75" dirty="0">
                          <a:latin typeface="Verdana"/>
                          <a:cs typeface="Verdana"/>
                        </a:rPr>
                        <a:t> </a:t>
                      </a:r>
                      <a:r>
                        <a:rPr sz="900" dirty="0">
                          <a:latin typeface="Verdana"/>
                          <a:cs typeface="Verdana"/>
                        </a:rPr>
                        <a:t>lo</a:t>
                      </a:r>
                      <a:r>
                        <a:rPr sz="900" spc="-5" dirty="0">
                          <a:latin typeface="Verdana"/>
                          <a:cs typeface="Verdana"/>
                        </a:rPr>
                        <a:t>ad</a:t>
                      </a:r>
                      <a:r>
                        <a:rPr sz="900" dirty="0">
                          <a:latin typeface="Verdana"/>
                          <a:cs typeface="Verdana"/>
                        </a:rPr>
                        <a:t>ed</a:t>
                      </a:r>
                      <a:r>
                        <a:rPr sz="900" spc="-75" dirty="0">
                          <a:latin typeface="Verdana"/>
                          <a:cs typeface="Verdana"/>
                        </a:rPr>
                        <a:t> </a:t>
                      </a:r>
                      <a:r>
                        <a:rPr sz="900" spc="-5" dirty="0">
                          <a:latin typeface="Verdana"/>
                          <a:cs typeface="Verdana"/>
                        </a:rPr>
                        <a:t>sc</a:t>
                      </a:r>
                      <a:r>
                        <a:rPr sz="900" spc="10" dirty="0">
                          <a:latin typeface="Verdana"/>
                          <a:cs typeface="Verdana"/>
                        </a:rPr>
                        <a:t>i</a:t>
                      </a:r>
                      <a:r>
                        <a:rPr sz="900" spc="-5" dirty="0">
                          <a:latin typeface="Verdana"/>
                          <a:cs typeface="Verdana"/>
                        </a:rPr>
                        <a:t>sso</a:t>
                      </a:r>
                      <a:r>
                        <a:rPr sz="900" dirty="0">
                          <a:latin typeface="Verdana"/>
                          <a:cs typeface="Verdana"/>
                        </a:rPr>
                        <a:t>rs</a:t>
                      </a:r>
                    </a:p>
                    <a:p>
                      <a:pPr marL="297180">
                        <a:lnSpc>
                          <a:spcPts val="1040"/>
                        </a:lnSpc>
                        <a:spcBef>
                          <a:spcPts val="25"/>
                        </a:spcBef>
                        <a:tabLst>
                          <a:tab pos="525145" algn="l"/>
                        </a:tabLst>
                      </a:pPr>
                      <a:r>
                        <a:rPr sz="900" dirty="0">
                          <a:latin typeface="Symbol"/>
                          <a:cs typeface="Symbol"/>
                        </a:rPr>
                        <a:t></a:t>
                      </a:r>
                      <a:r>
                        <a:rPr sz="900" dirty="0">
                          <a:latin typeface="Times New Roman"/>
                          <a:cs typeface="Times New Roman"/>
                        </a:rPr>
                        <a:t>	</a:t>
                      </a:r>
                      <a:r>
                        <a:rPr sz="900" spc="5" dirty="0">
                          <a:latin typeface="Verdana"/>
                          <a:cs typeface="Verdana"/>
                        </a:rPr>
                        <a:t>Develop</a:t>
                      </a:r>
                      <a:r>
                        <a:rPr sz="900" spc="-65" dirty="0">
                          <a:latin typeface="Verdana"/>
                          <a:cs typeface="Verdana"/>
                        </a:rPr>
                        <a:t> </a:t>
                      </a:r>
                      <a:r>
                        <a:rPr sz="900" spc="-20" dirty="0">
                          <a:latin typeface="Verdana"/>
                          <a:cs typeface="Verdana"/>
                        </a:rPr>
                        <a:t>fine</a:t>
                      </a:r>
                      <a:r>
                        <a:rPr sz="900" spc="-60" dirty="0">
                          <a:latin typeface="Verdana"/>
                          <a:cs typeface="Verdana"/>
                        </a:rPr>
                        <a:t> </a:t>
                      </a:r>
                      <a:r>
                        <a:rPr sz="900" spc="-30" dirty="0">
                          <a:latin typeface="Verdana"/>
                          <a:cs typeface="Verdana"/>
                        </a:rPr>
                        <a:t>motor</a:t>
                      </a:r>
                      <a:r>
                        <a:rPr sz="900" spc="-55" dirty="0">
                          <a:latin typeface="Verdana"/>
                          <a:cs typeface="Verdana"/>
                        </a:rPr>
                        <a:t> </a:t>
                      </a:r>
                      <a:r>
                        <a:rPr sz="900" spc="30" dirty="0">
                          <a:latin typeface="Verdana"/>
                          <a:cs typeface="Verdana"/>
                        </a:rPr>
                        <a:t>and</a:t>
                      </a:r>
                      <a:r>
                        <a:rPr sz="900" spc="-50" dirty="0">
                          <a:latin typeface="Verdana"/>
                          <a:cs typeface="Verdana"/>
                        </a:rPr>
                        <a:t> </a:t>
                      </a:r>
                      <a:r>
                        <a:rPr sz="900" spc="-15" dirty="0">
                          <a:latin typeface="Verdana"/>
                          <a:cs typeface="Verdana"/>
                        </a:rPr>
                        <a:t>manipulation</a:t>
                      </a:r>
                      <a:r>
                        <a:rPr sz="900" spc="-55" dirty="0">
                          <a:latin typeface="Verdana"/>
                          <a:cs typeface="Verdana"/>
                        </a:rPr>
                        <a:t> </a:t>
                      </a:r>
                      <a:r>
                        <a:rPr sz="900" spc="-90" dirty="0">
                          <a:latin typeface="Verdana"/>
                          <a:cs typeface="Verdana"/>
                        </a:rPr>
                        <a:t>skills</a:t>
                      </a:r>
                      <a:r>
                        <a:rPr sz="900" spc="-60" dirty="0">
                          <a:latin typeface="Verdana"/>
                          <a:cs typeface="Verdana"/>
                        </a:rPr>
                        <a:t> </a:t>
                      </a:r>
                      <a:r>
                        <a:rPr sz="900" spc="30" dirty="0">
                          <a:latin typeface="Verdana"/>
                          <a:cs typeface="Verdana"/>
                        </a:rPr>
                        <a:t>and</a:t>
                      </a:r>
                      <a:r>
                        <a:rPr sz="900" spc="-70" dirty="0">
                          <a:latin typeface="Verdana"/>
                          <a:cs typeface="Verdana"/>
                        </a:rPr>
                        <a:t> </a:t>
                      </a:r>
                      <a:r>
                        <a:rPr sz="900" spc="-30" dirty="0">
                          <a:latin typeface="Verdana"/>
                          <a:cs typeface="Verdana"/>
                        </a:rPr>
                        <a:t>finger</a:t>
                      </a:r>
                      <a:r>
                        <a:rPr sz="900" spc="-65" dirty="0">
                          <a:latin typeface="Verdana"/>
                          <a:cs typeface="Verdana"/>
                        </a:rPr>
                        <a:t> </a:t>
                      </a:r>
                      <a:r>
                        <a:rPr sz="900" spc="-45" dirty="0">
                          <a:latin typeface="Verdana"/>
                          <a:cs typeface="Verdana"/>
                        </a:rPr>
                        <a:t>strength,</a:t>
                      </a:r>
                      <a:r>
                        <a:rPr sz="900" spc="-70" dirty="0">
                          <a:latin typeface="Verdana"/>
                          <a:cs typeface="Verdana"/>
                        </a:rPr>
                        <a:t> </a:t>
                      </a:r>
                      <a:r>
                        <a:rPr sz="900" spc="-15" dirty="0">
                          <a:latin typeface="Verdana"/>
                          <a:cs typeface="Verdana"/>
                        </a:rPr>
                        <a:t>such</a:t>
                      </a:r>
                      <a:r>
                        <a:rPr sz="900" spc="-60" dirty="0">
                          <a:latin typeface="Verdana"/>
                          <a:cs typeface="Verdana"/>
                        </a:rPr>
                        <a:t> </a:t>
                      </a:r>
                      <a:r>
                        <a:rPr sz="900" spc="-30" dirty="0">
                          <a:latin typeface="Verdana"/>
                          <a:cs typeface="Verdana"/>
                        </a:rPr>
                        <a:t>as</a:t>
                      </a:r>
                      <a:r>
                        <a:rPr sz="900" spc="-55" dirty="0">
                          <a:latin typeface="Verdana"/>
                          <a:cs typeface="Verdana"/>
                        </a:rPr>
                        <a:t> </a:t>
                      </a:r>
                      <a:r>
                        <a:rPr sz="900" dirty="0">
                          <a:latin typeface="Verdana"/>
                          <a:cs typeface="Verdana"/>
                        </a:rPr>
                        <a:t>Dough</a:t>
                      </a:r>
                      <a:r>
                        <a:rPr sz="900" spc="-60" dirty="0">
                          <a:latin typeface="Verdana"/>
                          <a:cs typeface="Verdana"/>
                        </a:rPr>
                        <a:t> </a:t>
                      </a:r>
                      <a:r>
                        <a:rPr sz="900" spc="-25" dirty="0">
                          <a:latin typeface="Verdana"/>
                          <a:cs typeface="Verdana"/>
                        </a:rPr>
                        <a:t>Disco,</a:t>
                      </a:r>
                      <a:r>
                        <a:rPr sz="900" spc="-70" dirty="0">
                          <a:latin typeface="Verdana"/>
                          <a:cs typeface="Verdana"/>
                        </a:rPr>
                        <a:t>  </a:t>
                      </a:r>
                      <a:r>
                        <a:rPr sz="900" spc="-10" dirty="0">
                          <a:latin typeface="Verdana"/>
                          <a:cs typeface="Verdana"/>
                        </a:rPr>
                        <a:t>threading</a:t>
                      </a:r>
                      <a:r>
                        <a:rPr lang="en-GB" sz="900" spc="-10" dirty="0">
                          <a:latin typeface="Verdana"/>
                          <a:cs typeface="Verdana"/>
                        </a:rPr>
                        <a:t>, using tweezers</a:t>
                      </a:r>
                      <a:endParaRPr sz="900" dirty="0">
                        <a:latin typeface="Verdana"/>
                        <a:cs typeface="Verdana"/>
                      </a:endParaRPr>
                    </a:p>
                  </a:txBody>
                  <a:tcPr marL="0" marR="0" marT="8890" marB="0">
                    <a:lnL w="12700">
                      <a:solidFill>
                        <a:srgbClr val="6F2F9F"/>
                      </a:solidFill>
                      <a:prstDash val="solid"/>
                    </a:lnL>
                    <a:lnR w="12700">
                      <a:solidFill>
                        <a:srgbClr val="6F2F9F"/>
                      </a:solidFill>
                      <a:prstDash val="solid"/>
                    </a:lnR>
                    <a:lnT w="12700">
                      <a:solidFill>
                        <a:srgbClr val="6F2F9F"/>
                      </a:solidFill>
                      <a:prstDash val="solid"/>
                    </a:lnT>
                    <a:lnB w="12700">
                      <a:solidFill>
                        <a:srgbClr val="6F2F9F"/>
                      </a:solidFill>
                      <a:prstDash val="solid"/>
                    </a:lnB>
                  </a:tcPr>
                </a:tc>
                <a:extLst>
                  <a:ext uri="{0D108BD9-81ED-4DB2-BD59-A6C34878D82A}">
                    <a16:rowId xmlns:a16="http://schemas.microsoft.com/office/drawing/2014/main" val="10002"/>
                  </a:ext>
                </a:extLst>
              </a:tr>
              <a:tr h="292735">
                <a:tc>
                  <a:txBody>
                    <a:bodyPr/>
                    <a:lstStyle/>
                    <a:p>
                      <a:pPr marL="68580">
                        <a:lnSpc>
                          <a:spcPct val="100000"/>
                        </a:lnSpc>
                        <a:spcBef>
                          <a:spcPts val="60"/>
                        </a:spcBef>
                      </a:pPr>
                      <a:r>
                        <a:rPr sz="900" b="1" spc="-10" dirty="0">
                          <a:solidFill>
                            <a:srgbClr val="FFFFFF"/>
                          </a:solidFill>
                          <a:latin typeface="Tahoma"/>
                          <a:cs typeface="Tahoma"/>
                        </a:rPr>
                        <a:t>N</a:t>
                      </a:r>
                      <a:r>
                        <a:rPr sz="900" b="1" dirty="0">
                          <a:solidFill>
                            <a:srgbClr val="FFFFFF"/>
                          </a:solidFill>
                          <a:latin typeface="Tahoma"/>
                          <a:cs typeface="Tahoma"/>
                        </a:rPr>
                        <a:t>1</a:t>
                      </a:r>
                      <a:r>
                        <a:rPr sz="900" b="1" spc="-15" dirty="0">
                          <a:solidFill>
                            <a:srgbClr val="FFFFFF"/>
                          </a:solidFill>
                          <a:latin typeface="Tahoma"/>
                          <a:cs typeface="Tahoma"/>
                        </a:rPr>
                        <a:t> </a:t>
                      </a:r>
                      <a:r>
                        <a:rPr sz="900" b="1" spc="-10" dirty="0">
                          <a:solidFill>
                            <a:srgbClr val="FFFFFF"/>
                          </a:solidFill>
                          <a:latin typeface="Tahoma"/>
                          <a:cs typeface="Tahoma"/>
                        </a:rPr>
                        <a:t>(N</a:t>
                      </a:r>
                      <a:r>
                        <a:rPr sz="900" b="1" spc="-5" dirty="0">
                          <a:solidFill>
                            <a:srgbClr val="FFFFFF"/>
                          </a:solidFill>
                          <a:latin typeface="Tahoma"/>
                          <a:cs typeface="Tahoma"/>
                        </a:rPr>
                        <a:t>1</a:t>
                      </a:r>
                      <a:r>
                        <a:rPr sz="900" b="1" spc="10" dirty="0">
                          <a:solidFill>
                            <a:srgbClr val="FFFFFF"/>
                          </a:solidFill>
                          <a:latin typeface="Tahoma"/>
                          <a:cs typeface="Tahoma"/>
                        </a:rPr>
                        <a:t>+</a:t>
                      </a:r>
                      <a:r>
                        <a:rPr sz="900" b="1" dirty="0">
                          <a:solidFill>
                            <a:srgbClr val="FFFFFF"/>
                          </a:solidFill>
                          <a:latin typeface="Tahoma"/>
                          <a:cs typeface="Tahoma"/>
                        </a:rPr>
                        <a:t>)</a:t>
                      </a:r>
                      <a:endParaRPr sz="900">
                        <a:latin typeface="Tahoma"/>
                        <a:cs typeface="Tahoma"/>
                      </a:endParaRPr>
                    </a:p>
                    <a:p>
                      <a:pPr marL="68580">
                        <a:lnSpc>
                          <a:spcPts val="1040"/>
                        </a:lnSpc>
                        <a:spcBef>
                          <a:spcPts val="25"/>
                        </a:spcBef>
                      </a:pPr>
                      <a:r>
                        <a:rPr sz="900" b="1" spc="5" dirty="0">
                          <a:latin typeface="Tahoma"/>
                          <a:cs typeface="Tahoma"/>
                        </a:rPr>
                        <a:t>B</a:t>
                      </a:r>
                      <a:r>
                        <a:rPr sz="900" b="1" dirty="0">
                          <a:latin typeface="Tahoma"/>
                          <a:cs typeface="Tahoma"/>
                        </a:rPr>
                        <a:t>y</a:t>
                      </a:r>
                      <a:r>
                        <a:rPr sz="900" b="1" spc="-10" dirty="0">
                          <a:latin typeface="Tahoma"/>
                          <a:cs typeface="Tahoma"/>
                        </a:rPr>
                        <a:t> t</a:t>
                      </a:r>
                      <a:r>
                        <a:rPr sz="900" b="1" spc="-5" dirty="0">
                          <a:latin typeface="Tahoma"/>
                          <a:cs typeface="Tahoma"/>
                        </a:rPr>
                        <a:t>h</a:t>
                      </a:r>
                      <a:r>
                        <a:rPr sz="900" b="1" dirty="0">
                          <a:latin typeface="Tahoma"/>
                          <a:cs typeface="Tahoma"/>
                        </a:rPr>
                        <a:t>e</a:t>
                      </a:r>
                      <a:r>
                        <a:rPr sz="900" b="1" spc="-15" dirty="0">
                          <a:latin typeface="Tahoma"/>
                          <a:cs typeface="Tahoma"/>
                        </a:rPr>
                        <a:t> </a:t>
                      </a:r>
                      <a:r>
                        <a:rPr sz="900" b="1" spc="-5" dirty="0">
                          <a:latin typeface="Tahoma"/>
                          <a:cs typeface="Tahoma"/>
                        </a:rPr>
                        <a:t>en</a:t>
                      </a:r>
                      <a:r>
                        <a:rPr sz="900" b="1" dirty="0">
                          <a:latin typeface="Tahoma"/>
                          <a:cs typeface="Tahoma"/>
                        </a:rPr>
                        <a:t>d</a:t>
                      </a:r>
                      <a:r>
                        <a:rPr sz="900" b="1" spc="-10" dirty="0">
                          <a:latin typeface="Tahoma"/>
                          <a:cs typeface="Tahoma"/>
                        </a:rPr>
                        <a:t> </a:t>
                      </a:r>
                      <a:r>
                        <a:rPr sz="900" b="1" spc="-5" dirty="0">
                          <a:latin typeface="Tahoma"/>
                          <a:cs typeface="Tahoma"/>
                        </a:rPr>
                        <a:t>o</a:t>
                      </a:r>
                      <a:r>
                        <a:rPr sz="900" b="1" dirty="0">
                          <a:latin typeface="Tahoma"/>
                          <a:cs typeface="Tahoma"/>
                        </a:rPr>
                        <a:t>f</a:t>
                      </a:r>
                      <a:r>
                        <a:rPr sz="900" b="1" spc="-10" dirty="0">
                          <a:latin typeface="Tahoma"/>
                          <a:cs typeface="Tahoma"/>
                        </a:rPr>
                        <a:t> N</a:t>
                      </a:r>
                      <a:r>
                        <a:rPr sz="900" b="1" dirty="0">
                          <a:latin typeface="Tahoma"/>
                          <a:cs typeface="Tahoma"/>
                        </a:rPr>
                        <a:t>1</a:t>
                      </a:r>
                      <a:r>
                        <a:rPr sz="900" b="1" spc="-15" dirty="0">
                          <a:latin typeface="Tahoma"/>
                          <a:cs typeface="Tahoma"/>
                        </a:rPr>
                        <a:t> </a:t>
                      </a:r>
                      <a:r>
                        <a:rPr sz="900" b="1" spc="-5" dirty="0">
                          <a:latin typeface="Tahoma"/>
                          <a:cs typeface="Tahoma"/>
                        </a:rPr>
                        <a:t>chil</a:t>
                      </a:r>
                      <a:r>
                        <a:rPr sz="900" b="1" spc="5" dirty="0">
                          <a:latin typeface="Tahoma"/>
                          <a:cs typeface="Tahoma"/>
                        </a:rPr>
                        <a:t>d</a:t>
                      </a:r>
                      <a:r>
                        <a:rPr sz="900" b="1" dirty="0">
                          <a:latin typeface="Tahoma"/>
                          <a:cs typeface="Tahoma"/>
                        </a:rPr>
                        <a:t>ren</a:t>
                      </a:r>
                      <a:r>
                        <a:rPr sz="900" b="1" spc="-15" dirty="0">
                          <a:latin typeface="Tahoma"/>
                          <a:cs typeface="Tahoma"/>
                        </a:rPr>
                        <a:t> </a:t>
                      </a:r>
                      <a:r>
                        <a:rPr sz="900" b="1" dirty="0">
                          <a:latin typeface="Tahoma"/>
                          <a:cs typeface="Tahoma"/>
                        </a:rPr>
                        <a:t>s</a:t>
                      </a:r>
                      <a:r>
                        <a:rPr sz="900" b="1" spc="-15" dirty="0">
                          <a:latin typeface="Tahoma"/>
                          <a:cs typeface="Tahoma"/>
                        </a:rPr>
                        <a:t>h</a:t>
                      </a:r>
                      <a:r>
                        <a:rPr sz="900" b="1" spc="-5" dirty="0">
                          <a:latin typeface="Tahoma"/>
                          <a:cs typeface="Tahoma"/>
                        </a:rPr>
                        <a:t>oul</a:t>
                      </a:r>
                      <a:r>
                        <a:rPr sz="900" b="1" dirty="0">
                          <a:latin typeface="Tahoma"/>
                          <a:cs typeface="Tahoma"/>
                        </a:rPr>
                        <a:t>d</a:t>
                      </a:r>
                      <a:r>
                        <a:rPr sz="900" b="1" spc="-10" dirty="0">
                          <a:latin typeface="Tahoma"/>
                          <a:cs typeface="Tahoma"/>
                        </a:rPr>
                        <a:t> </a:t>
                      </a:r>
                      <a:r>
                        <a:rPr sz="900" b="1" spc="5" dirty="0">
                          <a:latin typeface="Tahoma"/>
                          <a:cs typeface="Tahoma"/>
                        </a:rPr>
                        <a:t>b</a:t>
                      </a:r>
                      <a:r>
                        <a:rPr sz="900" b="1" dirty="0">
                          <a:latin typeface="Tahoma"/>
                          <a:cs typeface="Tahoma"/>
                        </a:rPr>
                        <a:t>e</a:t>
                      </a:r>
                      <a:r>
                        <a:rPr sz="900" b="1" spc="-15" dirty="0">
                          <a:latin typeface="Tahoma"/>
                          <a:cs typeface="Tahoma"/>
                        </a:rPr>
                        <a:t> </a:t>
                      </a:r>
                      <a:r>
                        <a:rPr sz="900" b="1" spc="-10" dirty="0">
                          <a:latin typeface="Tahoma"/>
                          <a:cs typeface="Tahoma"/>
                        </a:rPr>
                        <a:t>a</a:t>
                      </a:r>
                      <a:r>
                        <a:rPr sz="900" b="1" spc="5" dirty="0">
                          <a:latin typeface="Tahoma"/>
                          <a:cs typeface="Tahoma"/>
                        </a:rPr>
                        <a:t>b</a:t>
                      </a:r>
                      <a:r>
                        <a:rPr sz="900" b="1" dirty="0">
                          <a:latin typeface="Tahoma"/>
                          <a:cs typeface="Tahoma"/>
                        </a:rPr>
                        <a:t>le</a:t>
                      </a:r>
                      <a:r>
                        <a:rPr sz="900" b="1" spc="-15" dirty="0">
                          <a:latin typeface="Tahoma"/>
                          <a:cs typeface="Tahoma"/>
                        </a:rPr>
                        <a:t> </a:t>
                      </a:r>
                      <a:r>
                        <a:rPr sz="900" b="1" spc="-10" dirty="0">
                          <a:latin typeface="Tahoma"/>
                          <a:cs typeface="Tahoma"/>
                        </a:rPr>
                        <a:t>t</a:t>
                      </a:r>
                      <a:r>
                        <a:rPr sz="900" b="1" dirty="0">
                          <a:latin typeface="Tahoma"/>
                          <a:cs typeface="Tahoma"/>
                        </a:rPr>
                        <a:t>o…</a:t>
                      </a:r>
                      <a:endParaRPr sz="900">
                        <a:latin typeface="Tahoma"/>
                        <a:cs typeface="Tahoma"/>
                      </a:endParaRPr>
                    </a:p>
                  </a:txBody>
                  <a:tcPr marL="0" marR="0" marT="7620" marB="0">
                    <a:lnL w="12700">
                      <a:solidFill>
                        <a:srgbClr val="6F2F9F"/>
                      </a:solidFill>
                      <a:prstDash val="solid"/>
                    </a:lnL>
                    <a:lnR w="12700">
                      <a:solidFill>
                        <a:srgbClr val="6F2F9F"/>
                      </a:solidFill>
                      <a:prstDash val="solid"/>
                    </a:lnR>
                    <a:lnT w="12700">
                      <a:solidFill>
                        <a:srgbClr val="6F2F9F"/>
                      </a:solidFill>
                      <a:prstDash val="solid"/>
                    </a:lnT>
                    <a:lnB w="12700">
                      <a:solidFill>
                        <a:srgbClr val="6F2F9F"/>
                      </a:solidFill>
                      <a:prstDash val="solid"/>
                    </a:lnB>
                    <a:solidFill>
                      <a:srgbClr val="9E5ECE"/>
                    </a:solidFill>
                  </a:tcPr>
                </a:tc>
                <a:extLst>
                  <a:ext uri="{0D108BD9-81ED-4DB2-BD59-A6C34878D82A}">
                    <a16:rowId xmlns:a16="http://schemas.microsoft.com/office/drawing/2014/main" val="10003"/>
                  </a:ext>
                </a:extLst>
              </a:tr>
              <a:tr h="2115185">
                <a:tc>
                  <a:txBody>
                    <a:bodyPr/>
                    <a:lstStyle/>
                    <a:p>
                      <a:pPr marL="297180">
                        <a:lnSpc>
                          <a:spcPct val="100000"/>
                        </a:lnSpc>
                        <a:spcBef>
                          <a:spcPts val="60"/>
                        </a:spcBef>
                        <a:tabLst>
                          <a:tab pos="525145" algn="l"/>
                        </a:tabLst>
                      </a:pPr>
                      <a:r>
                        <a:rPr sz="900" dirty="0">
                          <a:latin typeface="Symbol"/>
                          <a:cs typeface="Symbol"/>
                        </a:rPr>
                        <a:t></a:t>
                      </a:r>
                      <a:r>
                        <a:rPr sz="900" dirty="0">
                          <a:latin typeface="Times New Roman"/>
                          <a:cs typeface="Times New Roman"/>
                        </a:rPr>
                        <a:t>	</a:t>
                      </a:r>
                      <a:r>
                        <a:rPr sz="900" spc="-70" dirty="0">
                          <a:latin typeface="Verdana"/>
                          <a:cs typeface="Verdana"/>
                        </a:rPr>
                        <a:t>Start</a:t>
                      </a:r>
                      <a:r>
                        <a:rPr sz="900" spc="-65" dirty="0">
                          <a:latin typeface="Verdana"/>
                          <a:cs typeface="Verdana"/>
                        </a:rPr>
                        <a:t> </a:t>
                      </a:r>
                      <a:r>
                        <a:rPr sz="900" spc="-10" dirty="0">
                          <a:latin typeface="Verdana"/>
                          <a:cs typeface="Verdana"/>
                        </a:rPr>
                        <a:t>to</a:t>
                      </a:r>
                      <a:r>
                        <a:rPr sz="900" spc="-65" dirty="0">
                          <a:latin typeface="Verdana"/>
                          <a:cs typeface="Verdana"/>
                        </a:rPr>
                        <a:t> </a:t>
                      </a:r>
                      <a:r>
                        <a:rPr sz="900" spc="-30" dirty="0">
                          <a:latin typeface="Verdana"/>
                          <a:cs typeface="Verdana"/>
                        </a:rPr>
                        <a:t>walk,</a:t>
                      </a:r>
                      <a:r>
                        <a:rPr sz="900" spc="-75" dirty="0">
                          <a:latin typeface="Verdana"/>
                          <a:cs typeface="Verdana"/>
                        </a:rPr>
                        <a:t> </a:t>
                      </a:r>
                      <a:r>
                        <a:rPr sz="900" spc="-55" dirty="0">
                          <a:latin typeface="Verdana"/>
                          <a:cs typeface="Verdana"/>
                        </a:rPr>
                        <a:t>run</a:t>
                      </a:r>
                      <a:r>
                        <a:rPr sz="900" spc="-60" dirty="0">
                          <a:latin typeface="Verdana"/>
                          <a:cs typeface="Verdana"/>
                        </a:rPr>
                        <a:t> </a:t>
                      </a:r>
                      <a:r>
                        <a:rPr sz="900" spc="30" dirty="0">
                          <a:latin typeface="Verdana"/>
                          <a:cs typeface="Verdana"/>
                        </a:rPr>
                        <a:t>and</a:t>
                      </a:r>
                      <a:r>
                        <a:rPr sz="900" spc="-70" dirty="0">
                          <a:latin typeface="Verdana"/>
                          <a:cs typeface="Verdana"/>
                        </a:rPr>
                        <a:t> </a:t>
                      </a:r>
                      <a:r>
                        <a:rPr sz="900" spc="-5" dirty="0">
                          <a:latin typeface="Verdana"/>
                          <a:cs typeface="Verdana"/>
                        </a:rPr>
                        <a:t>climb</a:t>
                      </a:r>
                      <a:r>
                        <a:rPr sz="900" spc="-65" dirty="0">
                          <a:latin typeface="Verdana"/>
                          <a:cs typeface="Verdana"/>
                        </a:rPr>
                        <a:t> </a:t>
                      </a:r>
                      <a:r>
                        <a:rPr sz="900" spc="10" dirty="0">
                          <a:latin typeface="Verdana"/>
                          <a:cs typeface="Verdana"/>
                        </a:rPr>
                        <a:t>on</a:t>
                      </a:r>
                      <a:r>
                        <a:rPr sz="900" spc="-60" dirty="0">
                          <a:latin typeface="Verdana"/>
                          <a:cs typeface="Verdana"/>
                        </a:rPr>
                        <a:t> </a:t>
                      </a:r>
                      <a:r>
                        <a:rPr sz="900" spc="-20" dirty="0">
                          <a:latin typeface="Verdana"/>
                          <a:cs typeface="Verdana"/>
                        </a:rPr>
                        <a:t>different</a:t>
                      </a:r>
                      <a:r>
                        <a:rPr sz="900" spc="-65" dirty="0">
                          <a:latin typeface="Verdana"/>
                          <a:cs typeface="Verdana"/>
                        </a:rPr>
                        <a:t> </a:t>
                      </a:r>
                      <a:r>
                        <a:rPr sz="900" spc="-35" dirty="0">
                          <a:latin typeface="Verdana"/>
                          <a:cs typeface="Verdana"/>
                        </a:rPr>
                        <a:t>levels</a:t>
                      </a:r>
                      <a:r>
                        <a:rPr sz="900" spc="-65" dirty="0">
                          <a:latin typeface="Verdana"/>
                          <a:cs typeface="Verdana"/>
                        </a:rPr>
                        <a:t> </a:t>
                      </a:r>
                      <a:r>
                        <a:rPr sz="900" spc="30" dirty="0">
                          <a:latin typeface="Verdana"/>
                          <a:cs typeface="Verdana"/>
                        </a:rPr>
                        <a:t>and</a:t>
                      </a:r>
                      <a:r>
                        <a:rPr sz="900" spc="-65" dirty="0">
                          <a:latin typeface="Verdana"/>
                          <a:cs typeface="Verdana"/>
                        </a:rPr>
                        <a:t> </a:t>
                      </a:r>
                      <a:r>
                        <a:rPr sz="900" spc="-30" dirty="0">
                          <a:latin typeface="Verdana"/>
                          <a:cs typeface="Verdana"/>
                        </a:rPr>
                        <a:t>surfaces</a:t>
                      </a:r>
                      <a:r>
                        <a:rPr sz="900" spc="-40" dirty="0">
                          <a:latin typeface="Verdana"/>
                          <a:cs typeface="Verdana"/>
                        </a:rPr>
                        <a:t> </a:t>
                      </a:r>
                      <a:r>
                        <a:rPr sz="900" spc="5" dirty="0">
                          <a:latin typeface="Verdana"/>
                          <a:cs typeface="Verdana"/>
                        </a:rPr>
                        <a:t>being</a:t>
                      </a:r>
                      <a:r>
                        <a:rPr sz="900" spc="-65" dirty="0">
                          <a:latin typeface="Verdana"/>
                          <a:cs typeface="Verdana"/>
                        </a:rPr>
                        <a:t> </a:t>
                      </a:r>
                      <a:r>
                        <a:rPr sz="900" spc="15" dirty="0">
                          <a:latin typeface="Verdana"/>
                          <a:cs typeface="Verdana"/>
                        </a:rPr>
                        <a:t>aware</a:t>
                      </a:r>
                      <a:r>
                        <a:rPr sz="900" spc="-65" dirty="0">
                          <a:latin typeface="Verdana"/>
                          <a:cs typeface="Verdana"/>
                        </a:rPr>
                        <a:t> </a:t>
                      </a:r>
                      <a:r>
                        <a:rPr sz="900" dirty="0">
                          <a:latin typeface="Verdana"/>
                          <a:cs typeface="Verdana"/>
                        </a:rPr>
                        <a:t>of</a:t>
                      </a:r>
                      <a:r>
                        <a:rPr sz="900" spc="-70" dirty="0">
                          <a:latin typeface="Verdana"/>
                          <a:cs typeface="Verdana"/>
                        </a:rPr>
                        <a:t> </a:t>
                      </a:r>
                      <a:r>
                        <a:rPr sz="900" spc="-5" dirty="0">
                          <a:latin typeface="Verdana"/>
                          <a:cs typeface="Verdana"/>
                        </a:rPr>
                        <a:t>obstacles</a:t>
                      </a:r>
                      <a:r>
                        <a:rPr sz="900" spc="-65" dirty="0">
                          <a:latin typeface="Verdana"/>
                          <a:cs typeface="Verdana"/>
                        </a:rPr>
                        <a:t> </a:t>
                      </a:r>
                      <a:r>
                        <a:rPr sz="900" spc="-25" dirty="0">
                          <a:latin typeface="Verdana"/>
                          <a:cs typeface="Verdana"/>
                        </a:rPr>
                        <a:t>e.g.</a:t>
                      </a:r>
                      <a:r>
                        <a:rPr sz="900" spc="-70" dirty="0">
                          <a:latin typeface="Verdana"/>
                          <a:cs typeface="Verdana"/>
                        </a:rPr>
                        <a:t> </a:t>
                      </a:r>
                      <a:r>
                        <a:rPr sz="900" spc="-20" dirty="0">
                          <a:latin typeface="Verdana"/>
                          <a:cs typeface="Verdana"/>
                        </a:rPr>
                        <a:t>other</a:t>
                      </a:r>
                      <a:r>
                        <a:rPr sz="900" spc="-60" dirty="0">
                          <a:latin typeface="Verdana"/>
                          <a:cs typeface="Verdana"/>
                        </a:rPr>
                        <a:t> </a:t>
                      </a:r>
                      <a:r>
                        <a:rPr sz="900" spc="10" dirty="0">
                          <a:latin typeface="Verdana"/>
                          <a:cs typeface="Verdana"/>
                        </a:rPr>
                        <a:t>people,</a:t>
                      </a:r>
                      <a:r>
                        <a:rPr sz="900" spc="-75" dirty="0">
                          <a:latin typeface="Verdana"/>
                          <a:cs typeface="Verdana"/>
                        </a:rPr>
                        <a:t> </a:t>
                      </a:r>
                      <a:r>
                        <a:rPr sz="900" spc="-35" dirty="0">
                          <a:latin typeface="Verdana"/>
                          <a:cs typeface="Verdana"/>
                        </a:rPr>
                        <a:t>bikes</a:t>
                      </a:r>
                      <a:endParaRPr sz="900" dirty="0">
                        <a:latin typeface="Verdana"/>
                        <a:cs typeface="Verdana"/>
                      </a:endParaRPr>
                    </a:p>
                    <a:p>
                      <a:pPr marL="297180">
                        <a:lnSpc>
                          <a:spcPct val="100000"/>
                        </a:lnSpc>
                        <a:spcBef>
                          <a:spcPts val="20"/>
                        </a:spcBef>
                        <a:tabLst>
                          <a:tab pos="525145" algn="l"/>
                        </a:tabLst>
                      </a:pPr>
                      <a:r>
                        <a:rPr sz="900" dirty="0">
                          <a:latin typeface="Symbol"/>
                          <a:cs typeface="Symbol"/>
                        </a:rPr>
                        <a:t></a:t>
                      </a:r>
                      <a:r>
                        <a:rPr sz="900" dirty="0">
                          <a:latin typeface="Times New Roman"/>
                          <a:cs typeface="Times New Roman"/>
                        </a:rPr>
                        <a:t>	</a:t>
                      </a:r>
                      <a:r>
                        <a:rPr sz="900" spc="25" dirty="0">
                          <a:latin typeface="Verdana"/>
                          <a:cs typeface="Verdana"/>
                        </a:rPr>
                        <a:t>Move</a:t>
                      </a:r>
                      <a:r>
                        <a:rPr sz="900" spc="-65" dirty="0">
                          <a:latin typeface="Verdana"/>
                          <a:cs typeface="Verdana"/>
                        </a:rPr>
                        <a:t> </a:t>
                      </a:r>
                      <a:r>
                        <a:rPr sz="900" spc="-40" dirty="0">
                          <a:latin typeface="Verdana"/>
                          <a:cs typeface="Verdana"/>
                        </a:rPr>
                        <a:t>in</a:t>
                      </a:r>
                      <a:r>
                        <a:rPr sz="900" spc="-70" dirty="0">
                          <a:latin typeface="Verdana"/>
                          <a:cs typeface="Verdana"/>
                        </a:rPr>
                        <a:t> </a:t>
                      </a:r>
                      <a:r>
                        <a:rPr sz="900" spc="-25" dirty="0">
                          <a:latin typeface="Verdana"/>
                          <a:cs typeface="Verdana"/>
                        </a:rPr>
                        <a:t>response</a:t>
                      </a:r>
                      <a:r>
                        <a:rPr sz="900" spc="-60" dirty="0">
                          <a:latin typeface="Verdana"/>
                          <a:cs typeface="Verdana"/>
                        </a:rPr>
                        <a:t> </a:t>
                      </a:r>
                      <a:r>
                        <a:rPr sz="900" spc="-5" dirty="0">
                          <a:latin typeface="Verdana"/>
                          <a:cs typeface="Verdana"/>
                        </a:rPr>
                        <a:t>to</a:t>
                      </a:r>
                      <a:r>
                        <a:rPr sz="900" spc="-70" dirty="0">
                          <a:latin typeface="Verdana"/>
                          <a:cs typeface="Verdana"/>
                        </a:rPr>
                        <a:t> </a:t>
                      </a:r>
                      <a:r>
                        <a:rPr sz="900" spc="-40" dirty="0">
                          <a:latin typeface="Verdana"/>
                          <a:cs typeface="Verdana"/>
                        </a:rPr>
                        <a:t>music,</a:t>
                      </a:r>
                      <a:r>
                        <a:rPr sz="900" spc="-80" dirty="0">
                          <a:latin typeface="Verdana"/>
                          <a:cs typeface="Verdana"/>
                        </a:rPr>
                        <a:t> </a:t>
                      </a:r>
                      <a:r>
                        <a:rPr sz="900" spc="-40" dirty="0">
                          <a:latin typeface="Verdana"/>
                          <a:cs typeface="Verdana"/>
                        </a:rPr>
                        <a:t>or</a:t>
                      </a:r>
                      <a:r>
                        <a:rPr sz="900" spc="-55" dirty="0">
                          <a:latin typeface="Verdana"/>
                          <a:cs typeface="Verdana"/>
                        </a:rPr>
                        <a:t> </a:t>
                      </a:r>
                      <a:r>
                        <a:rPr sz="900" spc="-65" dirty="0">
                          <a:latin typeface="Verdana"/>
                          <a:cs typeface="Verdana"/>
                        </a:rPr>
                        <a:t>rhythms </a:t>
                      </a:r>
                      <a:r>
                        <a:rPr sz="900" spc="15" dirty="0">
                          <a:latin typeface="Verdana"/>
                          <a:cs typeface="Verdana"/>
                        </a:rPr>
                        <a:t>played</a:t>
                      </a:r>
                      <a:r>
                        <a:rPr sz="900" spc="-70" dirty="0">
                          <a:latin typeface="Verdana"/>
                          <a:cs typeface="Verdana"/>
                        </a:rPr>
                        <a:t> </a:t>
                      </a:r>
                      <a:r>
                        <a:rPr sz="900" spc="10" dirty="0">
                          <a:latin typeface="Verdana"/>
                          <a:cs typeface="Verdana"/>
                        </a:rPr>
                        <a:t>on</a:t>
                      </a:r>
                      <a:r>
                        <a:rPr sz="900" spc="-60" dirty="0">
                          <a:latin typeface="Verdana"/>
                          <a:cs typeface="Verdana"/>
                        </a:rPr>
                        <a:t> instruments</a:t>
                      </a:r>
                      <a:r>
                        <a:rPr sz="900" spc="-65" dirty="0">
                          <a:latin typeface="Verdana"/>
                          <a:cs typeface="Verdana"/>
                        </a:rPr>
                        <a:t> </a:t>
                      </a:r>
                      <a:r>
                        <a:rPr sz="900" spc="-15" dirty="0">
                          <a:latin typeface="Verdana"/>
                          <a:cs typeface="Verdana"/>
                        </a:rPr>
                        <a:t>such</a:t>
                      </a:r>
                      <a:r>
                        <a:rPr sz="900" spc="-65" dirty="0">
                          <a:latin typeface="Verdana"/>
                          <a:cs typeface="Verdana"/>
                        </a:rPr>
                        <a:t> </a:t>
                      </a:r>
                      <a:r>
                        <a:rPr sz="900" spc="-30" dirty="0">
                          <a:latin typeface="Verdana"/>
                          <a:cs typeface="Verdana"/>
                        </a:rPr>
                        <a:t>as</a:t>
                      </a:r>
                      <a:r>
                        <a:rPr sz="900" spc="-60" dirty="0">
                          <a:latin typeface="Verdana"/>
                          <a:cs typeface="Verdana"/>
                        </a:rPr>
                        <a:t> </a:t>
                      </a:r>
                      <a:r>
                        <a:rPr sz="900" spc="-55" dirty="0">
                          <a:latin typeface="Verdana"/>
                          <a:cs typeface="Verdana"/>
                        </a:rPr>
                        <a:t>drums</a:t>
                      </a:r>
                      <a:r>
                        <a:rPr sz="900" spc="-65" dirty="0">
                          <a:latin typeface="Verdana"/>
                          <a:cs typeface="Verdana"/>
                        </a:rPr>
                        <a:t> </a:t>
                      </a:r>
                      <a:r>
                        <a:rPr sz="900" spc="-40" dirty="0">
                          <a:latin typeface="Verdana"/>
                          <a:cs typeface="Verdana"/>
                        </a:rPr>
                        <a:t>or</a:t>
                      </a:r>
                      <a:r>
                        <a:rPr sz="900" spc="-60" dirty="0">
                          <a:latin typeface="Verdana"/>
                          <a:cs typeface="Verdana"/>
                        </a:rPr>
                        <a:t> </a:t>
                      </a:r>
                      <a:r>
                        <a:rPr sz="900" spc="-50" dirty="0">
                          <a:latin typeface="Verdana"/>
                          <a:cs typeface="Verdana"/>
                        </a:rPr>
                        <a:t>shakers</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15" dirty="0">
                          <a:latin typeface="Verdana"/>
                          <a:cs typeface="Verdana"/>
                        </a:rPr>
                        <a:t>T</a:t>
                      </a:r>
                      <a:r>
                        <a:rPr sz="900" dirty="0">
                          <a:latin typeface="Verdana"/>
                          <a:cs typeface="Verdana"/>
                        </a:rPr>
                        <a:t>urn</a:t>
                      </a:r>
                      <a:r>
                        <a:rPr sz="900" spc="-70" dirty="0">
                          <a:latin typeface="Verdana"/>
                          <a:cs typeface="Verdana"/>
                        </a:rPr>
                        <a:t> </a:t>
                      </a:r>
                      <a:r>
                        <a:rPr sz="900" spc="-5" dirty="0">
                          <a:latin typeface="Verdana"/>
                          <a:cs typeface="Verdana"/>
                        </a:rPr>
                        <a:t>pa</a:t>
                      </a:r>
                      <a:r>
                        <a:rPr sz="900" spc="-10" dirty="0">
                          <a:latin typeface="Verdana"/>
                          <a:cs typeface="Verdana"/>
                        </a:rPr>
                        <a:t>g</a:t>
                      </a:r>
                      <a:r>
                        <a:rPr sz="900" dirty="0">
                          <a:latin typeface="Verdana"/>
                          <a:cs typeface="Verdana"/>
                        </a:rPr>
                        <a:t>es</a:t>
                      </a:r>
                      <a:r>
                        <a:rPr sz="900" spc="-70" dirty="0">
                          <a:latin typeface="Verdana"/>
                          <a:cs typeface="Verdana"/>
                        </a:rPr>
                        <a:t> </a:t>
                      </a:r>
                      <a:r>
                        <a:rPr sz="900" spc="10" dirty="0">
                          <a:latin typeface="Verdana"/>
                          <a:cs typeface="Verdana"/>
                        </a:rPr>
                        <a:t>i</a:t>
                      </a:r>
                      <a:r>
                        <a:rPr sz="900" dirty="0">
                          <a:latin typeface="Verdana"/>
                          <a:cs typeface="Verdana"/>
                        </a:rPr>
                        <a:t>n</a:t>
                      </a:r>
                      <a:r>
                        <a:rPr sz="900" spc="-70" dirty="0">
                          <a:latin typeface="Verdana"/>
                          <a:cs typeface="Verdana"/>
                        </a:rPr>
                        <a:t> </a:t>
                      </a:r>
                      <a:r>
                        <a:rPr sz="900" dirty="0">
                          <a:latin typeface="Verdana"/>
                          <a:cs typeface="Verdana"/>
                        </a:rPr>
                        <a:t>a</a:t>
                      </a:r>
                      <a:r>
                        <a:rPr sz="900" spc="-70" dirty="0">
                          <a:latin typeface="Verdana"/>
                          <a:cs typeface="Verdana"/>
                        </a:rPr>
                        <a:t> </a:t>
                      </a:r>
                      <a:r>
                        <a:rPr sz="900" spc="-5" dirty="0">
                          <a:latin typeface="Verdana"/>
                          <a:cs typeface="Verdana"/>
                        </a:rPr>
                        <a:t>boa</a:t>
                      </a:r>
                      <a:r>
                        <a:rPr sz="900" dirty="0">
                          <a:latin typeface="Verdana"/>
                          <a:cs typeface="Verdana"/>
                        </a:rPr>
                        <a:t>rd</a:t>
                      </a:r>
                      <a:r>
                        <a:rPr sz="900" spc="-75" dirty="0">
                          <a:latin typeface="Verdana"/>
                          <a:cs typeface="Verdana"/>
                        </a:rPr>
                        <a:t> </a:t>
                      </a:r>
                      <a:r>
                        <a:rPr sz="900" spc="-5" dirty="0">
                          <a:latin typeface="Verdana"/>
                          <a:cs typeface="Verdana"/>
                        </a:rPr>
                        <a:t>book</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35" dirty="0">
                          <a:latin typeface="Verdana"/>
                          <a:cs typeface="Verdana"/>
                        </a:rPr>
                        <a:t>Walk</a:t>
                      </a:r>
                      <a:r>
                        <a:rPr sz="900" spc="-55" dirty="0">
                          <a:latin typeface="Verdana"/>
                          <a:cs typeface="Verdana"/>
                        </a:rPr>
                        <a:t> </a:t>
                      </a:r>
                      <a:r>
                        <a:rPr sz="900" spc="-50" dirty="0">
                          <a:latin typeface="Verdana"/>
                          <a:cs typeface="Verdana"/>
                        </a:rPr>
                        <a:t>upstairs</a:t>
                      </a:r>
                      <a:r>
                        <a:rPr sz="900" spc="-65" dirty="0">
                          <a:latin typeface="Verdana"/>
                          <a:cs typeface="Verdana"/>
                        </a:rPr>
                        <a:t> </a:t>
                      </a:r>
                      <a:r>
                        <a:rPr sz="900" spc="15" dirty="0">
                          <a:latin typeface="Verdana"/>
                          <a:cs typeface="Verdana"/>
                        </a:rPr>
                        <a:t>facing</a:t>
                      </a:r>
                      <a:r>
                        <a:rPr sz="900" spc="-70" dirty="0">
                          <a:latin typeface="Verdana"/>
                          <a:cs typeface="Verdana"/>
                        </a:rPr>
                        <a:t> </a:t>
                      </a:r>
                      <a:r>
                        <a:rPr sz="900" spc="-30" dirty="0">
                          <a:latin typeface="Verdana"/>
                          <a:cs typeface="Verdana"/>
                        </a:rPr>
                        <a:t>forwards</a:t>
                      </a:r>
                      <a:r>
                        <a:rPr sz="900" spc="-65" dirty="0">
                          <a:latin typeface="Verdana"/>
                          <a:cs typeface="Verdana"/>
                        </a:rPr>
                        <a:t> </a:t>
                      </a:r>
                      <a:r>
                        <a:rPr sz="900" spc="-5" dirty="0">
                          <a:latin typeface="Verdana"/>
                          <a:cs typeface="Verdana"/>
                        </a:rPr>
                        <a:t>holding</a:t>
                      </a:r>
                      <a:r>
                        <a:rPr sz="900" spc="-70" dirty="0">
                          <a:latin typeface="Verdana"/>
                          <a:cs typeface="Verdana"/>
                        </a:rPr>
                        <a:t> </a:t>
                      </a:r>
                      <a:r>
                        <a:rPr sz="900" spc="-45" dirty="0">
                          <a:latin typeface="Verdana"/>
                          <a:cs typeface="Verdana"/>
                        </a:rPr>
                        <a:t>rail</a:t>
                      </a:r>
                      <a:r>
                        <a:rPr sz="900" spc="-65" dirty="0">
                          <a:latin typeface="Verdana"/>
                          <a:cs typeface="Verdana"/>
                        </a:rPr>
                        <a:t> </a:t>
                      </a:r>
                      <a:r>
                        <a:rPr sz="900" spc="-40" dirty="0">
                          <a:latin typeface="Verdana"/>
                          <a:cs typeface="Verdana"/>
                        </a:rPr>
                        <a:t>or</a:t>
                      </a:r>
                      <a:r>
                        <a:rPr sz="900" spc="-70" dirty="0">
                          <a:latin typeface="Verdana"/>
                          <a:cs typeface="Verdana"/>
                        </a:rPr>
                        <a:t> </a:t>
                      </a:r>
                      <a:r>
                        <a:rPr sz="900" spc="20" dirty="0">
                          <a:latin typeface="Verdana"/>
                          <a:cs typeface="Verdana"/>
                        </a:rPr>
                        <a:t>hand</a:t>
                      </a:r>
                      <a:r>
                        <a:rPr sz="900" spc="-70" dirty="0">
                          <a:latin typeface="Verdana"/>
                          <a:cs typeface="Verdana"/>
                        </a:rPr>
                        <a:t> </a:t>
                      </a:r>
                      <a:r>
                        <a:rPr sz="900" dirty="0">
                          <a:latin typeface="Verdana"/>
                          <a:cs typeface="Verdana"/>
                        </a:rPr>
                        <a:t>of</a:t>
                      </a:r>
                      <a:r>
                        <a:rPr sz="900" spc="-60" dirty="0">
                          <a:latin typeface="Verdana"/>
                          <a:cs typeface="Verdana"/>
                        </a:rPr>
                        <a:t> </a:t>
                      </a:r>
                      <a:r>
                        <a:rPr sz="900" spc="-25" dirty="0">
                          <a:latin typeface="Verdana"/>
                          <a:cs typeface="Verdana"/>
                        </a:rPr>
                        <a:t>adult,</a:t>
                      </a:r>
                      <a:r>
                        <a:rPr sz="900" spc="-75" dirty="0">
                          <a:latin typeface="Verdana"/>
                          <a:cs typeface="Verdana"/>
                        </a:rPr>
                        <a:t> </a:t>
                      </a:r>
                      <a:r>
                        <a:rPr sz="900" spc="-35" dirty="0">
                          <a:latin typeface="Verdana"/>
                          <a:cs typeface="Verdana"/>
                        </a:rPr>
                        <a:t>with</a:t>
                      </a:r>
                      <a:r>
                        <a:rPr sz="900" spc="-60" dirty="0">
                          <a:latin typeface="Verdana"/>
                          <a:cs typeface="Verdana"/>
                        </a:rPr>
                        <a:t> </a:t>
                      </a:r>
                      <a:r>
                        <a:rPr sz="900" dirty="0">
                          <a:latin typeface="Verdana"/>
                          <a:cs typeface="Verdana"/>
                        </a:rPr>
                        <a:t>both</a:t>
                      </a:r>
                      <a:r>
                        <a:rPr sz="900" spc="-65" dirty="0">
                          <a:latin typeface="Verdana"/>
                          <a:cs typeface="Verdana"/>
                        </a:rPr>
                        <a:t> </a:t>
                      </a:r>
                      <a:r>
                        <a:rPr sz="900" dirty="0">
                          <a:latin typeface="Verdana"/>
                          <a:cs typeface="Verdana"/>
                        </a:rPr>
                        <a:t>feet</a:t>
                      </a:r>
                      <a:r>
                        <a:rPr sz="900" spc="-70" dirty="0">
                          <a:latin typeface="Verdana"/>
                          <a:cs typeface="Verdana"/>
                        </a:rPr>
                        <a:t> </a:t>
                      </a:r>
                      <a:r>
                        <a:rPr sz="900" dirty="0">
                          <a:latin typeface="Verdana"/>
                          <a:cs typeface="Verdana"/>
                        </a:rPr>
                        <a:t>onto</a:t>
                      </a:r>
                      <a:r>
                        <a:rPr sz="900" spc="-65" dirty="0">
                          <a:latin typeface="Verdana"/>
                          <a:cs typeface="Verdana"/>
                        </a:rPr>
                        <a:t> </a:t>
                      </a:r>
                      <a:r>
                        <a:rPr sz="900" spc="70" dirty="0">
                          <a:latin typeface="Verdana"/>
                          <a:cs typeface="Verdana"/>
                        </a:rPr>
                        <a:t>a</a:t>
                      </a:r>
                      <a:r>
                        <a:rPr sz="900" spc="-65" dirty="0">
                          <a:latin typeface="Verdana"/>
                          <a:cs typeface="Verdana"/>
                        </a:rPr>
                        <a:t> </a:t>
                      </a:r>
                      <a:r>
                        <a:rPr sz="900" spc="-40" dirty="0">
                          <a:latin typeface="Verdana"/>
                          <a:cs typeface="Verdana"/>
                        </a:rPr>
                        <a:t>single</a:t>
                      </a:r>
                      <a:r>
                        <a:rPr sz="900" spc="-65" dirty="0">
                          <a:latin typeface="Verdana"/>
                          <a:cs typeface="Verdana"/>
                        </a:rPr>
                        <a:t> </a:t>
                      </a:r>
                      <a:r>
                        <a:rPr sz="900" spc="-20" dirty="0">
                          <a:latin typeface="Verdana"/>
                          <a:cs typeface="Verdana"/>
                        </a:rPr>
                        <a:t>step</a:t>
                      </a:r>
                      <a:r>
                        <a:rPr sz="900" spc="-65" dirty="0">
                          <a:latin typeface="Verdana"/>
                          <a:cs typeface="Verdana"/>
                        </a:rPr>
                        <a:t> </a:t>
                      </a:r>
                      <a:r>
                        <a:rPr sz="900" spc="5" dirty="0">
                          <a:latin typeface="Verdana"/>
                          <a:cs typeface="Verdana"/>
                        </a:rPr>
                        <a:t>at</a:t>
                      </a:r>
                      <a:r>
                        <a:rPr sz="900" spc="-70" dirty="0">
                          <a:latin typeface="Verdana"/>
                          <a:cs typeface="Verdana"/>
                        </a:rPr>
                        <a:t> </a:t>
                      </a:r>
                      <a:r>
                        <a:rPr sz="900" spc="70" dirty="0">
                          <a:latin typeface="Verdana"/>
                          <a:cs typeface="Verdana"/>
                        </a:rPr>
                        <a:t>a</a:t>
                      </a:r>
                      <a:r>
                        <a:rPr sz="900" spc="-65" dirty="0">
                          <a:latin typeface="Verdana"/>
                          <a:cs typeface="Verdana"/>
                        </a:rPr>
                        <a:t> </a:t>
                      </a:r>
                      <a:r>
                        <a:rPr sz="900" spc="-30" dirty="0">
                          <a:latin typeface="Verdana"/>
                          <a:cs typeface="Verdana"/>
                        </a:rPr>
                        <a:t>time</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5" dirty="0">
                          <a:latin typeface="Verdana"/>
                          <a:cs typeface="Verdana"/>
                        </a:rPr>
                        <a:t>Participate</a:t>
                      </a:r>
                      <a:r>
                        <a:rPr sz="900" spc="-55" dirty="0">
                          <a:latin typeface="Verdana"/>
                          <a:cs typeface="Verdana"/>
                        </a:rPr>
                        <a:t> </a:t>
                      </a:r>
                      <a:r>
                        <a:rPr sz="900" spc="-50" dirty="0">
                          <a:latin typeface="Verdana"/>
                          <a:cs typeface="Verdana"/>
                        </a:rPr>
                        <a:t>in</a:t>
                      </a:r>
                      <a:r>
                        <a:rPr sz="900" spc="-60" dirty="0">
                          <a:latin typeface="Verdana"/>
                          <a:cs typeface="Verdana"/>
                        </a:rPr>
                        <a:t> </a:t>
                      </a:r>
                      <a:r>
                        <a:rPr sz="900" spc="-30" dirty="0">
                          <a:latin typeface="Verdana"/>
                          <a:cs typeface="Verdana"/>
                        </a:rPr>
                        <a:t>finger</a:t>
                      </a:r>
                      <a:r>
                        <a:rPr sz="900" spc="-55" dirty="0">
                          <a:latin typeface="Verdana"/>
                          <a:cs typeface="Verdana"/>
                        </a:rPr>
                        <a:t> </a:t>
                      </a:r>
                      <a:r>
                        <a:rPr sz="900" spc="30" dirty="0">
                          <a:latin typeface="Verdana"/>
                          <a:cs typeface="Verdana"/>
                        </a:rPr>
                        <a:t>and</a:t>
                      </a:r>
                      <a:r>
                        <a:rPr sz="900" spc="-65" dirty="0">
                          <a:latin typeface="Verdana"/>
                          <a:cs typeface="Verdana"/>
                        </a:rPr>
                        <a:t> </a:t>
                      </a:r>
                      <a:r>
                        <a:rPr sz="900" spc="10" dirty="0">
                          <a:latin typeface="Verdana"/>
                          <a:cs typeface="Verdana"/>
                        </a:rPr>
                        <a:t>action</a:t>
                      </a:r>
                      <a:r>
                        <a:rPr sz="900" spc="-65" dirty="0">
                          <a:latin typeface="Verdana"/>
                          <a:cs typeface="Verdana"/>
                        </a:rPr>
                        <a:t> </a:t>
                      </a:r>
                      <a:r>
                        <a:rPr sz="900" spc="-60" dirty="0">
                          <a:latin typeface="Verdana"/>
                          <a:cs typeface="Verdana"/>
                        </a:rPr>
                        <a:t>rhymes,</a:t>
                      </a:r>
                      <a:r>
                        <a:rPr sz="900" spc="-75" dirty="0">
                          <a:latin typeface="Verdana"/>
                          <a:cs typeface="Verdana"/>
                        </a:rPr>
                        <a:t> </a:t>
                      </a:r>
                      <a:r>
                        <a:rPr sz="900" spc="-40" dirty="0">
                          <a:latin typeface="Verdana"/>
                          <a:cs typeface="Verdana"/>
                        </a:rPr>
                        <a:t>songs</a:t>
                      </a:r>
                      <a:r>
                        <a:rPr sz="900" spc="-60" dirty="0">
                          <a:latin typeface="Verdana"/>
                          <a:cs typeface="Verdana"/>
                        </a:rPr>
                        <a:t> </a:t>
                      </a:r>
                      <a:r>
                        <a:rPr sz="900" spc="35" dirty="0">
                          <a:latin typeface="Verdana"/>
                          <a:cs typeface="Verdana"/>
                        </a:rPr>
                        <a:t>and</a:t>
                      </a:r>
                      <a:r>
                        <a:rPr sz="900" spc="-65" dirty="0">
                          <a:latin typeface="Verdana"/>
                          <a:cs typeface="Verdana"/>
                        </a:rPr>
                        <a:t> </a:t>
                      </a:r>
                      <a:r>
                        <a:rPr sz="900" spc="-15" dirty="0">
                          <a:latin typeface="Verdana"/>
                          <a:cs typeface="Verdana"/>
                        </a:rPr>
                        <a:t>games,</a:t>
                      </a:r>
                      <a:r>
                        <a:rPr sz="900" spc="-45" dirty="0">
                          <a:latin typeface="Verdana"/>
                          <a:cs typeface="Verdana"/>
                        </a:rPr>
                        <a:t> trying</a:t>
                      </a:r>
                      <a:r>
                        <a:rPr sz="900" spc="-65" dirty="0">
                          <a:latin typeface="Verdana"/>
                          <a:cs typeface="Verdana"/>
                        </a:rPr>
                        <a:t> </a:t>
                      </a:r>
                      <a:r>
                        <a:rPr sz="900" spc="-5" dirty="0">
                          <a:latin typeface="Verdana"/>
                          <a:cs typeface="Verdana"/>
                        </a:rPr>
                        <a:t>to</a:t>
                      </a:r>
                      <a:r>
                        <a:rPr sz="900" spc="-70" dirty="0">
                          <a:latin typeface="Verdana"/>
                          <a:cs typeface="Verdana"/>
                        </a:rPr>
                        <a:t> </a:t>
                      </a:r>
                      <a:r>
                        <a:rPr sz="900" spc="35" dirty="0">
                          <a:latin typeface="Verdana"/>
                          <a:cs typeface="Verdana"/>
                        </a:rPr>
                        <a:t>copy</a:t>
                      </a:r>
                      <a:r>
                        <a:rPr sz="900" spc="-60" dirty="0">
                          <a:latin typeface="Verdana"/>
                          <a:cs typeface="Verdana"/>
                        </a:rPr>
                        <a:t> </a:t>
                      </a:r>
                      <a:r>
                        <a:rPr sz="900" spc="30" dirty="0">
                          <a:latin typeface="Verdana"/>
                          <a:cs typeface="Verdana"/>
                        </a:rPr>
                        <a:t>and</a:t>
                      </a:r>
                      <a:r>
                        <a:rPr sz="900" spc="-65" dirty="0">
                          <a:latin typeface="Verdana"/>
                          <a:cs typeface="Verdana"/>
                        </a:rPr>
                        <a:t> </a:t>
                      </a:r>
                      <a:r>
                        <a:rPr sz="900" spc="-25" dirty="0">
                          <a:latin typeface="Verdana"/>
                          <a:cs typeface="Verdana"/>
                        </a:rPr>
                        <a:t>imitate</a:t>
                      </a:r>
                      <a:r>
                        <a:rPr sz="900" spc="-45" dirty="0">
                          <a:latin typeface="Verdana"/>
                          <a:cs typeface="Verdana"/>
                        </a:rPr>
                        <a:t> </a:t>
                      </a:r>
                      <a:r>
                        <a:rPr sz="900" spc="-15" dirty="0">
                          <a:latin typeface="Verdana"/>
                          <a:cs typeface="Verdana"/>
                        </a:rPr>
                        <a:t>the</a:t>
                      </a:r>
                      <a:r>
                        <a:rPr sz="900" spc="-60" dirty="0">
                          <a:latin typeface="Verdana"/>
                          <a:cs typeface="Verdana"/>
                        </a:rPr>
                        <a:t> </a:t>
                      </a:r>
                      <a:r>
                        <a:rPr sz="900" spc="-25" dirty="0">
                          <a:latin typeface="Verdana"/>
                          <a:cs typeface="Verdana"/>
                        </a:rPr>
                        <a:t>movements</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50" dirty="0">
                          <a:latin typeface="Verdana"/>
                          <a:cs typeface="Verdana"/>
                        </a:rPr>
                        <a:t>Use</a:t>
                      </a:r>
                      <a:r>
                        <a:rPr sz="900" spc="-70" dirty="0">
                          <a:latin typeface="Verdana"/>
                          <a:cs typeface="Verdana"/>
                        </a:rPr>
                        <a:t> </a:t>
                      </a:r>
                      <a:r>
                        <a:rPr sz="900" spc="-30" dirty="0">
                          <a:latin typeface="Verdana"/>
                          <a:cs typeface="Verdana"/>
                        </a:rPr>
                        <a:t>paintbrushes</a:t>
                      </a:r>
                      <a:r>
                        <a:rPr sz="900" spc="-70" dirty="0">
                          <a:latin typeface="Verdana"/>
                          <a:cs typeface="Verdana"/>
                        </a:rPr>
                        <a:t> </a:t>
                      </a:r>
                      <a:r>
                        <a:rPr sz="900" spc="30" dirty="0">
                          <a:latin typeface="Verdana"/>
                          <a:cs typeface="Verdana"/>
                        </a:rPr>
                        <a:t>and</a:t>
                      </a:r>
                      <a:r>
                        <a:rPr sz="900" spc="-65" dirty="0">
                          <a:latin typeface="Verdana"/>
                          <a:cs typeface="Verdana"/>
                        </a:rPr>
                        <a:t> </a:t>
                      </a:r>
                      <a:r>
                        <a:rPr sz="900" spc="-60" dirty="0">
                          <a:latin typeface="Verdana"/>
                          <a:cs typeface="Verdana"/>
                        </a:rPr>
                        <a:t>rollers</a:t>
                      </a:r>
                      <a:r>
                        <a:rPr sz="900" spc="-80" dirty="0">
                          <a:latin typeface="Verdana"/>
                          <a:cs typeface="Verdana"/>
                        </a:rPr>
                        <a:t> </a:t>
                      </a:r>
                      <a:r>
                        <a:rPr sz="900" spc="-10" dirty="0">
                          <a:latin typeface="Verdana"/>
                          <a:cs typeface="Verdana"/>
                        </a:rPr>
                        <a:t>to</a:t>
                      </a:r>
                      <a:r>
                        <a:rPr sz="900" spc="-50" dirty="0">
                          <a:latin typeface="Verdana"/>
                          <a:cs typeface="Verdana"/>
                        </a:rPr>
                        <a:t> </a:t>
                      </a:r>
                      <a:r>
                        <a:rPr sz="900" spc="-5" dirty="0">
                          <a:latin typeface="Verdana"/>
                          <a:cs typeface="Verdana"/>
                        </a:rPr>
                        <a:t>make</a:t>
                      </a:r>
                      <a:r>
                        <a:rPr sz="900" spc="-70" dirty="0">
                          <a:latin typeface="Verdana"/>
                          <a:cs typeface="Verdana"/>
                        </a:rPr>
                        <a:t> </a:t>
                      </a:r>
                      <a:r>
                        <a:rPr sz="900" spc="-60" dirty="0">
                          <a:latin typeface="Verdana"/>
                          <a:cs typeface="Verdana"/>
                        </a:rPr>
                        <a:t>marks</a:t>
                      </a:r>
                      <a:r>
                        <a:rPr sz="900" spc="-65" dirty="0">
                          <a:latin typeface="Verdana"/>
                          <a:cs typeface="Verdana"/>
                        </a:rPr>
                        <a:t> </a:t>
                      </a:r>
                      <a:r>
                        <a:rPr sz="900" spc="10" dirty="0">
                          <a:latin typeface="Verdana"/>
                          <a:cs typeface="Verdana"/>
                        </a:rPr>
                        <a:t>on</a:t>
                      </a:r>
                      <a:r>
                        <a:rPr sz="900" spc="-70" dirty="0">
                          <a:latin typeface="Verdana"/>
                          <a:cs typeface="Verdana"/>
                        </a:rPr>
                        <a:t> </a:t>
                      </a:r>
                      <a:r>
                        <a:rPr sz="900" spc="20" dirty="0">
                          <a:latin typeface="Verdana"/>
                          <a:cs typeface="Verdana"/>
                        </a:rPr>
                        <a:t>paper</a:t>
                      </a:r>
                      <a:r>
                        <a:rPr sz="900" spc="-60" dirty="0">
                          <a:latin typeface="Verdana"/>
                          <a:cs typeface="Verdana"/>
                        </a:rPr>
                        <a:t> </a:t>
                      </a:r>
                      <a:r>
                        <a:rPr sz="900" spc="-40" dirty="0">
                          <a:latin typeface="Verdana"/>
                          <a:cs typeface="Verdana"/>
                        </a:rPr>
                        <a:t>or</a:t>
                      </a:r>
                      <a:r>
                        <a:rPr sz="900" spc="-60" dirty="0">
                          <a:latin typeface="Verdana"/>
                          <a:cs typeface="Verdana"/>
                        </a:rPr>
                        <a:t> </a:t>
                      </a:r>
                      <a:r>
                        <a:rPr sz="900" spc="70" dirty="0">
                          <a:latin typeface="Verdana"/>
                          <a:cs typeface="Verdana"/>
                        </a:rPr>
                        <a:t>a</a:t>
                      </a:r>
                      <a:r>
                        <a:rPr sz="900" spc="-65" dirty="0">
                          <a:latin typeface="Verdana"/>
                          <a:cs typeface="Verdana"/>
                        </a:rPr>
                        <a:t> </a:t>
                      </a:r>
                      <a:r>
                        <a:rPr sz="900" spc="-15" dirty="0">
                          <a:latin typeface="Verdana"/>
                          <a:cs typeface="Verdana"/>
                        </a:rPr>
                        <a:t>wall</a:t>
                      </a:r>
                      <a:r>
                        <a:rPr sz="900" spc="-70" dirty="0">
                          <a:latin typeface="Verdana"/>
                          <a:cs typeface="Verdana"/>
                        </a:rPr>
                        <a:t> </a:t>
                      </a:r>
                      <a:r>
                        <a:rPr sz="900" spc="-20" dirty="0">
                          <a:latin typeface="Verdana"/>
                          <a:cs typeface="Verdana"/>
                        </a:rPr>
                        <a:t>outside</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5" dirty="0">
                          <a:latin typeface="Verdana"/>
                          <a:cs typeface="Verdana"/>
                        </a:rPr>
                        <a:t>S</a:t>
                      </a:r>
                      <a:r>
                        <a:rPr sz="900" spc="-10" dirty="0">
                          <a:latin typeface="Verdana"/>
                          <a:cs typeface="Verdana"/>
                        </a:rPr>
                        <a:t>t</a:t>
                      </a:r>
                      <a:r>
                        <a:rPr sz="900" spc="-5" dirty="0">
                          <a:latin typeface="Verdana"/>
                          <a:cs typeface="Verdana"/>
                        </a:rPr>
                        <a:t>a</a:t>
                      </a:r>
                      <a:r>
                        <a:rPr sz="900" dirty="0">
                          <a:latin typeface="Verdana"/>
                          <a:cs typeface="Verdana"/>
                        </a:rPr>
                        <a:t>nd</a:t>
                      </a:r>
                      <a:r>
                        <a:rPr sz="900" spc="-75" dirty="0">
                          <a:latin typeface="Verdana"/>
                          <a:cs typeface="Verdana"/>
                        </a:rPr>
                        <a:t> </a:t>
                      </a:r>
                      <a:r>
                        <a:rPr sz="900" spc="-5" dirty="0">
                          <a:latin typeface="Verdana"/>
                          <a:cs typeface="Verdana"/>
                        </a:rPr>
                        <a:t>st</a:t>
                      </a:r>
                      <a:r>
                        <a:rPr sz="900" spc="10" dirty="0">
                          <a:latin typeface="Verdana"/>
                          <a:cs typeface="Verdana"/>
                        </a:rPr>
                        <a:t>i</a:t>
                      </a:r>
                      <a:r>
                        <a:rPr sz="900" spc="-5" dirty="0">
                          <a:latin typeface="Verdana"/>
                          <a:cs typeface="Verdana"/>
                        </a:rPr>
                        <a:t>l</a:t>
                      </a:r>
                      <a:r>
                        <a:rPr sz="900" dirty="0">
                          <a:latin typeface="Verdana"/>
                          <a:cs typeface="Verdana"/>
                        </a:rPr>
                        <a:t>l</a:t>
                      </a:r>
                      <a:r>
                        <a:rPr sz="900" spc="-70" dirty="0">
                          <a:latin typeface="Verdana"/>
                          <a:cs typeface="Verdana"/>
                        </a:rPr>
                        <a:t> </a:t>
                      </a:r>
                      <a:r>
                        <a:rPr sz="900" spc="-5" dirty="0">
                          <a:latin typeface="Verdana"/>
                          <a:cs typeface="Verdana"/>
                        </a:rPr>
                        <a:t>a</a:t>
                      </a:r>
                      <a:r>
                        <a:rPr sz="900" dirty="0">
                          <a:latin typeface="Verdana"/>
                          <a:cs typeface="Verdana"/>
                        </a:rPr>
                        <a:t>nd</a:t>
                      </a:r>
                      <a:r>
                        <a:rPr sz="900" spc="-75" dirty="0">
                          <a:latin typeface="Verdana"/>
                          <a:cs typeface="Verdana"/>
                        </a:rPr>
                        <a:t> </a:t>
                      </a:r>
                      <a:r>
                        <a:rPr sz="900" spc="5" dirty="0">
                          <a:latin typeface="Verdana"/>
                          <a:cs typeface="Verdana"/>
                        </a:rPr>
                        <a:t>u</a:t>
                      </a:r>
                      <a:r>
                        <a:rPr sz="900" spc="-5" dirty="0">
                          <a:latin typeface="Verdana"/>
                          <a:cs typeface="Verdana"/>
                        </a:rPr>
                        <a:t>p</a:t>
                      </a:r>
                      <a:r>
                        <a:rPr sz="900" dirty="0">
                          <a:latin typeface="Verdana"/>
                          <a:cs typeface="Verdana"/>
                        </a:rPr>
                        <a:t>r</a:t>
                      </a:r>
                      <a:r>
                        <a:rPr sz="900" spc="10" dirty="0">
                          <a:latin typeface="Verdana"/>
                          <a:cs typeface="Verdana"/>
                        </a:rPr>
                        <a:t>i</a:t>
                      </a:r>
                      <a:r>
                        <a:rPr sz="900" spc="-10" dirty="0">
                          <a:latin typeface="Verdana"/>
                          <a:cs typeface="Verdana"/>
                        </a:rPr>
                        <a:t>g</a:t>
                      </a:r>
                      <a:r>
                        <a:rPr sz="900" dirty="0">
                          <a:latin typeface="Verdana"/>
                          <a:cs typeface="Verdana"/>
                        </a:rPr>
                        <a:t>ht</a:t>
                      </a:r>
                      <a:r>
                        <a:rPr sz="900" spc="-75" dirty="0">
                          <a:latin typeface="Verdana"/>
                          <a:cs typeface="Verdana"/>
                        </a:rPr>
                        <a:t> </a:t>
                      </a:r>
                      <a:r>
                        <a:rPr sz="900" dirty="0">
                          <a:latin typeface="Verdana"/>
                          <a:cs typeface="Verdana"/>
                        </a:rPr>
                        <a:t>on</a:t>
                      </a:r>
                      <a:r>
                        <a:rPr sz="900" spc="-65" dirty="0">
                          <a:latin typeface="Verdana"/>
                          <a:cs typeface="Verdana"/>
                        </a:rPr>
                        <a:t> </a:t>
                      </a:r>
                      <a:r>
                        <a:rPr sz="900" dirty="0">
                          <a:latin typeface="Verdana"/>
                          <a:cs typeface="Verdana"/>
                        </a:rPr>
                        <a:t>a</a:t>
                      </a:r>
                      <a:r>
                        <a:rPr sz="900" spc="-70" dirty="0">
                          <a:latin typeface="Verdana"/>
                          <a:cs typeface="Verdana"/>
                        </a:rPr>
                        <a:t> </a:t>
                      </a:r>
                      <a:r>
                        <a:rPr sz="900" spc="-15" dirty="0">
                          <a:latin typeface="Verdana"/>
                          <a:cs typeface="Verdana"/>
                        </a:rPr>
                        <a:t>s</a:t>
                      </a:r>
                      <a:r>
                        <a:rPr sz="900" spc="-5" dirty="0">
                          <a:latin typeface="Verdana"/>
                          <a:cs typeface="Verdana"/>
                        </a:rPr>
                        <a:t>po</a:t>
                      </a:r>
                      <a:r>
                        <a:rPr sz="900" dirty="0">
                          <a:latin typeface="Verdana"/>
                          <a:cs typeface="Verdana"/>
                        </a:rPr>
                        <a:t>t</a:t>
                      </a:r>
                    </a:p>
                    <a:p>
                      <a:pPr marL="297180">
                        <a:lnSpc>
                          <a:spcPct val="100000"/>
                        </a:lnSpc>
                        <a:spcBef>
                          <a:spcPts val="20"/>
                        </a:spcBef>
                        <a:tabLst>
                          <a:tab pos="525145" algn="l"/>
                        </a:tabLst>
                      </a:pPr>
                      <a:r>
                        <a:rPr sz="900" dirty="0">
                          <a:latin typeface="Symbol"/>
                          <a:cs typeface="Symbol"/>
                        </a:rPr>
                        <a:t></a:t>
                      </a:r>
                      <a:r>
                        <a:rPr sz="900" dirty="0">
                          <a:latin typeface="Times New Roman"/>
                          <a:cs typeface="Times New Roman"/>
                        </a:rPr>
                        <a:t>	</a:t>
                      </a:r>
                      <a:r>
                        <a:rPr sz="900" spc="-50" dirty="0">
                          <a:latin typeface="Verdana"/>
                          <a:cs typeface="Verdana"/>
                        </a:rPr>
                        <a:t>Use</a:t>
                      </a:r>
                      <a:r>
                        <a:rPr sz="900" spc="-65" dirty="0">
                          <a:latin typeface="Verdana"/>
                          <a:cs typeface="Verdana"/>
                        </a:rPr>
                        <a:t> </a:t>
                      </a:r>
                      <a:r>
                        <a:rPr sz="900" spc="-10" dirty="0">
                          <a:latin typeface="Verdana"/>
                          <a:cs typeface="Verdana"/>
                        </a:rPr>
                        <a:t>large</a:t>
                      </a:r>
                      <a:r>
                        <a:rPr sz="900" spc="-65" dirty="0">
                          <a:latin typeface="Verdana"/>
                          <a:cs typeface="Verdana"/>
                        </a:rPr>
                        <a:t> </a:t>
                      </a:r>
                      <a:r>
                        <a:rPr sz="900" spc="-30" dirty="0">
                          <a:latin typeface="Verdana"/>
                          <a:cs typeface="Verdana"/>
                        </a:rPr>
                        <a:t>arm</a:t>
                      </a:r>
                      <a:r>
                        <a:rPr sz="900" spc="-65" dirty="0">
                          <a:latin typeface="Verdana"/>
                          <a:cs typeface="Verdana"/>
                        </a:rPr>
                        <a:t> </a:t>
                      </a:r>
                      <a:r>
                        <a:rPr sz="900" spc="-25" dirty="0">
                          <a:latin typeface="Verdana"/>
                          <a:cs typeface="Verdana"/>
                        </a:rPr>
                        <a:t>movements</a:t>
                      </a:r>
                      <a:r>
                        <a:rPr sz="900" spc="-65" dirty="0">
                          <a:latin typeface="Verdana"/>
                          <a:cs typeface="Verdana"/>
                        </a:rPr>
                        <a:t> </a:t>
                      </a:r>
                      <a:r>
                        <a:rPr sz="900" spc="-5" dirty="0">
                          <a:latin typeface="Verdana"/>
                          <a:cs typeface="Verdana"/>
                        </a:rPr>
                        <a:t>to</a:t>
                      </a:r>
                      <a:r>
                        <a:rPr sz="900" spc="-65" dirty="0">
                          <a:latin typeface="Verdana"/>
                          <a:cs typeface="Verdana"/>
                        </a:rPr>
                        <a:t> </a:t>
                      </a:r>
                      <a:r>
                        <a:rPr sz="900" spc="20" dirty="0">
                          <a:latin typeface="Verdana"/>
                          <a:cs typeface="Verdana"/>
                        </a:rPr>
                        <a:t>wave</a:t>
                      </a:r>
                      <a:r>
                        <a:rPr sz="900" spc="-65" dirty="0">
                          <a:latin typeface="Verdana"/>
                          <a:cs typeface="Verdana"/>
                        </a:rPr>
                        <a:t> </a:t>
                      </a:r>
                      <a:r>
                        <a:rPr sz="900" spc="-45" dirty="0">
                          <a:latin typeface="Verdana"/>
                          <a:cs typeface="Verdana"/>
                        </a:rPr>
                        <a:t>scarfs,</a:t>
                      </a:r>
                      <a:r>
                        <a:rPr sz="900" spc="-75" dirty="0">
                          <a:latin typeface="Verdana"/>
                          <a:cs typeface="Verdana"/>
                        </a:rPr>
                        <a:t> </a:t>
                      </a:r>
                      <a:r>
                        <a:rPr sz="900" spc="-25" dirty="0">
                          <a:latin typeface="Verdana"/>
                          <a:cs typeface="Verdana"/>
                        </a:rPr>
                        <a:t>ribbons</a:t>
                      </a:r>
                      <a:r>
                        <a:rPr sz="900" spc="-75" dirty="0">
                          <a:latin typeface="Verdana"/>
                          <a:cs typeface="Verdana"/>
                        </a:rPr>
                        <a:t> </a:t>
                      </a:r>
                      <a:r>
                        <a:rPr sz="900" spc="15" dirty="0">
                          <a:latin typeface="Verdana"/>
                          <a:cs typeface="Verdana"/>
                        </a:rPr>
                        <a:t>up</a:t>
                      </a:r>
                      <a:r>
                        <a:rPr sz="900" spc="-65" dirty="0">
                          <a:latin typeface="Verdana"/>
                          <a:cs typeface="Verdana"/>
                        </a:rPr>
                        <a:t> </a:t>
                      </a:r>
                      <a:r>
                        <a:rPr sz="900" spc="30" dirty="0">
                          <a:latin typeface="Verdana"/>
                          <a:cs typeface="Verdana"/>
                        </a:rPr>
                        <a:t>and</a:t>
                      </a:r>
                      <a:r>
                        <a:rPr sz="900" spc="-70" dirty="0">
                          <a:latin typeface="Verdana"/>
                          <a:cs typeface="Verdana"/>
                        </a:rPr>
                        <a:t> </a:t>
                      </a:r>
                      <a:r>
                        <a:rPr sz="900" spc="15" dirty="0">
                          <a:latin typeface="Verdana"/>
                          <a:cs typeface="Verdana"/>
                        </a:rPr>
                        <a:t>down</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5" dirty="0">
                          <a:latin typeface="Verdana"/>
                          <a:cs typeface="Verdana"/>
                        </a:rPr>
                        <a:t>B</a:t>
                      </a:r>
                      <a:r>
                        <a:rPr sz="900" dirty="0">
                          <a:latin typeface="Verdana"/>
                          <a:cs typeface="Verdana"/>
                        </a:rPr>
                        <a:t>e</a:t>
                      </a:r>
                      <a:r>
                        <a:rPr sz="900" spc="-65" dirty="0">
                          <a:latin typeface="Verdana"/>
                          <a:cs typeface="Verdana"/>
                        </a:rPr>
                        <a:t> </a:t>
                      </a:r>
                      <a:r>
                        <a:rPr sz="900" spc="-5" dirty="0">
                          <a:latin typeface="Verdana"/>
                          <a:cs typeface="Verdana"/>
                        </a:rPr>
                        <a:t>abl</a:t>
                      </a:r>
                      <a:r>
                        <a:rPr sz="900" dirty="0">
                          <a:latin typeface="Verdana"/>
                          <a:cs typeface="Verdana"/>
                        </a:rPr>
                        <a:t>e</a:t>
                      </a:r>
                      <a:r>
                        <a:rPr sz="900" spc="-65" dirty="0">
                          <a:latin typeface="Verdana"/>
                          <a:cs typeface="Verdana"/>
                        </a:rPr>
                        <a:t> </a:t>
                      </a:r>
                      <a:r>
                        <a:rPr sz="900" spc="-10" dirty="0">
                          <a:latin typeface="Verdana"/>
                          <a:cs typeface="Verdana"/>
                        </a:rPr>
                        <a:t>t</a:t>
                      </a:r>
                      <a:r>
                        <a:rPr sz="900" dirty="0">
                          <a:latin typeface="Verdana"/>
                          <a:cs typeface="Verdana"/>
                        </a:rPr>
                        <a:t>o</a:t>
                      </a:r>
                      <a:r>
                        <a:rPr sz="900" spc="-70" dirty="0">
                          <a:latin typeface="Verdana"/>
                          <a:cs typeface="Verdana"/>
                        </a:rPr>
                        <a:t> </a:t>
                      </a:r>
                      <a:r>
                        <a:rPr sz="900" spc="-5" dirty="0">
                          <a:latin typeface="Verdana"/>
                          <a:cs typeface="Verdana"/>
                        </a:rPr>
                        <a:t>p</a:t>
                      </a:r>
                      <a:r>
                        <a:rPr sz="900" dirty="0">
                          <a:latin typeface="Verdana"/>
                          <a:cs typeface="Verdana"/>
                        </a:rPr>
                        <a:t>ut</a:t>
                      </a:r>
                      <a:r>
                        <a:rPr sz="900" spc="-75" dirty="0">
                          <a:latin typeface="Verdana"/>
                          <a:cs typeface="Verdana"/>
                        </a:rPr>
                        <a:t> </a:t>
                      </a:r>
                      <a:r>
                        <a:rPr sz="900" dirty="0">
                          <a:latin typeface="Verdana"/>
                          <a:cs typeface="Verdana"/>
                        </a:rPr>
                        <a:t>on</a:t>
                      </a:r>
                      <a:r>
                        <a:rPr sz="900" spc="-65" dirty="0">
                          <a:latin typeface="Verdana"/>
                          <a:cs typeface="Verdana"/>
                        </a:rPr>
                        <a:t> </a:t>
                      </a:r>
                      <a:r>
                        <a:rPr sz="900" dirty="0">
                          <a:latin typeface="Verdana"/>
                          <a:cs typeface="Verdana"/>
                        </a:rPr>
                        <a:t>a</a:t>
                      </a:r>
                      <a:r>
                        <a:rPr sz="900" spc="-70" dirty="0">
                          <a:latin typeface="Verdana"/>
                          <a:cs typeface="Verdana"/>
                        </a:rPr>
                        <a:t> </a:t>
                      </a:r>
                      <a:r>
                        <a:rPr sz="900" spc="-5" dirty="0">
                          <a:latin typeface="Verdana"/>
                          <a:cs typeface="Verdana"/>
                        </a:rPr>
                        <a:t>pai</a:t>
                      </a:r>
                      <a:r>
                        <a:rPr sz="900" dirty="0">
                          <a:latin typeface="Verdana"/>
                          <a:cs typeface="Verdana"/>
                        </a:rPr>
                        <a:t>r</a:t>
                      </a:r>
                      <a:r>
                        <a:rPr sz="900" spc="-65" dirty="0">
                          <a:latin typeface="Verdana"/>
                          <a:cs typeface="Verdana"/>
                        </a:rPr>
                        <a:t> </a:t>
                      </a:r>
                      <a:r>
                        <a:rPr sz="900" dirty="0">
                          <a:latin typeface="Verdana"/>
                          <a:cs typeface="Verdana"/>
                        </a:rPr>
                        <a:t>of</a:t>
                      </a:r>
                      <a:r>
                        <a:rPr sz="900" spc="-75" dirty="0">
                          <a:latin typeface="Verdana"/>
                          <a:cs typeface="Verdana"/>
                        </a:rPr>
                        <a:t> </a:t>
                      </a:r>
                      <a:r>
                        <a:rPr sz="900" spc="-5" dirty="0">
                          <a:latin typeface="Verdana"/>
                          <a:cs typeface="Verdana"/>
                        </a:rPr>
                        <a:t>w</a:t>
                      </a:r>
                      <a:r>
                        <a:rPr sz="900" dirty="0">
                          <a:latin typeface="Verdana"/>
                          <a:cs typeface="Verdana"/>
                        </a:rPr>
                        <a:t>e</a:t>
                      </a:r>
                      <a:r>
                        <a:rPr sz="900" spc="-5" dirty="0">
                          <a:latin typeface="Verdana"/>
                          <a:cs typeface="Verdana"/>
                        </a:rPr>
                        <a:t>ll</a:t>
                      </a:r>
                      <a:r>
                        <a:rPr sz="900" spc="10" dirty="0">
                          <a:latin typeface="Verdana"/>
                          <a:cs typeface="Verdana"/>
                        </a:rPr>
                        <a:t>i</a:t>
                      </a:r>
                      <a:r>
                        <a:rPr sz="900" dirty="0">
                          <a:latin typeface="Verdana"/>
                          <a:cs typeface="Verdana"/>
                        </a:rPr>
                        <a:t>n</a:t>
                      </a:r>
                      <a:r>
                        <a:rPr sz="900" spc="-10" dirty="0">
                          <a:latin typeface="Verdana"/>
                          <a:cs typeface="Verdana"/>
                        </a:rPr>
                        <a:t>gt</a:t>
                      </a:r>
                      <a:r>
                        <a:rPr sz="900" dirty="0">
                          <a:latin typeface="Verdana"/>
                          <a:cs typeface="Verdana"/>
                        </a:rPr>
                        <a:t>on</a:t>
                      </a:r>
                      <a:r>
                        <a:rPr sz="900" spc="-65" dirty="0">
                          <a:latin typeface="Verdana"/>
                          <a:cs typeface="Verdana"/>
                        </a:rPr>
                        <a:t> </a:t>
                      </a:r>
                      <a:r>
                        <a:rPr sz="900" spc="-5" dirty="0">
                          <a:latin typeface="Verdana"/>
                          <a:cs typeface="Verdana"/>
                        </a:rPr>
                        <a:t>bo</a:t>
                      </a:r>
                      <a:r>
                        <a:rPr sz="900" dirty="0">
                          <a:latin typeface="Verdana"/>
                          <a:cs typeface="Verdana"/>
                        </a:rPr>
                        <a:t>o</a:t>
                      </a:r>
                      <a:r>
                        <a:rPr sz="900" spc="-10" dirty="0">
                          <a:latin typeface="Verdana"/>
                          <a:cs typeface="Verdana"/>
                        </a:rPr>
                        <a:t>t</a:t>
                      </a:r>
                      <a:r>
                        <a:rPr sz="900" dirty="0">
                          <a:latin typeface="Verdana"/>
                          <a:cs typeface="Verdana"/>
                        </a:rPr>
                        <a:t>s</a:t>
                      </a:r>
                      <a:r>
                        <a:rPr lang="en-GB" sz="900" dirty="0">
                          <a:latin typeface="Verdana"/>
                          <a:cs typeface="Verdana"/>
                        </a:rPr>
                        <a:t> with support</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dirty="0">
                          <a:latin typeface="Verdana"/>
                          <a:cs typeface="Verdana"/>
                        </a:rPr>
                        <a:t>U</a:t>
                      </a:r>
                      <a:r>
                        <a:rPr sz="900" spc="-5" dirty="0">
                          <a:latin typeface="Verdana"/>
                          <a:cs typeface="Verdana"/>
                        </a:rPr>
                        <a:t>s</a:t>
                      </a:r>
                      <a:r>
                        <a:rPr sz="900" dirty="0">
                          <a:latin typeface="Verdana"/>
                          <a:cs typeface="Verdana"/>
                        </a:rPr>
                        <a:t>e</a:t>
                      </a:r>
                      <a:r>
                        <a:rPr sz="900" spc="-70" dirty="0">
                          <a:latin typeface="Verdana"/>
                          <a:cs typeface="Verdana"/>
                        </a:rPr>
                        <a:t> </a:t>
                      </a:r>
                      <a:r>
                        <a:rPr sz="900" dirty="0">
                          <a:latin typeface="Verdana"/>
                          <a:cs typeface="Verdana"/>
                        </a:rPr>
                        <a:t>e</a:t>
                      </a:r>
                      <a:r>
                        <a:rPr sz="900" spc="10" dirty="0">
                          <a:latin typeface="Verdana"/>
                          <a:cs typeface="Verdana"/>
                        </a:rPr>
                        <a:t>i</a:t>
                      </a:r>
                      <a:r>
                        <a:rPr sz="900" spc="-10" dirty="0">
                          <a:latin typeface="Verdana"/>
                          <a:cs typeface="Verdana"/>
                        </a:rPr>
                        <a:t>th</a:t>
                      </a:r>
                      <a:r>
                        <a:rPr sz="900" dirty="0">
                          <a:latin typeface="Verdana"/>
                          <a:cs typeface="Verdana"/>
                        </a:rPr>
                        <a:t>er</a:t>
                      </a:r>
                      <a:r>
                        <a:rPr sz="900" spc="-75" dirty="0">
                          <a:latin typeface="Verdana"/>
                          <a:cs typeface="Verdana"/>
                        </a:rPr>
                        <a:t> </a:t>
                      </a:r>
                      <a:r>
                        <a:rPr sz="900" dirty="0">
                          <a:latin typeface="Verdana"/>
                          <a:cs typeface="Verdana"/>
                        </a:rPr>
                        <a:t>h</a:t>
                      </a:r>
                      <a:r>
                        <a:rPr sz="900" spc="-5" dirty="0">
                          <a:latin typeface="Verdana"/>
                          <a:cs typeface="Verdana"/>
                        </a:rPr>
                        <a:t>a</a:t>
                      </a:r>
                      <a:r>
                        <a:rPr sz="900" dirty="0">
                          <a:latin typeface="Verdana"/>
                          <a:cs typeface="Verdana"/>
                        </a:rPr>
                        <a:t>n</a:t>
                      </a:r>
                      <a:r>
                        <a:rPr sz="900" spc="-5" dirty="0">
                          <a:latin typeface="Verdana"/>
                          <a:cs typeface="Verdana"/>
                        </a:rPr>
                        <a:t>d</a:t>
                      </a:r>
                      <a:r>
                        <a:rPr sz="900" dirty="0">
                          <a:latin typeface="Verdana"/>
                          <a:cs typeface="Verdana"/>
                        </a:rPr>
                        <a:t>s</a:t>
                      </a:r>
                      <a:r>
                        <a:rPr sz="900" spc="-70" dirty="0">
                          <a:latin typeface="Verdana"/>
                          <a:cs typeface="Verdana"/>
                        </a:rPr>
                        <a:t> </a:t>
                      </a:r>
                      <a:r>
                        <a:rPr sz="900" dirty="0">
                          <a:latin typeface="Verdana"/>
                          <a:cs typeface="Verdana"/>
                        </a:rPr>
                        <a:t>or</a:t>
                      </a:r>
                      <a:r>
                        <a:rPr sz="900" spc="-65" dirty="0">
                          <a:latin typeface="Verdana"/>
                          <a:cs typeface="Verdana"/>
                        </a:rPr>
                        <a:t> </a:t>
                      </a:r>
                      <a:r>
                        <a:rPr sz="900" spc="-5" dirty="0">
                          <a:latin typeface="Verdana"/>
                          <a:cs typeface="Verdana"/>
                        </a:rPr>
                        <a:t>f</a:t>
                      </a:r>
                      <a:r>
                        <a:rPr sz="900" dirty="0">
                          <a:latin typeface="Verdana"/>
                          <a:cs typeface="Verdana"/>
                        </a:rPr>
                        <a:t>eet</a:t>
                      </a:r>
                      <a:r>
                        <a:rPr sz="900" spc="-75" dirty="0">
                          <a:latin typeface="Verdana"/>
                          <a:cs typeface="Verdana"/>
                        </a:rPr>
                        <a:t> </a:t>
                      </a:r>
                      <a:r>
                        <a:rPr sz="900" dirty="0">
                          <a:latin typeface="Verdana"/>
                          <a:cs typeface="Verdana"/>
                        </a:rPr>
                        <a:t>to</a:t>
                      </a:r>
                      <a:r>
                        <a:rPr sz="900" spc="-75" dirty="0">
                          <a:latin typeface="Verdana"/>
                          <a:cs typeface="Verdana"/>
                        </a:rPr>
                        <a:t> </a:t>
                      </a:r>
                      <a:r>
                        <a:rPr sz="900" spc="-15" dirty="0">
                          <a:latin typeface="Verdana"/>
                          <a:cs typeface="Verdana"/>
                        </a:rPr>
                        <a:t>m</a:t>
                      </a:r>
                      <a:r>
                        <a:rPr sz="900" spc="10" dirty="0">
                          <a:latin typeface="Verdana"/>
                          <a:cs typeface="Verdana"/>
                        </a:rPr>
                        <a:t>o</a:t>
                      </a:r>
                      <a:r>
                        <a:rPr sz="900" spc="-10" dirty="0">
                          <a:latin typeface="Verdana"/>
                          <a:cs typeface="Verdana"/>
                        </a:rPr>
                        <a:t>v</a:t>
                      </a:r>
                      <a:r>
                        <a:rPr sz="900" dirty="0">
                          <a:latin typeface="Verdana"/>
                          <a:cs typeface="Verdana"/>
                        </a:rPr>
                        <a:t>e</a:t>
                      </a:r>
                      <a:r>
                        <a:rPr sz="900" spc="-70" dirty="0">
                          <a:latin typeface="Verdana"/>
                          <a:cs typeface="Verdana"/>
                        </a:rPr>
                        <a:t> </a:t>
                      </a:r>
                      <a:r>
                        <a:rPr sz="900" dirty="0">
                          <a:latin typeface="Verdana"/>
                          <a:cs typeface="Verdana"/>
                        </a:rPr>
                        <a:t>a</a:t>
                      </a:r>
                      <a:r>
                        <a:rPr sz="900" spc="-70" dirty="0">
                          <a:latin typeface="Verdana"/>
                          <a:cs typeface="Verdana"/>
                        </a:rPr>
                        <a:t> </a:t>
                      </a:r>
                      <a:r>
                        <a:rPr sz="900" spc="-5" dirty="0">
                          <a:latin typeface="Verdana"/>
                          <a:cs typeface="Verdana"/>
                        </a:rPr>
                        <a:t>ball</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dirty="0">
                          <a:latin typeface="Verdana"/>
                          <a:cs typeface="Verdana"/>
                        </a:rPr>
                        <a:t>U</a:t>
                      </a:r>
                      <a:r>
                        <a:rPr sz="900" spc="-5" dirty="0">
                          <a:latin typeface="Verdana"/>
                          <a:cs typeface="Verdana"/>
                        </a:rPr>
                        <a:t>s</a:t>
                      </a:r>
                      <a:r>
                        <a:rPr sz="900" dirty="0">
                          <a:latin typeface="Verdana"/>
                          <a:cs typeface="Verdana"/>
                        </a:rPr>
                        <a:t>e</a:t>
                      </a:r>
                      <a:r>
                        <a:rPr sz="900" spc="-70" dirty="0">
                          <a:latin typeface="Verdana"/>
                          <a:cs typeface="Verdana"/>
                        </a:rPr>
                        <a:t> </a:t>
                      </a:r>
                      <a:r>
                        <a:rPr sz="900" dirty="0">
                          <a:latin typeface="Verdana"/>
                          <a:cs typeface="Verdana"/>
                        </a:rPr>
                        <a:t>2</a:t>
                      </a:r>
                      <a:r>
                        <a:rPr sz="900" spc="-65" dirty="0">
                          <a:latin typeface="Verdana"/>
                          <a:cs typeface="Verdana"/>
                        </a:rPr>
                        <a:t> </a:t>
                      </a:r>
                      <a:r>
                        <a:rPr sz="900" spc="-5" dirty="0">
                          <a:latin typeface="Verdana"/>
                          <a:cs typeface="Verdana"/>
                        </a:rPr>
                        <a:t>f</a:t>
                      </a:r>
                      <a:r>
                        <a:rPr sz="900" dirty="0">
                          <a:latin typeface="Verdana"/>
                          <a:cs typeface="Verdana"/>
                        </a:rPr>
                        <a:t>eet</a:t>
                      </a:r>
                      <a:r>
                        <a:rPr sz="900" spc="-75" dirty="0">
                          <a:latin typeface="Verdana"/>
                          <a:cs typeface="Verdana"/>
                        </a:rPr>
                        <a:t> </a:t>
                      </a:r>
                      <a:r>
                        <a:rPr sz="900" dirty="0">
                          <a:latin typeface="Verdana"/>
                          <a:cs typeface="Verdana"/>
                        </a:rPr>
                        <a:t>to</a:t>
                      </a:r>
                      <a:r>
                        <a:rPr sz="900" spc="-75" dirty="0">
                          <a:latin typeface="Verdana"/>
                          <a:cs typeface="Verdana"/>
                        </a:rPr>
                        <a:t> </a:t>
                      </a:r>
                      <a:r>
                        <a:rPr sz="900" spc="-5" dirty="0">
                          <a:latin typeface="Verdana"/>
                          <a:cs typeface="Verdana"/>
                        </a:rPr>
                        <a:t>p</a:t>
                      </a:r>
                      <a:r>
                        <a:rPr sz="900" spc="5" dirty="0">
                          <a:latin typeface="Verdana"/>
                          <a:cs typeface="Verdana"/>
                        </a:rPr>
                        <a:t>r</a:t>
                      </a:r>
                      <a:r>
                        <a:rPr sz="900" dirty="0">
                          <a:latin typeface="Verdana"/>
                          <a:cs typeface="Verdana"/>
                        </a:rPr>
                        <a:t>o</a:t>
                      </a:r>
                      <a:r>
                        <a:rPr sz="900" spc="-5" dirty="0">
                          <a:latin typeface="Verdana"/>
                          <a:cs typeface="Verdana"/>
                        </a:rPr>
                        <a:t>p</a:t>
                      </a:r>
                      <a:r>
                        <a:rPr sz="900" dirty="0">
                          <a:latin typeface="Verdana"/>
                          <a:cs typeface="Verdana"/>
                        </a:rPr>
                        <a:t>el</a:t>
                      </a:r>
                      <a:r>
                        <a:rPr sz="900" spc="-70" dirty="0">
                          <a:latin typeface="Verdana"/>
                          <a:cs typeface="Verdana"/>
                        </a:rPr>
                        <a:t> </a:t>
                      </a:r>
                      <a:r>
                        <a:rPr sz="900" spc="-10" dirty="0">
                          <a:latin typeface="Verdana"/>
                          <a:cs typeface="Verdana"/>
                        </a:rPr>
                        <a:t>t</a:t>
                      </a:r>
                      <a:r>
                        <a:rPr sz="900" dirty="0">
                          <a:latin typeface="Verdana"/>
                          <a:cs typeface="Verdana"/>
                        </a:rPr>
                        <a:t>he</a:t>
                      </a:r>
                      <a:r>
                        <a:rPr sz="900" spc="-20" dirty="0">
                          <a:latin typeface="Verdana"/>
                          <a:cs typeface="Verdana"/>
                        </a:rPr>
                        <a:t>m</a:t>
                      </a:r>
                      <a:r>
                        <a:rPr sz="900" spc="-5" dirty="0">
                          <a:latin typeface="Verdana"/>
                          <a:cs typeface="Verdana"/>
                        </a:rPr>
                        <a:t>selv</a:t>
                      </a:r>
                      <a:r>
                        <a:rPr sz="900" dirty="0">
                          <a:latin typeface="Verdana"/>
                          <a:cs typeface="Verdana"/>
                        </a:rPr>
                        <a:t>es</a:t>
                      </a:r>
                      <a:r>
                        <a:rPr sz="900" spc="-55" dirty="0">
                          <a:latin typeface="Verdana"/>
                          <a:cs typeface="Verdana"/>
                        </a:rPr>
                        <a:t> </a:t>
                      </a:r>
                      <a:r>
                        <a:rPr sz="900" dirty="0">
                          <a:latin typeface="Verdana"/>
                          <a:cs typeface="Verdana"/>
                        </a:rPr>
                        <a:t>on</a:t>
                      </a:r>
                      <a:r>
                        <a:rPr sz="900" spc="-65" dirty="0">
                          <a:latin typeface="Verdana"/>
                          <a:cs typeface="Verdana"/>
                        </a:rPr>
                        <a:t> </a:t>
                      </a:r>
                      <a:r>
                        <a:rPr sz="900" dirty="0">
                          <a:latin typeface="Verdana"/>
                          <a:cs typeface="Verdana"/>
                        </a:rPr>
                        <a:t>a</a:t>
                      </a:r>
                      <a:r>
                        <a:rPr sz="900" spc="-70" dirty="0">
                          <a:latin typeface="Verdana"/>
                          <a:cs typeface="Verdana"/>
                        </a:rPr>
                        <a:t> </a:t>
                      </a:r>
                      <a:r>
                        <a:rPr sz="900" dirty="0">
                          <a:latin typeface="Verdana"/>
                          <a:cs typeface="Verdana"/>
                        </a:rPr>
                        <a:t>whee</a:t>
                      </a:r>
                      <a:r>
                        <a:rPr sz="900" spc="-5" dirty="0">
                          <a:latin typeface="Verdana"/>
                          <a:cs typeface="Verdana"/>
                        </a:rPr>
                        <a:t>l</a:t>
                      </a:r>
                      <a:r>
                        <a:rPr sz="900" dirty="0">
                          <a:latin typeface="Verdana"/>
                          <a:cs typeface="Verdana"/>
                        </a:rPr>
                        <a:t>ed</a:t>
                      </a:r>
                      <a:r>
                        <a:rPr sz="900" spc="-75" dirty="0">
                          <a:latin typeface="Verdana"/>
                          <a:cs typeface="Verdana"/>
                        </a:rPr>
                        <a:t> </a:t>
                      </a:r>
                      <a:r>
                        <a:rPr sz="900" dirty="0">
                          <a:latin typeface="Verdana"/>
                          <a:cs typeface="Verdana"/>
                        </a:rPr>
                        <a:t>t</a:t>
                      </a:r>
                      <a:r>
                        <a:rPr sz="900" spc="-5" dirty="0">
                          <a:latin typeface="Verdana"/>
                          <a:cs typeface="Verdana"/>
                        </a:rPr>
                        <a:t>o</a:t>
                      </a:r>
                      <a:r>
                        <a:rPr sz="900" dirty="0">
                          <a:latin typeface="Verdana"/>
                          <a:cs typeface="Verdana"/>
                        </a:rPr>
                        <a:t>y</a:t>
                      </a:r>
                    </a:p>
                    <a:p>
                      <a:pPr>
                        <a:lnSpc>
                          <a:spcPct val="100000"/>
                        </a:lnSpc>
                        <a:spcBef>
                          <a:spcPts val="50"/>
                        </a:spcBef>
                      </a:pPr>
                      <a:endParaRPr sz="900" dirty="0">
                        <a:latin typeface="Times New Roman"/>
                        <a:cs typeface="Times New Roman"/>
                      </a:endParaRPr>
                    </a:p>
                    <a:p>
                      <a:pPr marL="68580" marR="415925">
                        <a:lnSpc>
                          <a:spcPct val="102200"/>
                        </a:lnSpc>
                      </a:pPr>
                      <a:r>
                        <a:rPr sz="900" spc="-100" dirty="0">
                          <a:latin typeface="Verdana"/>
                          <a:cs typeface="Verdana"/>
                        </a:rPr>
                        <a:t>If</a:t>
                      </a:r>
                      <a:r>
                        <a:rPr sz="900" spc="-70" dirty="0">
                          <a:latin typeface="Verdana"/>
                          <a:cs typeface="Verdana"/>
                        </a:rPr>
                        <a:t> </a:t>
                      </a:r>
                      <a:r>
                        <a:rPr sz="900" spc="-15" dirty="0">
                          <a:latin typeface="Verdana"/>
                          <a:cs typeface="Verdana"/>
                        </a:rPr>
                        <a:t>children</a:t>
                      </a:r>
                      <a:r>
                        <a:rPr sz="900" spc="-60" dirty="0">
                          <a:latin typeface="Verdana"/>
                          <a:cs typeface="Verdana"/>
                        </a:rPr>
                        <a:t> </a:t>
                      </a:r>
                      <a:r>
                        <a:rPr sz="900" spc="-5" dirty="0">
                          <a:latin typeface="Verdana"/>
                          <a:cs typeface="Verdana"/>
                        </a:rPr>
                        <a:t>are</a:t>
                      </a:r>
                      <a:r>
                        <a:rPr sz="900" spc="-65" dirty="0">
                          <a:latin typeface="Verdana"/>
                          <a:cs typeface="Verdana"/>
                        </a:rPr>
                        <a:t> </a:t>
                      </a:r>
                      <a:r>
                        <a:rPr sz="900" spc="-10" dirty="0">
                          <a:latin typeface="Verdana"/>
                          <a:cs typeface="Verdana"/>
                        </a:rPr>
                        <a:t>not</a:t>
                      </a:r>
                      <a:r>
                        <a:rPr sz="900" spc="-65" dirty="0">
                          <a:latin typeface="Verdana"/>
                          <a:cs typeface="Verdana"/>
                        </a:rPr>
                        <a:t> </a:t>
                      </a:r>
                      <a:r>
                        <a:rPr sz="900" spc="-10" dirty="0">
                          <a:latin typeface="Verdana"/>
                          <a:cs typeface="Verdana"/>
                        </a:rPr>
                        <a:t>meeting</a:t>
                      </a:r>
                      <a:r>
                        <a:rPr sz="900" spc="-70" dirty="0">
                          <a:latin typeface="Verdana"/>
                          <a:cs typeface="Verdana"/>
                        </a:rPr>
                        <a:t> </a:t>
                      </a:r>
                      <a:r>
                        <a:rPr sz="900" spc="-10" dirty="0">
                          <a:latin typeface="Verdana"/>
                          <a:cs typeface="Verdana"/>
                        </a:rPr>
                        <a:t>the</a:t>
                      </a:r>
                      <a:r>
                        <a:rPr sz="900" spc="-55" dirty="0">
                          <a:latin typeface="Verdana"/>
                          <a:cs typeface="Verdana"/>
                        </a:rPr>
                        <a:t> </a:t>
                      </a:r>
                      <a:r>
                        <a:rPr sz="900" dirty="0">
                          <a:latin typeface="Verdana"/>
                          <a:cs typeface="Verdana"/>
                        </a:rPr>
                        <a:t>demands</a:t>
                      </a:r>
                      <a:r>
                        <a:rPr sz="900" spc="-60" dirty="0">
                          <a:latin typeface="Verdana"/>
                          <a:cs typeface="Verdana"/>
                        </a:rPr>
                        <a:t> </a:t>
                      </a:r>
                      <a:r>
                        <a:rPr sz="900" dirty="0">
                          <a:latin typeface="Verdana"/>
                          <a:cs typeface="Verdana"/>
                        </a:rPr>
                        <a:t>of</a:t>
                      </a:r>
                      <a:r>
                        <a:rPr sz="900" spc="-60" dirty="0">
                          <a:latin typeface="Verdana"/>
                          <a:cs typeface="Verdana"/>
                        </a:rPr>
                        <a:t> </a:t>
                      </a:r>
                      <a:r>
                        <a:rPr sz="900" spc="-20" dirty="0">
                          <a:latin typeface="Verdana"/>
                          <a:cs typeface="Verdana"/>
                        </a:rPr>
                        <a:t>these</a:t>
                      </a:r>
                      <a:r>
                        <a:rPr sz="900" spc="-55" dirty="0">
                          <a:latin typeface="Verdana"/>
                          <a:cs typeface="Verdana"/>
                        </a:rPr>
                        <a:t> </a:t>
                      </a:r>
                      <a:r>
                        <a:rPr sz="900" spc="-35" dirty="0">
                          <a:latin typeface="Verdana"/>
                          <a:cs typeface="Verdana"/>
                        </a:rPr>
                        <a:t>statements</a:t>
                      </a:r>
                      <a:r>
                        <a:rPr sz="900" spc="-60" dirty="0">
                          <a:latin typeface="Verdana"/>
                          <a:cs typeface="Verdana"/>
                        </a:rPr>
                        <a:t> </a:t>
                      </a:r>
                      <a:r>
                        <a:rPr sz="900" spc="10" dirty="0">
                          <a:latin typeface="Verdana"/>
                          <a:cs typeface="Verdana"/>
                        </a:rPr>
                        <a:t>at</a:t>
                      </a:r>
                      <a:r>
                        <a:rPr sz="900" spc="-70" dirty="0">
                          <a:latin typeface="Verdana"/>
                          <a:cs typeface="Verdana"/>
                        </a:rPr>
                        <a:t> </a:t>
                      </a:r>
                      <a:r>
                        <a:rPr sz="900" spc="-10" dirty="0">
                          <a:latin typeface="Verdana"/>
                          <a:cs typeface="Verdana"/>
                        </a:rPr>
                        <a:t>the</a:t>
                      </a:r>
                      <a:r>
                        <a:rPr sz="900" spc="-55" dirty="0">
                          <a:latin typeface="Verdana"/>
                          <a:cs typeface="Verdana"/>
                        </a:rPr>
                        <a:t> </a:t>
                      </a:r>
                      <a:r>
                        <a:rPr sz="900" spc="25" dirty="0">
                          <a:latin typeface="Verdana"/>
                          <a:cs typeface="Verdana"/>
                        </a:rPr>
                        <a:t>end</a:t>
                      </a:r>
                      <a:r>
                        <a:rPr sz="900" spc="-70" dirty="0">
                          <a:latin typeface="Verdana"/>
                          <a:cs typeface="Verdana"/>
                        </a:rPr>
                        <a:t> </a:t>
                      </a:r>
                      <a:r>
                        <a:rPr sz="900" dirty="0">
                          <a:latin typeface="Verdana"/>
                          <a:cs typeface="Verdana"/>
                        </a:rPr>
                        <a:t>of</a:t>
                      </a:r>
                      <a:r>
                        <a:rPr sz="900" spc="-55" dirty="0">
                          <a:latin typeface="Verdana"/>
                          <a:cs typeface="Verdana"/>
                        </a:rPr>
                        <a:t> N1,</a:t>
                      </a:r>
                      <a:r>
                        <a:rPr sz="900" spc="-70" dirty="0">
                          <a:latin typeface="Verdana"/>
                          <a:cs typeface="Verdana"/>
                        </a:rPr>
                        <a:t> </a:t>
                      </a:r>
                      <a:r>
                        <a:rPr sz="900" spc="10" dirty="0">
                          <a:latin typeface="Verdana"/>
                          <a:cs typeface="Verdana"/>
                        </a:rPr>
                        <a:t>how</a:t>
                      </a:r>
                      <a:r>
                        <a:rPr sz="900" spc="-70" dirty="0">
                          <a:latin typeface="Verdana"/>
                          <a:cs typeface="Verdana"/>
                        </a:rPr>
                        <a:t> </a:t>
                      </a:r>
                      <a:r>
                        <a:rPr sz="900" spc="-25" dirty="0">
                          <a:latin typeface="Verdana"/>
                          <a:cs typeface="Verdana"/>
                        </a:rPr>
                        <a:t>far</a:t>
                      </a:r>
                      <a:r>
                        <a:rPr sz="900" spc="-55" dirty="0">
                          <a:latin typeface="Verdana"/>
                          <a:cs typeface="Verdana"/>
                        </a:rPr>
                        <a:t> </a:t>
                      </a:r>
                      <a:r>
                        <a:rPr sz="900" spc="5" dirty="0">
                          <a:latin typeface="Verdana"/>
                          <a:cs typeface="Verdana"/>
                        </a:rPr>
                        <a:t>behind</a:t>
                      </a:r>
                      <a:r>
                        <a:rPr sz="900" spc="-70" dirty="0">
                          <a:latin typeface="Verdana"/>
                          <a:cs typeface="Verdana"/>
                        </a:rPr>
                        <a:t> </a:t>
                      </a:r>
                      <a:r>
                        <a:rPr sz="900" spc="-5" dirty="0">
                          <a:latin typeface="Verdana"/>
                          <a:cs typeface="Verdana"/>
                        </a:rPr>
                        <a:t>are</a:t>
                      </a:r>
                      <a:r>
                        <a:rPr sz="900" spc="-60" dirty="0">
                          <a:latin typeface="Verdana"/>
                          <a:cs typeface="Verdana"/>
                        </a:rPr>
                        <a:t> </a:t>
                      </a:r>
                      <a:r>
                        <a:rPr sz="900" spc="-10" dirty="0">
                          <a:latin typeface="Verdana"/>
                          <a:cs typeface="Verdana"/>
                        </a:rPr>
                        <a:t>they?</a:t>
                      </a:r>
                      <a:r>
                        <a:rPr sz="900" spc="-70" dirty="0">
                          <a:latin typeface="Verdana"/>
                          <a:cs typeface="Verdana"/>
                        </a:rPr>
                        <a:t> </a:t>
                      </a:r>
                      <a:r>
                        <a:rPr sz="900" spc="30" dirty="0">
                          <a:latin typeface="Verdana"/>
                          <a:cs typeface="Verdana"/>
                        </a:rPr>
                        <a:t>One</a:t>
                      </a:r>
                      <a:r>
                        <a:rPr sz="900" spc="-70" dirty="0">
                          <a:latin typeface="Verdana"/>
                          <a:cs typeface="Verdana"/>
                        </a:rPr>
                        <a:t> </a:t>
                      </a:r>
                      <a:r>
                        <a:rPr sz="900" spc="-40" dirty="0">
                          <a:latin typeface="Verdana"/>
                          <a:cs typeface="Verdana"/>
                        </a:rPr>
                        <a:t>term</a:t>
                      </a:r>
                      <a:r>
                        <a:rPr sz="900" spc="-60" dirty="0">
                          <a:latin typeface="Verdana"/>
                          <a:cs typeface="Verdana"/>
                        </a:rPr>
                        <a:t> </a:t>
                      </a:r>
                      <a:r>
                        <a:rPr sz="900" spc="-90" dirty="0">
                          <a:latin typeface="Verdana"/>
                          <a:cs typeface="Verdana"/>
                        </a:rPr>
                        <a:t>(N1=),</a:t>
                      </a:r>
                      <a:r>
                        <a:rPr sz="900" spc="-75" dirty="0">
                          <a:latin typeface="Verdana"/>
                          <a:cs typeface="Verdana"/>
                        </a:rPr>
                        <a:t> </a:t>
                      </a:r>
                      <a:r>
                        <a:rPr sz="900" dirty="0">
                          <a:latin typeface="Verdana"/>
                          <a:cs typeface="Verdana"/>
                        </a:rPr>
                        <a:t>two</a:t>
                      </a:r>
                      <a:r>
                        <a:rPr sz="900" spc="-60" dirty="0">
                          <a:latin typeface="Verdana"/>
                          <a:cs typeface="Verdana"/>
                        </a:rPr>
                        <a:t> </a:t>
                      </a:r>
                      <a:r>
                        <a:rPr sz="900" spc="-45" dirty="0">
                          <a:latin typeface="Verdana"/>
                          <a:cs typeface="Verdana"/>
                        </a:rPr>
                        <a:t>terms</a:t>
                      </a:r>
                      <a:r>
                        <a:rPr sz="900" spc="-50" dirty="0">
                          <a:latin typeface="Verdana"/>
                          <a:cs typeface="Verdana"/>
                        </a:rPr>
                        <a:t> </a:t>
                      </a:r>
                      <a:r>
                        <a:rPr sz="900" spc="-75" dirty="0">
                          <a:latin typeface="Verdana"/>
                          <a:cs typeface="Verdana"/>
                        </a:rPr>
                        <a:t>(N1-)</a:t>
                      </a:r>
                      <a:r>
                        <a:rPr sz="900" spc="-55" dirty="0">
                          <a:latin typeface="Verdana"/>
                          <a:cs typeface="Verdana"/>
                        </a:rPr>
                        <a:t> </a:t>
                      </a:r>
                      <a:r>
                        <a:rPr sz="900" spc="-40" dirty="0">
                          <a:latin typeface="Verdana"/>
                          <a:cs typeface="Verdana"/>
                        </a:rPr>
                        <a:t>or</a:t>
                      </a:r>
                      <a:r>
                        <a:rPr sz="900" spc="-55" dirty="0">
                          <a:latin typeface="Verdana"/>
                          <a:cs typeface="Verdana"/>
                        </a:rPr>
                        <a:t> </a:t>
                      </a:r>
                      <a:r>
                        <a:rPr sz="900" spc="-30" dirty="0">
                          <a:latin typeface="Verdana"/>
                          <a:cs typeface="Verdana"/>
                        </a:rPr>
                        <a:t>working</a:t>
                      </a:r>
                      <a:r>
                        <a:rPr sz="900" spc="-70" dirty="0">
                          <a:latin typeface="Verdana"/>
                          <a:cs typeface="Verdana"/>
                        </a:rPr>
                        <a:t> </a:t>
                      </a:r>
                      <a:r>
                        <a:rPr sz="900" spc="10" dirty="0">
                          <a:latin typeface="Verdana"/>
                          <a:cs typeface="Verdana"/>
                        </a:rPr>
                        <a:t>on</a:t>
                      </a:r>
                      <a:r>
                        <a:rPr sz="900" spc="-65" dirty="0">
                          <a:latin typeface="Verdana"/>
                          <a:cs typeface="Verdana"/>
                        </a:rPr>
                        <a:t> </a:t>
                      </a:r>
                      <a:r>
                        <a:rPr sz="900" spc="-30" dirty="0">
                          <a:latin typeface="Verdana"/>
                          <a:cs typeface="Verdana"/>
                        </a:rPr>
                        <a:t>earlier</a:t>
                      </a:r>
                      <a:r>
                        <a:rPr sz="900" spc="-70" dirty="0">
                          <a:latin typeface="Verdana"/>
                          <a:cs typeface="Verdana"/>
                        </a:rPr>
                        <a:t> </a:t>
                      </a:r>
                      <a:r>
                        <a:rPr sz="900" spc="-90" dirty="0">
                          <a:latin typeface="Verdana"/>
                          <a:cs typeface="Verdana"/>
                        </a:rPr>
                        <a:t>skills</a:t>
                      </a:r>
                      <a:r>
                        <a:rPr sz="900" spc="-60" dirty="0">
                          <a:latin typeface="Verdana"/>
                          <a:cs typeface="Verdana"/>
                        </a:rPr>
                        <a:t> </a:t>
                      </a:r>
                      <a:r>
                        <a:rPr sz="900" spc="-45" dirty="0">
                          <a:latin typeface="Verdana"/>
                          <a:cs typeface="Verdana"/>
                        </a:rPr>
                        <a:t>from </a:t>
                      </a:r>
                      <a:r>
                        <a:rPr sz="900" spc="-40" dirty="0">
                          <a:latin typeface="Verdana"/>
                          <a:cs typeface="Verdana"/>
                        </a:rPr>
                        <a:t> </a:t>
                      </a:r>
                      <a:r>
                        <a:rPr sz="900" spc="-5" dirty="0">
                          <a:latin typeface="Verdana"/>
                          <a:cs typeface="Verdana"/>
                        </a:rPr>
                        <a:t>Development</a:t>
                      </a:r>
                      <a:r>
                        <a:rPr sz="900" spc="-75" dirty="0">
                          <a:latin typeface="Verdana"/>
                          <a:cs typeface="Verdana"/>
                        </a:rPr>
                        <a:t> </a:t>
                      </a:r>
                      <a:r>
                        <a:rPr sz="900" spc="-25" dirty="0">
                          <a:latin typeface="Verdana"/>
                          <a:cs typeface="Verdana"/>
                        </a:rPr>
                        <a:t>Matters</a:t>
                      </a:r>
                      <a:r>
                        <a:rPr sz="900" spc="-65" dirty="0">
                          <a:latin typeface="Verdana"/>
                          <a:cs typeface="Verdana"/>
                        </a:rPr>
                        <a:t> </a:t>
                      </a:r>
                      <a:r>
                        <a:rPr sz="900" spc="-40" dirty="0">
                          <a:latin typeface="Verdana"/>
                          <a:cs typeface="Verdana"/>
                        </a:rPr>
                        <a:t>in</a:t>
                      </a:r>
                      <a:r>
                        <a:rPr sz="900" spc="-65" dirty="0">
                          <a:latin typeface="Verdana"/>
                          <a:cs typeface="Verdana"/>
                        </a:rPr>
                        <a:t> </a:t>
                      </a:r>
                      <a:r>
                        <a:rPr sz="900" spc="-10" dirty="0">
                          <a:latin typeface="Verdana"/>
                          <a:cs typeface="Verdana"/>
                        </a:rPr>
                        <a:t>the</a:t>
                      </a:r>
                      <a:r>
                        <a:rPr sz="900" spc="-75" dirty="0">
                          <a:latin typeface="Verdana"/>
                          <a:cs typeface="Verdana"/>
                        </a:rPr>
                        <a:t> Birth</a:t>
                      </a:r>
                      <a:r>
                        <a:rPr sz="900" spc="-65" dirty="0">
                          <a:latin typeface="Verdana"/>
                          <a:cs typeface="Verdana"/>
                        </a:rPr>
                        <a:t> </a:t>
                      </a:r>
                      <a:r>
                        <a:rPr sz="900" spc="-5" dirty="0">
                          <a:latin typeface="Verdana"/>
                          <a:cs typeface="Verdana"/>
                        </a:rPr>
                        <a:t>to</a:t>
                      </a:r>
                      <a:r>
                        <a:rPr sz="900" spc="-70" dirty="0">
                          <a:latin typeface="Verdana"/>
                          <a:cs typeface="Verdana"/>
                        </a:rPr>
                        <a:t> </a:t>
                      </a:r>
                      <a:r>
                        <a:rPr sz="900" spc="-75" dirty="0">
                          <a:latin typeface="Verdana"/>
                          <a:cs typeface="Verdana"/>
                        </a:rPr>
                        <a:t>3</a:t>
                      </a:r>
                      <a:r>
                        <a:rPr sz="900" spc="-50" dirty="0">
                          <a:latin typeface="Verdana"/>
                          <a:cs typeface="Verdana"/>
                        </a:rPr>
                        <a:t> </a:t>
                      </a:r>
                      <a:r>
                        <a:rPr sz="900" spc="-100" dirty="0">
                          <a:latin typeface="Verdana"/>
                          <a:cs typeface="Verdana"/>
                        </a:rPr>
                        <a:t>(B,</a:t>
                      </a:r>
                      <a:r>
                        <a:rPr sz="900" spc="-75" dirty="0">
                          <a:latin typeface="Verdana"/>
                          <a:cs typeface="Verdana"/>
                        </a:rPr>
                        <a:t> </a:t>
                      </a:r>
                      <a:r>
                        <a:rPr sz="900" spc="-90" dirty="0">
                          <a:latin typeface="Verdana"/>
                          <a:cs typeface="Verdana"/>
                        </a:rPr>
                        <a:t>B-,</a:t>
                      </a:r>
                      <a:r>
                        <a:rPr sz="900" spc="-75" dirty="0">
                          <a:latin typeface="Verdana"/>
                          <a:cs typeface="Verdana"/>
                        </a:rPr>
                        <a:t> </a:t>
                      </a:r>
                      <a:r>
                        <a:rPr sz="900" spc="-125" dirty="0">
                          <a:latin typeface="Verdana"/>
                          <a:cs typeface="Verdana"/>
                        </a:rPr>
                        <a:t>B=,</a:t>
                      </a:r>
                      <a:r>
                        <a:rPr sz="900" spc="-75" dirty="0">
                          <a:latin typeface="Verdana"/>
                          <a:cs typeface="Verdana"/>
                        </a:rPr>
                        <a:t> </a:t>
                      </a:r>
                      <a:r>
                        <a:rPr sz="900" spc="-114" dirty="0">
                          <a:latin typeface="Verdana"/>
                          <a:cs typeface="Verdana"/>
                        </a:rPr>
                        <a:t>B+).</a:t>
                      </a:r>
                      <a:r>
                        <a:rPr sz="900" spc="-45" dirty="0">
                          <a:latin typeface="Verdana"/>
                          <a:cs typeface="Verdana"/>
                        </a:rPr>
                        <a:t> </a:t>
                      </a:r>
                      <a:r>
                        <a:rPr sz="900" spc="50" dirty="0">
                          <a:latin typeface="Verdana"/>
                          <a:cs typeface="Verdana"/>
                        </a:rPr>
                        <a:t>A</a:t>
                      </a:r>
                      <a:r>
                        <a:rPr sz="900" spc="-105" dirty="0">
                          <a:latin typeface="Verdana"/>
                          <a:cs typeface="Verdana"/>
                        </a:rPr>
                        <a:t> </a:t>
                      </a:r>
                      <a:r>
                        <a:rPr sz="900" spc="5" dirty="0">
                          <a:latin typeface="Verdana"/>
                          <a:cs typeface="Verdana"/>
                        </a:rPr>
                        <a:t>child</a:t>
                      </a:r>
                      <a:r>
                        <a:rPr sz="900" spc="-75" dirty="0">
                          <a:latin typeface="Verdana"/>
                          <a:cs typeface="Verdana"/>
                        </a:rPr>
                        <a:t> </a:t>
                      </a:r>
                      <a:r>
                        <a:rPr sz="900" spc="5" dirty="0">
                          <a:latin typeface="Verdana"/>
                          <a:cs typeface="Verdana"/>
                        </a:rPr>
                        <a:t>who</a:t>
                      </a:r>
                      <a:r>
                        <a:rPr sz="900" spc="-75" dirty="0">
                          <a:latin typeface="Verdana"/>
                          <a:cs typeface="Verdana"/>
                        </a:rPr>
                        <a:t> </a:t>
                      </a:r>
                      <a:r>
                        <a:rPr sz="900" dirty="0">
                          <a:latin typeface="Verdana"/>
                          <a:cs typeface="Verdana"/>
                        </a:rPr>
                        <a:t>completes</a:t>
                      </a:r>
                      <a:r>
                        <a:rPr sz="900" spc="-65" dirty="0">
                          <a:latin typeface="Verdana"/>
                          <a:cs typeface="Verdana"/>
                        </a:rPr>
                        <a:t> </a:t>
                      </a:r>
                      <a:r>
                        <a:rPr sz="900" spc="-75" dirty="0">
                          <a:latin typeface="Verdana"/>
                          <a:cs typeface="Verdana"/>
                        </a:rPr>
                        <a:t>5</a:t>
                      </a:r>
                      <a:r>
                        <a:rPr sz="900" spc="-60" dirty="0">
                          <a:latin typeface="Verdana"/>
                          <a:cs typeface="Verdana"/>
                        </a:rPr>
                        <a:t> terms</a:t>
                      </a:r>
                      <a:r>
                        <a:rPr sz="900" spc="-50" dirty="0">
                          <a:latin typeface="Verdana"/>
                          <a:cs typeface="Verdana"/>
                        </a:rPr>
                        <a:t> </a:t>
                      </a:r>
                      <a:r>
                        <a:rPr sz="900" dirty="0">
                          <a:latin typeface="Verdana"/>
                          <a:cs typeface="Verdana"/>
                        </a:rPr>
                        <a:t>of</a:t>
                      </a:r>
                      <a:r>
                        <a:rPr sz="900" spc="-60" dirty="0">
                          <a:latin typeface="Verdana"/>
                          <a:cs typeface="Verdana"/>
                        </a:rPr>
                        <a:t> </a:t>
                      </a:r>
                      <a:r>
                        <a:rPr sz="900" spc="-65" dirty="0">
                          <a:latin typeface="Verdana"/>
                          <a:cs typeface="Verdana"/>
                        </a:rPr>
                        <a:t>nursery,</a:t>
                      </a:r>
                      <a:r>
                        <a:rPr sz="900" spc="-80" dirty="0">
                          <a:latin typeface="Verdana"/>
                          <a:cs typeface="Verdana"/>
                        </a:rPr>
                        <a:t> </a:t>
                      </a:r>
                      <a:r>
                        <a:rPr sz="900" dirty="0">
                          <a:latin typeface="Verdana"/>
                          <a:cs typeface="Verdana"/>
                        </a:rPr>
                        <a:t>would</a:t>
                      </a:r>
                      <a:r>
                        <a:rPr sz="900" spc="-70" dirty="0">
                          <a:latin typeface="Verdana"/>
                          <a:cs typeface="Verdana"/>
                        </a:rPr>
                        <a:t> </a:t>
                      </a:r>
                      <a:r>
                        <a:rPr sz="900" spc="45" dirty="0">
                          <a:latin typeface="Verdana"/>
                          <a:cs typeface="Verdana"/>
                        </a:rPr>
                        <a:t>be</a:t>
                      </a:r>
                      <a:r>
                        <a:rPr sz="900" spc="-60" dirty="0">
                          <a:latin typeface="Verdana"/>
                          <a:cs typeface="Verdana"/>
                        </a:rPr>
                        <a:t> </a:t>
                      </a:r>
                      <a:r>
                        <a:rPr sz="900" spc="-15" dirty="0">
                          <a:latin typeface="Verdana"/>
                          <a:cs typeface="Verdana"/>
                        </a:rPr>
                        <a:t>seen</a:t>
                      </a:r>
                      <a:r>
                        <a:rPr sz="900" spc="-75" dirty="0">
                          <a:latin typeface="Verdana"/>
                          <a:cs typeface="Verdana"/>
                        </a:rPr>
                        <a:t> </a:t>
                      </a:r>
                      <a:r>
                        <a:rPr sz="900" spc="-30" dirty="0">
                          <a:latin typeface="Verdana"/>
                          <a:cs typeface="Verdana"/>
                        </a:rPr>
                        <a:t>as</a:t>
                      </a:r>
                      <a:r>
                        <a:rPr sz="900" spc="-65" dirty="0">
                          <a:latin typeface="Verdana"/>
                          <a:cs typeface="Verdana"/>
                        </a:rPr>
                        <a:t> </a:t>
                      </a:r>
                      <a:r>
                        <a:rPr sz="900" spc="10" dirty="0">
                          <a:latin typeface="Verdana"/>
                          <a:cs typeface="Verdana"/>
                        </a:rPr>
                        <a:t>on</a:t>
                      </a:r>
                      <a:r>
                        <a:rPr sz="900" spc="-65" dirty="0">
                          <a:latin typeface="Verdana"/>
                          <a:cs typeface="Verdana"/>
                        </a:rPr>
                        <a:t> </a:t>
                      </a:r>
                      <a:r>
                        <a:rPr sz="900" spc="-15" dirty="0">
                          <a:latin typeface="Verdana"/>
                          <a:cs typeface="Verdana"/>
                        </a:rPr>
                        <a:t>track</a:t>
                      </a:r>
                      <a:r>
                        <a:rPr sz="900" spc="-75" dirty="0">
                          <a:latin typeface="Verdana"/>
                          <a:cs typeface="Verdana"/>
                        </a:rPr>
                        <a:t> </a:t>
                      </a:r>
                      <a:r>
                        <a:rPr sz="900" spc="-55" dirty="0">
                          <a:latin typeface="Verdana"/>
                          <a:cs typeface="Verdana"/>
                        </a:rPr>
                        <a:t>if</a:t>
                      </a:r>
                      <a:r>
                        <a:rPr sz="900" spc="-60" dirty="0">
                          <a:latin typeface="Verdana"/>
                          <a:cs typeface="Verdana"/>
                        </a:rPr>
                        <a:t> </a:t>
                      </a:r>
                      <a:r>
                        <a:rPr sz="900" spc="10" dirty="0">
                          <a:latin typeface="Verdana"/>
                          <a:cs typeface="Verdana"/>
                        </a:rPr>
                        <a:t>recorded</a:t>
                      </a:r>
                      <a:r>
                        <a:rPr sz="900" spc="-70" dirty="0">
                          <a:latin typeface="Verdana"/>
                          <a:cs typeface="Verdana"/>
                        </a:rPr>
                        <a:t> </a:t>
                      </a:r>
                      <a:r>
                        <a:rPr sz="900" spc="-30" dirty="0">
                          <a:latin typeface="Verdana"/>
                          <a:cs typeface="Verdana"/>
                        </a:rPr>
                        <a:t>as</a:t>
                      </a:r>
                      <a:r>
                        <a:rPr sz="900" spc="-65" dirty="0">
                          <a:latin typeface="Verdana"/>
                          <a:cs typeface="Verdana"/>
                        </a:rPr>
                        <a:t> </a:t>
                      </a:r>
                      <a:r>
                        <a:rPr sz="900" spc="-95" dirty="0">
                          <a:latin typeface="Verdana"/>
                          <a:cs typeface="Verdana"/>
                        </a:rPr>
                        <a:t>N1=</a:t>
                      </a:r>
                      <a:r>
                        <a:rPr sz="900" spc="-70" dirty="0">
                          <a:latin typeface="Verdana"/>
                          <a:cs typeface="Verdana"/>
                        </a:rPr>
                        <a:t> </a:t>
                      </a:r>
                      <a:r>
                        <a:rPr sz="900" spc="5" dirty="0">
                          <a:latin typeface="Verdana"/>
                          <a:cs typeface="Verdana"/>
                        </a:rPr>
                        <a:t>at</a:t>
                      </a:r>
                      <a:r>
                        <a:rPr sz="900" spc="-70" dirty="0">
                          <a:latin typeface="Verdana"/>
                          <a:cs typeface="Verdana"/>
                        </a:rPr>
                        <a:t> </a:t>
                      </a:r>
                      <a:r>
                        <a:rPr sz="900" spc="-45" dirty="0">
                          <a:latin typeface="Verdana"/>
                          <a:cs typeface="Verdana"/>
                        </a:rPr>
                        <a:t>Easter</a:t>
                      </a:r>
                      <a:r>
                        <a:rPr sz="900" spc="-60" dirty="0">
                          <a:latin typeface="Verdana"/>
                          <a:cs typeface="Verdana"/>
                        </a:rPr>
                        <a:t> </a:t>
                      </a:r>
                      <a:r>
                        <a:rPr sz="900" dirty="0">
                          <a:latin typeface="Verdana"/>
                          <a:cs typeface="Verdana"/>
                        </a:rPr>
                        <a:t>of</a:t>
                      </a:r>
                      <a:r>
                        <a:rPr sz="900" spc="-65" dirty="0">
                          <a:latin typeface="Verdana"/>
                          <a:cs typeface="Verdana"/>
                        </a:rPr>
                        <a:t> </a:t>
                      </a:r>
                      <a:r>
                        <a:rPr sz="900" spc="-55" dirty="0">
                          <a:latin typeface="Verdana"/>
                          <a:cs typeface="Verdana"/>
                        </a:rPr>
                        <a:t>N1.</a:t>
                      </a:r>
                      <a:endParaRPr sz="900" dirty="0">
                        <a:latin typeface="Verdana"/>
                        <a:cs typeface="Verdana"/>
                      </a:endParaRPr>
                    </a:p>
                  </a:txBody>
                  <a:tcPr marL="0" marR="0" marT="7620" marB="0">
                    <a:lnL w="12700">
                      <a:solidFill>
                        <a:srgbClr val="6F2F9F"/>
                      </a:solidFill>
                      <a:prstDash val="solid"/>
                    </a:lnL>
                    <a:lnR w="12700">
                      <a:solidFill>
                        <a:srgbClr val="6F2F9F"/>
                      </a:solidFill>
                      <a:prstDash val="solid"/>
                    </a:lnR>
                    <a:lnT w="12700">
                      <a:solidFill>
                        <a:srgbClr val="6F2F9F"/>
                      </a:solidFill>
                      <a:prstDash val="solid"/>
                    </a:lnT>
                    <a:lnB w="12700">
                      <a:solidFill>
                        <a:srgbClr val="6F2F9F"/>
                      </a:solidFill>
                      <a:prstDash val="solid"/>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1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693400" cy="7562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bject 4"/>
          <p:cNvSpPr txBox="1">
            <a:spLocks noGrp="1"/>
          </p:cNvSpPr>
          <p:nvPr>
            <p:ph type="title"/>
          </p:nvPr>
        </p:nvSpPr>
        <p:spPr>
          <a:xfrm>
            <a:off x="564374" y="354801"/>
            <a:ext cx="9564651" cy="1252465"/>
          </a:xfrm>
          <a:prstGeom prst="rect">
            <a:avLst/>
          </a:prstGeom>
        </p:spPr>
        <p:txBody>
          <a:bodyPr vert="horz" lIns="91440" tIns="45720" rIns="91440" bIns="45720" rtlCol="0" anchor="ctr">
            <a:normAutofit/>
          </a:bodyPr>
          <a:lstStyle/>
          <a:p>
            <a:pPr marL="12700" algn="l" rtl="0">
              <a:lnSpc>
                <a:spcPct val="90000"/>
              </a:lnSpc>
              <a:spcBef>
                <a:spcPct val="0"/>
              </a:spcBef>
            </a:pPr>
            <a:r>
              <a:rPr lang="en-US" sz="3500" kern="1200" spc="-55">
                <a:solidFill>
                  <a:schemeClr val="tx1"/>
                </a:solidFill>
                <a:latin typeface="+mj-lt"/>
                <a:ea typeface="+mj-ea"/>
                <a:cs typeface="+mj-cs"/>
              </a:rPr>
              <a:t>Literacy</a:t>
            </a:r>
          </a:p>
          <a:p>
            <a:pPr marL="12700" algn="l" rtl="0">
              <a:lnSpc>
                <a:spcPct val="90000"/>
              </a:lnSpc>
              <a:spcBef>
                <a:spcPct val="0"/>
              </a:spcBef>
            </a:pPr>
            <a:r>
              <a:rPr lang="en-US" sz="3500" kern="1200" spc="-75">
                <a:solidFill>
                  <a:schemeClr val="tx1"/>
                </a:solidFill>
                <a:latin typeface="+mj-lt"/>
                <a:ea typeface="+mj-ea"/>
                <a:cs typeface="+mj-cs"/>
              </a:rPr>
              <a:t>Ea</a:t>
            </a:r>
            <a:r>
              <a:rPr lang="en-US" sz="3500" kern="1200" spc="-65">
                <a:solidFill>
                  <a:schemeClr val="tx1"/>
                </a:solidFill>
                <a:latin typeface="+mj-lt"/>
                <a:ea typeface="+mj-ea"/>
                <a:cs typeface="+mj-cs"/>
              </a:rPr>
              <a:t>r</a:t>
            </a:r>
            <a:r>
              <a:rPr lang="en-US" sz="3500" kern="1200" spc="-40">
                <a:solidFill>
                  <a:schemeClr val="tx1"/>
                </a:solidFill>
                <a:latin typeface="+mj-lt"/>
                <a:ea typeface="+mj-ea"/>
                <a:cs typeface="+mj-cs"/>
              </a:rPr>
              <a:t>ly</a:t>
            </a:r>
            <a:r>
              <a:rPr lang="en-US" sz="3500" kern="1200" spc="-20">
                <a:solidFill>
                  <a:schemeClr val="tx1"/>
                </a:solidFill>
                <a:latin typeface="+mj-lt"/>
                <a:ea typeface="+mj-ea"/>
                <a:cs typeface="+mj-cs"/>
              </a:rPr>
              <a:t> </a:t>
            </a:r>
            <a:r>
              <a:rPr lang="en-US" sz="3500" kern="1200" spc="-25">
                <a:solidFill>
                  <a:schemeClr val="tx1"/>
                </a:solidFill>
                <a:latin typeface="+mj-lt"/>
                <a:ea typeface="+mj-ea"/>
                <a:cs typeface="+mj-cs"/>
              </a:rPr>
              <a:t>Year</a:t>
            </a:r>
            <a:r>
              <a:rPr lang="en-US" sz="3500" kern="1200" spc="-105">
                <a:solidFill>
                  <a:schemeClr val="tx1"/>
                </a:solidFill>
                <a:latin typeface="+mj-lt"/>
                <a:ea typeface="+mj-ea"/>
                <a:cs typeface="+mj-cs"/>
              </a:rPr>
              <a:t>s</a:t>
            </a:r>
            <a:r>
              <a:rPr lang="en-US" sz="3500" kern="1200" spc="-25">
                <a:solidFill>
                  <a:schemeClr val="tx1"/>
                </a:solidFill>
                <a:latin typeface="+mj-lt"/>
                <a:ea typeface="+mj-ea"/>
                <a:cs typeface="+mj-cs"/>
              </a:rPr>
              <a:t> </a:t>
            </a:r>
            <a:r>
              <a:rPr lang="en-US" sz="3500" kern="1200" spc="-135">
                <a:solidFill>
                  <a:schemeClr val="tx1"/>
                </a:solidFill>
                <a:latin typeface="+mj-lt"/>
                <a:ea typeface="+mj-ea"/>
                <a:cs typeface="+mj-cs"/>
              </a:rPr>
              <a:t>E</a:t>
            </a:r>
            <a:r>
              <a:rPr lang="en-US" sz="3500" kern="1200" spc="-60">
                <a:solidFill>
                  <a:schemeClr val="tx1"/>
                </a:solidFill>
                <a:latin typeface="+mj-lt"/>
                <a:ea typeface="+mj-ea"/>
                <a:cs typeface="+mj-cs"/>
              </a:rPr>
              <a:t>x</a:t>
            </a:r>
            <a:r>
              <a:rPr lang="en-US" sz="3500" kern="1200" spc="30">
                <a:solidFill>
                  <a:schemeClr val="tx1"/>
                </a:solidFill>
                <a:latin typeface="+mj-lt"/>
                <a:ea typeface="+mj-ea"/>
                <a:cs typeface="+mj-cs"/>
              </a:rPr>
              <a:t>p</a:t>
            </a:r>
            <a:r>
              <a:rPr lang="en-US" sz="3500" kern="1200" spc="114">
                <a:solidFill>
                  <a:schemeClr val="tx1"/>
                </a:solidFill>
                <a:latin typeface="+mj-lt"/>
                <a:ea typeface="+mj-ea"/>
                <a:cs typeface="+mj-cs"/>
              </a:rPr>
              <a:t>e</a:t>
            </a:r>
            <a:r>
              <a:rPr lang="en-US" sz="3500" kern="1200" spc="95">
                <a:solidFill>
                  <a:schemeClr val="tx1"/>
                </a:solidFill>
                <a:latin typeface="+mj-lt"/>
                <a:ea typeface="+mj-ea"/>
                <a:cs typeface="+mj-cs"/>
              </a:rPr>
              <a:t>c</a:t>
            </a:r>
            <a:r>
              <a:rPr lang="en-US" sz="3500" kern="1200" spc="-85">
                <a:solidFill>
                  <a:schemeClr val="tx1"/>
                </a:solidFill>
                <a:latin typeface="+mj-lt"/>
                <a:ea typeface="+mj-ea"/>
                <a:cs typeface="+mj-cs"/>
              </a:rPr>
              <a:t>ta</a:t>
            </a:r>
            <a:r>
              <a:rPr lang="en-US" sz="3500" kern="1200" spc="-80">
                <a:solidFill>
                  <a:schemeClr val="tx1"/>
                </a:solidFill>
                <a:latin typeface="+mj-lt"/>
                <a:ea typeface="+mj-ea"/>
                <a:cs typeface="+mj-cs"/>
              </a:rPr>
              <a:t>t</a:t>
            </a:r>
            <a:r>
              <a:rPr lang="en-US" sz="3500" kern="1200" spc="-55">
                <a:solidFill>
                  <a:schemeClr val="tx1"/>
                </a:solidFill>
                <a:latin typeface="+mj-lt"/>
                <a:ea typeface="+mj-ea"/>
                <a:cs typeface="+mj-cs"/>
              </a:rPr>
              <a:t>ion</a:t>
            </a:r>
            <a:r>
              <a:rPr lang="en-US" sz="3500" kern="1200" spc="-65">
                <a:solidFill>
                  <a:schemeClr val="tx1"/>
                </a:solidFill>
                <a:latin typeface="+mj-lt"/>
                <a:ea typeface="+mj-ea"/>
                <a:cs typeface="+mj-cs"/>
              </a:rPr>
              <a:t>s</a:t>
            </a:r>
            <a:r>
              <a:rPr lang="en-US" sz="3500" kern="1200" spc="-120">
                <a:solidFill>
                  <a:schemeClr val="tx1"/>
                </a:solidFill>
                <a:latin typeface="+mj-lt"/>
                <a:ea typeface="+mj-ea"/>
                <a:cs typeface="+mj-cs"/>
              </a:rPr>
              <a:t>:</a:t>
            </a:r>
            <a:r>
              <a:rPr lang="en-US" sz="3500" kern="1200" spc="-10">
                <a:solidFill>
                  <a:schemeClr val="tx1"/>
                </a:solidFill>
                <a:latin typeface="+mj-lt"/>
                <a:ea typeface="+mj-ea"/>
                <a:cs typeface="+mj-cs"/>
              </a:rPr>
              <a:t> </a:t>
            </a:r>
            <a:r>
              <a:rPr lang="en-US" sz="3500" i="1" kern="1200" spc="-355">
                <a:solidFill>
                  <a:schemeClr val="tx1"/>
                </a:solidFill>
                <a:latin typeface="+mj-lt"/>
                <a:ea typeface="+mj-ea"/>
                <a:cs typeface="+mj-cs"/>
              </a:rPr>
              <a:t>Nursery</a:t>
            </a:r>
            <a:endParaRPr lang="en-US" sz="3500" kern="1200">
              <a:solidFill>
                <a:schemeClr val="tx1"/>
              </a:solidFill>
              <a:latin typeface="+mj-lt"/>
              <a:ea typeface="+mj-ea"/>
              <a:cs typeface="+mj-cs"/>
            </a:endParaRPr>
          </a:p>
        </p:txBody>
      </p:sp>
      <p:sp>
        <p:nvSpPr>
          <p:cNvPr id="2" name="object 2"/>
          <p:cNvSpPr txBox="1"/>
          <p:nvPr/>
        </p:nvSpPr>
        <p:spPr>
          <a:xfrm>
            <a:off x="564375" y="1966231"/>
            <a:ext cx="3515687" cy="4845586"/>
          </a:xfrm>
          <a:prstGeom prst="rect">
            <a:avLst/>
          </a:prstGeom>
        </p:spPr>
        <p:txBody>
          <a:bodyPr vert="horz" lIns="91440" tIns="45720" rIns="91440" bIns="45720" rtlCol="0">
            <a:normAutofit fontScale="92500"/>
          </a:bodyPr>
          <a:lstStyle/>
          <a:p>
            <a:pPr algn="just" rtl="0">
              <a:lnSpc>
                <a:spcPct val="90000"/>
              </a:lnSpc>
              <a:spcBef>
                <a:spcPts val="100"/>
              </a:spcBef>
            </a:pPr>
            <a:r>
              <a:rPr lang="en-US" sz="1600" b="1" kern="1200" spc="-15" dirty="0">
                <a:solidFill>
                  <a:schemeClr val="tx1"/>
                </a:solidFill>
                <a:latin typeface="Comic Sans MS" panose="030F0702030302020204" pitchFamily="66" charset="0"/>
                <a:ea typeface="+mn-ea"/>
                <a:cs typeface="+mn-cs"/>
              </a:rPr>
              <a:t>Educational</a:t>
            </a:r>
            <a:r>
              <a:rPr lang="en-US" sz="1600" b="1" kern="1200" spc="-50" dirty="0">
                <a:solidFill>
                  <a:schemeClr val="tx1"/>
                </a:solidFill>
                <a:latin typeface="Comic Sans MS" panose="030F0702030302020204" pitchFamily="66" charset="0"/>
                <a:ea typeface="+mn-ea"/>
                <a:cs typeface="+mn-cs"/>
              </a:rPr>
              <a:t> </a:t>
            </a:r>
            <a:r>
              <a:rPr lang="en-US" sz="1600" b="1" kern="1200" spc="-40" dirty="0" err="1">
                <a:solidFill>
                  <a:schemeClr val="tx1"/>
                </a:solidFill>
                <a:latin typeface="Comic Sans MS" panose="030F0702030302020204" pitchFamily="66" charset="0"/>
                <a:ea typeface="+mn-ea"/>
                <a:cs typeface="+mn-cs"/>
              </a:rPr>
              <a:t>Programme</a:t>
            </a:r>
            <a:r>
              <a:rPr lang="en-US" sz="1600" b="1" kern="1200" spc="-40" dirty="0">
                <a:solidFill>
                  <a:schemeClr val="tx1"/>
                </a:solidFill>
                <a:latin typeface="Comic Sans MS" panose="030F0702030302020204" pitchFamily="66" charset="0"/>
                <a:ea typeface="+mn-ea"/>
                <a:cs typeface="+mn-cs"/>
              </a:rPr>
              <a:t>:</a:t>
            </a:r>
            <a:endParaRPr lang="en-US" sz="1600" kern="1200" dirty="0">
              <a:solidFill>
                <a:schemeClr val="tx1"/>
              </a:solidFill>
              <a:latin typeface="Comic Sans MS" panose="030F0702030302020204" pitchFamily="66" charset="0"/>
              <a:ea typeface="+mn-ea"/>
              <a:cs typeface="+mn-cs"/>
            </a:endParaRPr>
          </a:p>
          <a:p>
            <a:pPr algn="just" rtl="0">
              <a:lnSpc>
                <a:spcPct val="90000"/>
              </a:lnSpc>
              <a:spcBef>
                <a:spcPts val="25"/>
              </a:spcBef>
            </a:pPr>
            <a:r>
              <a:rPr lang="en-US" sz="1600" kern="1200" spc="-140" dirty="0">
                <a:solidFill>
                  <a:schemeClr val="tx1"/>
                </a:solidFill>
                <a:latin typeface="Comic Sans MS" panose="030F0702030302020204" pitchFamily="66" charset="0"/>
                <a:ea typeface="+mn-ea"/>
                <a:cs typeface="+mn-cs"/>
              </a:rPr>
              <a:t>It</a:t>
            </a:r>
            <a:r>
              <a:rPr lang="en-US" sz="1600" kern="1200" spc="-114" dirty="0">
                <a:solidFill>
                  <a:schemeClr val="tx1"/>
                </a:solidFill>
                <a:latin typeface="Comic Sans MS" panose="030F0702030302020204" pitchFamily="66" charset="0"/>
                <a:ea typeface="+mn-ea"/>
                <a:cs typeface="+mn-cs"/>
              </a:rPr>
              <a:t> </a:t>
            </a:r>
            <a:r>
              <a:rPr lang="en-US" sz="1600" kern="1200" spc="-125" dirty="0">
                <a:solidFill>
                  <a:schemeClr val="tx1"/>
                </a:solidFill>
                <a:latin typeface="Comic Sans MS" panose="030F0702030302020204" pitchFamily="66" charset="0"/>
                <a:ea typeface="+mn-ea"/>
                <a:cs typeface="+mn-cs"/>
              </a:rPr>
              <a:t>is</a:t>
            </a:r>
            <a:r>
              <a:rPr lang="en-US" sz="1600" kern="1200" spc="-95" dirty="0">
                <a:solidFill>
                  <a:schemeClr val="tx1"/>
                </a:solidFill>
                <a:latin typeface="Comic Sans MS" panose="030F0702030302020204" pitchFamily="66" charset="0"/>
                <a:ea typeface="+mn-ea"/>
                <a:cs typeface="+mn-cs"/>
              </a:rPr>
              <a:t> </a:t>
            </a:r>
            <a:r>
              <a:rPr lang="en-US" sz="1600" kern="1200" dirty="0">
                <a:solidFill>
                  <a:schemeClr val="tx1"/>
                </a:solidFill>
                <a:latin typeface="Comic Sans MS" panose="030F0702030302020204" pitchFamily="66" charset="0"/>
                <a:ea typeface="+mn-ea"/>
                <a:cs typeface="+mn-cs"/>
              </a:rPr>
              <a:t>crucial</a:t>
            </a:r>
            <a:r>
              <a:rPr lang="en-US" sz="1600" kern="1200" spc="-80" dirty="0">
                <a:solidFill>
                  <a:schemeClr val="tx1"/>
                </a:solidFill>
                <a:latin typeface="Comic Sans MS" panose="030F0702030302020204" pitchFamily="66" charset="0"/>
                <a:ea typeface="+mn-ea"/>
                <a:cs typeface="+mn-cs"/>
              </a:rPr>
              <a:t> </a:t>
            </a:r>
            <a:r>
              <a:rPr lang="en-US" sz="1600" kern="1200" spc="-50" dirty="0">
                <a:solidFill>
                  <a:schemeClr val="tx1"/>
                </a:solidFill>
                <a:latin typeface="Comic Sans MS" panose="030F0702030302020204" pitchFamily="66" charset="0"/>
                <a:ea typeface="+mn-ea"/>
                <a:cs typeface="+mn-cs"/>
              </a:rPr>
              <a:t>for</a:t>
            </a:r>
            <a:r>
              <a:rPr lang="en-US" sz="1600" kern="1200" spc="-85" dirty="0">
                <a:solidFill>
                  <a:schemeClr val="tx1"/>
                </a:solidFill>
                <a:latin typeface="Comic Sans MS" panose="030F0702030302020204" pitchFamily="66" charset="0"/>
                <a:ea typeface="+mn-ea"/>
                <a:cs typeface="+mn-cs"/>
              </a:rPr>
              <a:t> </a:t>
            </a:r>
            <a:r>
              <a:rPr lang="en-US" sz="1600" kern="1200" spc="-15" dirty="0">
                <a:solidFill>
                  <a:schemeClr val="tx1"/>
                </a:solidFill>
                <a:latin typeface="Comic Sans MS" panose="030F0702030302020204" pitchFamily="66" charset="0"/>
                <a:ea typeface="+mn-ea"/>
                <a:cs typeface="+mn-cs"/>
              </a:rPr>
              <a:t>children</a:t>
            </a:r>
            <a:r>
              <a:rPr lang="en-US" sz="1600" kern="1200" spc="-70" dirty="0">
                <a:solidFill>
                  <a:schemeClr val="tx1"/>
                </a:solidFill>
                <a:latin typeface="Comic Sans MS" panose="030F0702030302020204" pitchFamily="66" charset="0"/>
                <a:ea typeface="+mn-ea"/>
                <a:cs typeface="+mn-cs"/>
              </a:rPr>
              <a:t> </a:t>
            </a:r>
            <a:r>
              <a:rPr lang="en-US" sz="1600" kern="1200" spc="-20" dirty="0">
                <a:solidFill>
                  <a:schemeClr val="tx1"/>
                </a:solidFill>
                <a:latin typeface="Comic Sans MS" panose="030F0702030302020204" pitchFamily="66" charset="0"/>
                <a:ea typeface="+mn-ea"/>
                <a:cs typeface="+mn-cs"/>
              </a:rPr>
              <a:t>to</a:t>
            </a:r>
            <a:r>
              <a:rPr lang="en-US" sz="1600" kern="1200" spc="-100" dirty="0">
                <a:solidFill>
                  <a:schemeClr val="tx1"/>
                </a:solidFill>
                <a:latin typeface="Comic Sans MS" panose="030F0702030302020204" pitchFamily="66" charset="0"/>
                <a:ea typeface="+mn-ea"/>
                <a:cs typeface="+mn-cs"/>
              </a:rPr>
              <a:t> </a:t>
            </a:r>
            <a:r>
              <a:rPr lang="en-US" sz="1600" kern="1200" spc="25" dirty="0">
                <a:solidFill>
                  <a:schemeClr val="tx1"/>
                </a:solidFill>
                <a:latin typeface="Comic Sans MS" panose="030F0702030302020204" pitchFamily="66" charset="0"/>
                <a:ea typeface="+mn-ea"/>
                <a:cs typeface="+mn-cs"/>
              </a:rPr>
              <a:t>develop</a:t>
            </a:r>
            <a:r>
              <a:rPr lang="en-US" sz="1600" kern="1200" spc="-85" dirty="0">
                <a:solidFill>
                  <a:schemeClr val="tx1"/>
                </a:solidFill>
                <a:latin typeface="Comic Sans MS" panose="030F0702030302020204" pitchFamily="66" charset="0"/>
                <a:ea typeface="+mn-ea"/>
                <a:cs typeface="+mn-cs"/>
              </a:rPr>
              <a:t> </a:t>
            </a:r>
            <a:r>
              <a:rPr lang="en-US" sz="1600" kern="1200" spc="95" dirty="0">
                <a:solidFill>
                  <a:schemeClr val="tx1"/>
                </a:solidFill>
                <a:latin typeface="Comic Sans MS" panose="030F0702030302020204" pitchFamily="66" charset="0"/>
                <a:ea typeface="+mn-ea"/>
                <a:cs typeface="+mn-cs"/>
              </a:rPr>
              <a:t>a</a:t>
            </a:r>
            <a:r>
              <a:rPr lang="en-US" sz="1600" kern="1200" spc="-100" dirty="0">
                <a:solidFill>
                  <a:schemeClr val="tx1"/>
                </a:solidFill>
                <a:latin typeface="Comic Sans MS" panose="030F0702030302020204" pitchFamily="66" charset="0"/>
                <a:ea typeface="+mn-ea"/>
                <a:cs typeface="+mn-cs"/>
              </a:rPr>
              <a:t> </a:t>
            </a:r>
            <a:r>
              <a:rPr lang="en-US" sz="1600" kern="1200" spc="-35" dirty="0">
                <a:solidFill>
                  <a:schemeClr val="tx1"/>
                </a:solidFill>
                <a:latin typeface="Comic Sans MS" panose="030F0702030302020204" pitchFamily="66" charset="0"/>
                <a:ea typeface="+mn-ea"/>
                <a:cs typeface="+mn-cs"/>
              </a:rPr>
              <a:t>life-long</a:t>
            </a:r>
            <a:r>
              <a:rPr lang="en-US" sz="1600" kern="1200" spc="-105" dirty="0">
                <a:solidFill>
                  <a:schemeClr val="tx1"/>
                </a:solidFill>
                <a:latin typeface="Comic Sans MS" panose="030F0702030302020204" pitchFamily="66" charset="0"/>
                <a:ea typeface="+mn-ea"/>
                <a:cs typeface="+mn-cs"/>
              </a:rPr>
              <a:t> </a:t>
            </a:r>
            <a:r>
              <a:rPr lang="en-US" sz="1600" kern="1200" spc="-5" dirty="0">
                <a:solidFill>
                  <a:schemeClr val="tx1"/>
                </a:solidFill>
                <a:latin typeface="Comic Sans MS" panose="030F0702030302020204" pitchFamily="66" charset="0"/>
                <a:ea typeface="+mn-ea"/>
                <a:cs typeface="+mn-cs"/>
              </a:rPr>
              <a:t>love</a:t>
            </a:r>
            <a:r>
              <a:rPr lang="en-US" sz="1600" kern="1200" spc="-85" dirty="0">
                <a:solidFill>
                  <a:schemeClr val="tx1"/>
                </a:solidFill>
                <a:latin typeface="Comic Sans MS" panose="030F0702030302020204" pitchFamily="66" charset="0"/>
                <a:ea typeface="+mn-ea"/>
                <a:cs typeface="+mn-cs"/>
              </a:rPr>
              <a:t> </a:t>
            </a:r>
            <a:r>
              <a:rPr lang="en-US" sz="1600" kern="1200" dirty="0">
                <a:solidFill>
                  <a:schemeClr val="tx1"/>
                </a:solidFill>
                <a:latin typeface="Comic Sans MS" panose="030F0702030302020204" pitchFamily="66" charset="0"/>
                <a:ea typeface="+mn-ea"/>
                <a:cs typeface="+mn-cs"/>
              </a:rPr>
              <a:t>of</a:t>
            </a:r>
            <a:r>
              <a:rPr lang="en-US" sz="1600" kern="1200" spc="-90" dirty="0">
                <a:solidFill>
                  <a:schemeClr val="tx1"/>
                </a:solidFill>
                <a:latin typeface="Comic Sans MS" panose="030F0702030302020204" pitchFamily="66" charset="0"/>
                <a:ea typeface="+mn-ea"/>
                <a:cs typeface="+mn-cs"/>
              </a:rPr>
              <a:t> </a:t>
            </a:r>
            <a:r>
              <a:rPr lang="en-US" sz="1600" kern="1200" spc="-15" dirty="0">
                <a:solidFill>
                  <a:schemeClr val="tx1"/>
                </a:solidFill>
                <a:latin typeface="Comic Sans MS" panose="030F0702030302020204" pitchFamily="66" charset="0"/>
                <a:ea typeface="+mn-ea"/>
                <a:cs typeface="+mn-cs"/>
              </a:rPr>
              <a:t>reading.</a:t>
            </a:r>
            <a:r>
              <a:rPr lang="en-US" sz="1600" kern="1200" spc="-100" dirty="0">
                <a:solidFill>
                  <a:schemeClr val="tx1"/>
                </a:solidFill>
                <a:latin typeface="Comic Sans MS" panose="030F0702030302020204" pitchFamily="66" charset="0"/>
                <a:ea typeface="+mn-ea"/>
                <a:cs typeface="+mn-cs"/>
              </a:rPr>
              <a:t> </a:t>
            </a:r>
            <a:r>
              <a:rPr lang="en-US" sz="1600" kern="1200" spc="10" dirty="0">
                <a:solidFill>
                  <a:schemeClr val="tx1"/>
                </a:solidFill>
                <a:latin typeface="Comic Sans MS" panose="030F0702030302020204" pitchFamily="66" charset="0"/>
                <a:ea typeface="+mn-ea"/>
                <a:cs typeface="+mn-cs"/>
              </a:rPr>
              <a:t>Reading</a:t>
            </a:r>
            <a:endParaRPr lang="en-US" sz="1600" kern="1200" dirty="0">
              <a:solidFill>
                <a:schemeClr val="tx1"/>
              </a:solidFill>
              <a:latin typeface="Comic Sans MS" panose="030F0702030302020204" pitchFamily="66" charset="0"/>
              <a:ea typeface="+mn-ea"/>
              <a:cs typeface="+mn-cs"/>
            </a:endParaRPr>
          </a:p>
          <a:p>
            <a:pPr marR="5080" algn="just" rtl="0">
              <a:lnSpc>
                <a:spcPct val="90000"/>
              </a:lnSpc>
              <a:spcBef>
                <a:spcPts val="5"/>
              </a:spcBef>
            </a:pPr>
            <a:r>
              <a:rPr lang="en-US" sz="1600" kern="1200" spc="150" dirty="0">
                <a:solidFill>
                  <a:schemeClr val="tx1"/>
                </a:solidFill>
                <a:latin typeface="Comic Sans MS" panose="030F0702030302020204" pitchFamily="66" charset="0"/>
                <a:ea typeface="+mn-ea"/>
                <a:cs typeface="+mn-cs"/>
              </a:rPr>
              <a:t>c</a:t>
            </a:r>
            <a:r>
              <a:rPr lang="en-US" sz="1600" kern="1200" spc="45" dirty="0">
                <a:solidFill>
                  <a:schemeClr val="tx1"/>
                </a:solidFill>
                <a:latin typeface="Comic Sans MS" panose="030F0702030302020204" pitchFamily="66" charset="0"/>
                <a:ea typeface="+mn-ea"/>
                <a:cs typeface="+mn-cs"/>
              </a:rPr>
              <a:t>o</a:t>
            </a:r>
            <a:r>
              <a:rPr lang="en-US" sz="1600" kern="1200" spc="-110" dirty="0">
                <a:solidFill>
                  <a:schemeClr val="tx1"/>
                </a:solidFill>
                <a:latin typeface="Comic Sans MS" panose="030F0702030302020204" pitchFamily="66" charset="0"/>
                <a:ea typeface="+mn-ea"/>
                <a:cs typeface="+mn-cs"/>
              </a:rPr>
              <a:t>nsi</a:t>
            </a:r>
            <a:r>
              <a:rPr lang="en-US" sz="1600" kern="1200" spc="-105" dirty="0">
                <a:solidFill>
                  <a:schemeClr val="tx1"/>
                </a:solidFill>
                <a:latin typeface="Comic Sans MS" panose="030F0702030302020204" pitchFamily="66" charset="0"/>
                <a:ea typeface="+mn-ea"/>
                <a:cs typeface="+mn-cs"/>
              </a:rPr>
              <a:t>s</a:t>
            </a:r>
            <a:r>
              <a:rPr lang="en-US" sz="1600" kern="1200" spc="-95" dirty="0">
                <a:solidFill>
                  <a:schemeClr val="tx1"/>
                </a:solidFill>
                <a:latin typeface="Comic Sans MS" panose="030F0702030302020204" pitchFamily="66" charset="0"/>
                <a:ea typeface="+mn-ea"/>
                <a:cs typeface="+mn-cs"/>
              </a:rPr>
              <a:t>t</a:t>
            </a:r>
            <a:r>
              <a:rPr lang="en-US" sz="1600" kern="1200" spc="-160" dirty="0">
                <a:solidFill>
                  <a:schemeClr val="tx1"/>
                </a:solidFill>
                <a:latin typeface="Comic Sans MS" panose="030F0702030302020204" pitchFamily="66" charset="0"/>
                <a:ea typeface="+mn-ea"/>
                <a:cs typeface="+mn-cs"/>
              </a:rPr>
              <a:t>s</a:t>
            </a:r>
            <a:r>
              <a:rPr lang="en-US" sz="1600" kern="1200" spc="-90" dirty="0">
                <a:solidFill>
                  <a:schemeClr val="tx1"/>
                </a:solidFill>
                <a:latin typeface="Comic Sans MS" panose="030F0702030302020204" pitchFamily="66" charset="0"/>
                <a:ea typeface="+mn-ea"/>
                <a:cs typeface="+mn-cs"/>
              </a:rPr>
              <a:t> </a:t>
            </a:r>
            <a:r>
              <a:rPr lang="en-US" sz="1600" kern="1200" spc="45" dirty="0">
                <a:solidFill>
                  <a:schemeClr val="tx1"/>
                </a:solidFill>
                <a:latin typeface="Comic Sans MS" panose="030F0702030302020204" pitchFamily="66" charset="0"/>
                <a:ea typeface="+mn-ea"/>
                <a:cs typeface="+mn-cs"/>
              </a:rPr>
              <a:t>o</a:t>
            </a:r>
            <a:r>
              <a:rPr lang="en-US" sz="1600" kern="1200" spc="-50" dirty="0">
                <a:solidFill>
                  <a:schemeClr val="tx1"/>
                </a:solidFill>
                <a:latin typeface="Comic Sans MS" panose="030F0702030302020204" pitchFamily="66" charset="0"/>
                <a:ea typeface="+mn-ea"/>
                <a:cs typeface="+mn-cs"/>
              </a:rPr>
              <a:t>f</a:t>
            </a:r>
            <a:r>
              <a:rPr lang="en-US" sz="1600" kern="1200" spc="-80" dirty="0">
                <a:solidFill>
                  <a:schemeClr val="tx1"/>
                </a:solidFill>
                <a:latin typeface="Comic Sans MS" panose="030F0702030302020204" pitchFamily="66" charset="0"/>
                <a:ea typeface="+mn-ea"/>
                <a:cs typeface="+mn-cs"/>
              </a:rPr>
              <a:t> </a:t>
            </a:r>
            <a:r>
              <a:rPr lang="en-US" sz="1600" kern="1200" spc="-95" dirty="0">
                <a:solidFill>
                  <a:schemeClr val="tx1"/>
                </a:solidFill>
                <a:latin typeface="Comic Sans MS" panose="030F0702030302020204" pitchFamily="66" charset="0"/>
                <a:ea typeface="+mn-ea"/>
                <a:cs typeface="+mn-cs"/>
              </a:rPr>
              <a:t>t</a:t>
            </a:r>
            <a:r>
              <a:rPr lang="en-US" sz="1600" kern="1200" spc="20" dirty="0">
                <a:solidFill>
                  <a:schemeClr val="tx1"/>
                </a:solidFill>
                <a:latin typeface="Comic Sans MS" panose="030F0702030302020204" pitchFamily="66" charset="0"/>
                <a:ea typeface="+mn-ea"/>
                <a:cs typeface="+mn-cs"/>
              </a:rPr>
              <a:t>w</a:t>
            </a:r>
            <a:r>
              <a:rPr lang="en-US" sz="1600" kern="1200" spc="55" dirty="0">
                <a:solidFill>
                  <a:schemeClr val="tx1"/>
                </a:solidFill>
                <a:latin typeface="Comic Sans MS" panose="030F0702030302020204" pitchFamily="66" charset="0"/>
                <a:ea typeface="+mn-ea"/>
                <a:cs typeface="+mn-cs"/>
              </a:rPr>
              <a:t>o</a:t>
            </a:r>
            <a:r>
              <a:rPr lang="en-US" sz="1600" kern="1200" spc="-100" dirty="0">
                <a:solidFill>
                  <a:schemeClr val="tx1"/>
                </a:solidFill>
                <a:latin typeface="Comic Sans MS" panose="030F0702030302020204" pitchFamily="66" charset="0"/>
                <a:ea typeface="+mn-ea"/>
                <a:cs typeface="+mn-cs"/>
              </a:rPr>
              <a:t> </a:t>
            </a:r>
            <a:r>
              <a:rPr lang="en-US" sz="1600" kern="1200" spc="75" dirty="0">
                <a:solidFill>
                  <a:schemeClr val="tx1"/>
                </a:solidFill>
                <a:latin typeface="Comic Sans MS" panose="030F0702030302020204" pitchFamily="66" charset="0"/>
                <a:ea typeface="+mn-ea"/>
                <a:cs typeface="+mn-cs"/>
              </a:rPr>
              <a:t>d</a:t>
            </a:r>
            <a:r>
              <a:rPr lang="en-US" sz="1600" kern="1200" spc="-35" dirty="0">
                <a:solidFill>
                  <a:schemeClr val="tx1"/>
                </a:solidFill>
                <a:latin typeface="Comic Sans MS" panose="030F0702030302020204" pitchFamily="66" charset="0"/>
                <a:ea typeface="+mn-ea"/>
                <a:cs typeface="+mn-cs"/>
              </a:rPr>
              <a:t>i</a:t>
            </a:r>
            <a:r>
              <a:rPr lang="en-US" sz="1600" kern="1200" spc="-95" dirty="0">
                <a:solidFill>
                  <a:schemeClr val="tx1"/>
                </a:solidFill>
                <a:latin typeface="Comic Sans MS" panose="030F0702030302020204" pitchFamily="66" charset="0"/>
                <a:ea typeface="+mn-ea"/>
                <a:cs typeface="+mn-cs"/>
              </a:rPr>
              <a:t>m</a:t>
            </a:r>
            <a:r>
              <a:rPr lang="en-US" sz="1600" kern="1200" spc="50" dirty="0">
                <a:solidFill>
                  <a:schemeClr val="tx1"/>
                </a:solidFill>
                <a:latin typeface="Comic Sans MS" panose="030F0702030302020204" pitchFamily="66" charset="0"/>
                <a:ea typeface="+mn-ea"/>
                <a:cs typeface="+mn-cs"/>
              </a:rPr>
              <a:t>e</a:t>
            </a:r>
            <a:r>
              <a:rPr lang="en-US" sz="1600" kern="1200" spc="-50" dirty="0">
                <a:solidFill>
                  <a:schemeClr val="tx1"/>
                </a:solidFill>
                <a:latin typeface="Comic Sans MS" panose="030F0702030302020204" pitchFamily="66" charset="0"/>
                <a:ea typeface="+mn-ea"/>
                <a:cs typeface="+mn-cs"/>
              </a:rPr>
              <a:t>nsio</a:t>
            </a:r>
            <a:r>
              <a:rPr lang="en-US" sz="1600" kern="1200" spc="-65" dirty="0">
                <a:solidFill>
                  <a:schemeClr val="tx1"/>
                </a:solidFill>
                <a:latin typeface="Comic Sans MS" panose="030F0702030302020204" pitchFamily="66" charset="0"/>
                <a:ea typeface="+mn-ea"/>
                <a:cs typeface="+mn-cs"/>
              </a:rPr>
              <a:t>n</a:t>
            </a:r>
            <a:r>
              <a:rPr lang="en-US" sz="1600" kern="1200" spc="-204" dirty="0">
                <a:solidFill>
                  <a:schemeClr val="tx1"/>
                </a:solidFill>
                <a:latin typeface="Comic Sans MS" panose="030F0702030302020204" pitchFamily="66" charset="0"/>
                <a:ea typeface="+mn-ea"/>
                <a:cs typeface="+mn-cs"/>
              </a:rPr>
              <a:t>s</a:t>
            </a:r>
            <a:r>
              <a:rPr lang="en-US" sz="1600" kern="1200" spc="-175" dirty="0">
                <a:solidFill>
                  <a:schemeClr val="tx1"/>
                </a:solidFill>
                <a:latin typeface="Comic Sans MS" panose="030F0702030302020204" pitchFamily="66" charset="0"/>
                <a:ea typeface="+mn-ea"/>
                <a:cs typeface="+mn-cs"/>
              </a:rPr>
              <a:t>:</a:t>
            </a:r>
            <a:r>
              <a:rPr lang="en-US" sz="1600" kern="1200" spc="-100" dirty="0">
                <a:solidFill>
                  <a:schemeClr val="tx1"/>
                </a:solidFill>
                <a:latin typeface="Comic Sans MS" panose="030F0702030302020204" pitchFamily="66" charset="0"/>
                <a:ea typeface="+mn-ea"/>
                <a:cs typeface="+mn-cs"/>
              </a:rPr>
              <a:t> </a:t>
            </a:r>
            <a:r>
              <a:rPr lang="en-US" sz="1600" kern="1200" spc="-65" dirty="0">
                <a:solidFill>
                  <a:schemeClr val="tx1"/>
                </a:solidFill>
                <a:latin typeface="Comic Sans MS" panose="030F0702030302020204" pitchFamily="66" charset="0"/>
                <a:ea typeface="+mn-ea"/>
                <a:cs typeface="+mn-cs"/>
              </a:rPr>
              <a:t>l</a:t>
            </a:r>
            <a:r>
              <a:rPr lang="en-US" sz="1600" kern="1200" spc="90" dirty="0">
                <a:solidFill>
                  <a:schemeClr val="tx1"/>
                </a:solidFill>
                <a:latin typeface="Comic Sans MS" panose="030F0702030302020204" pitchFamily="66" charset="0"/>
                <a:ea typeface="+mn-ea"/>
                <a:cs typeface="+mn-cs"/>
              </a:rPr>
              <a:t>a</a:t>
            </a:r>
            <a:r>
              <a:rPr lang="en-US" sz="1600" kern="1200" spc="15" dirty="0">
                <a:solidFill>
                  <a:schemeClr val="tx1"/>
                </a:solidFill>
                <a:latin typeface="Comic Sans MS" panose="030F0702030302020204" pitchFamily="66" charset="0"/>
                <a:ea typeface="+mn-ea"/>
                <a:cs typeface="+mn-cs"/>
              </a:rPr>
              <a:t>n</a:t>
            </a:r>
            <a:r>
              <a:rPr lang="en-US" sz="1600" kern="1200" spc="10" dirty="0">
                <a:solidFill>
                  <a:schemeClr val="tx1"/>
                </a:solidFill>
                <a:latin typeface="Comic Sans MS" panose="030F0702030302020204" pitchFamily="66" charset="0"/>
                <a:ea typeface="+mn-ea"/>
                <a:cs typeface="+mn-cs"/>
              </a:rPr>
              <a:t>g</a:t>
            </a:r>
            <a:r>
              <a:rPr lang="en-US" sz="1600" kern="1200" spc="40" dirty="0">
                <a:solidFill>
                  <a:schemeClr val="tx1"/>
                </a:solidFill>
                <a:latin typeface="Comic Sans MS" panose="030F0702030302020204" pitchFamily="66" charset="0"/>
                <a:ea typeface="+mn-ea"/>
                <a:cs typeface="+mn-cs"/>
              </a:rPr>
              <a:t>ua</a:t>
            </a:r>
            <a:r>
              <a:rPr lang="en-US" sz="1600" kern="1200" spc="35" dirty="0">
                <a:solidFill>
                  <a:schemeClr val="tx1"/>
                </a:solidFill>
                <a:latin typeface="Comic Sans MS" panose="030F0702030302020204" pitchFamily="66" charset="0"/>
                <a:ea typeface="+mn-ea"/>
                <a:cs typeface="+mn-cs"/>
              </a:rPr>
              <a:t>g</a:t>
            </a:r>
            <a:r>
              <a:rPr lang="en-US" sz="1600" kern="1200" spc="65" dirty="0">
                <a:solidFill>
                  <a:schemeClr val="tx1"/>
                </a:solidFill>
                <a:latin typeface="Comic Sans MS" panose="030F0702030302020204" pitchFamily="66" charset="0"/>
                <a:ea typeface="+mn-ea"/>
                <a:cs typeface="+mn-cs"/>
              </a:rPr>
              <a:t>e</a:t>
            </a:r>
            <a:r>
              <a:rPr lang="en-US" sz="1600" kern="1200" spc="-90" dirty="0">
                <a:solidFill>
                  <a:schemeClr val="tx1"/>
                </a:solidFill>
                <a:latin typeface="Comic Sans MS" panose="030F0702030302020204" pitchFamily="66" charset="0"/>
                <a:ea typeface="+mn-ea"/>
                <a:cs typeface="+mn-cs"/>
              </a:rPr>
              <a:t> </a:t>
            </a:r>
            <a:r>
              <a:rPr lang="en-US" sz="1600" kern="1200" spc="150" dirty="0">
                <a:solidFill>
                  <a:schemeClr val="tx1"/>
                </a:solidFill>
                <a:latin typeface="Comic Sans MS" panose="030F0702030302020204" pitchFamily="66" charset="0"/>
                <a:ea typeface="+mn-ea"/>
                <a:cs typeface="+mn-cs"/>
              </a:rPr>
              <a:t>c</a:t>
            </a:r>
            <a:r>
              <a:rPr lang="en-US" sz="1600" kern="1200" spc="35" dirty="0">
                <a:solidFill>
                  <a:schemeClr val="tx1"/>
                </a:solidFill>
                <a:latin typeface="Comic Sans MS" panose="030F0702030302020204" pitchFamily="66" charset="0"/>
                <a:ea typeface="+mn-ea"/>
                <a:cs typeface="+mn-cs"/>
              </a:rPr>
              <a:t>o</a:t>
            </a:r>
            <a:r>
              <a:rPr lang="en-US" sz="1600" kern="1200" spc="-35" dirty="0">
                <a:solidFill>
                  <a:schemeClr val="tx1"/>
                </a:solidFill>
                <a:latin typeface="Comic Sans MS" panose="030F0702030302020204" pitchFamily="66" charset="0"/>
                <a:ea typeface="+mn-ea"/>
                <a:cs typeface="+mn-cs"/>
              </a:rPr>
              <a:t>m</a:t>
            </a:r>
            <a:r>
              <a:rPr lang="en-US" sz="1600" kern="1200" spc="-30" dirty="0">
                <a:solidFill>
                  <a:schemeClr val="tx1"/>
                </a:solidFill>
                <a:latin typeface="Comic Sans MS" panose="030F0702030302020204" pitchFamily="66" charset="0"/>
                <a:ea typeface="+mn-ea"/>
                <a:cs typeface="+mn-cs"/>
              </a:rPr>
              <a:t>prehensi</a:t>
            </a:r>
            <a:r>
              <a:rPr lang="en-US" sz="1600" kern="1200" spc="-35" dirty="0">
                <a:solidFill>
                  <a:schemeClr val="tx1"/>
                </a:solidFill>
                <a:latin typeface="Comic Sans MS" panose="030F0702030302020204" pitchFamily="66" charset="0"/>
                <a:ea typeface="+mn-ea"/>
                <a:cs typeface="+mn-cs"/>
              </a:rPr>
              <a:t>o</a:t>
            </a:r>
            <a:r>
              <a:rPr lang="en-US" sz="1600" kern="1200" spc="-30" dirty="0">
                <a:solidFill>
                  <a:schemeClr val="tx1"/>
                </a:solidFill>
                <a:latin typeface="Comic Sans MS" panose="030F0702030302020204" pitchFamily="66" charset="0"/>
                <a:ea typeface="+mn-ea"/>
                <a:cs typeface="+mn-cs"/>
              </a:rPr>
              <a:t>n</a:t>
            </a:r>
            <a:r>
              <a:rPr lang="en-US" sz="1600" kern="1200" spc="-90" dirty="0">
                <a:solidFill>
                  <a:schemeClr val="tx1"/>
                </a:solidFill>
                <a:latin typeface="Comic Sans MS" panose="030F0702030302020204" pitchFamily="66" charset="0"/>
                <a:ea typeface="+mn-ea"/>
                <a:cs typeface="+mn-cs"/>
              </a:rPr>
              <a:t> </a:t>
            </a:r>
            <a:r>
              <a:rPr lang="en-US" sz="1600" kern="1200" spc="40" dirty="0">
                <a:solidFill>
                  <a:schemeClr val="tx1"/>
                </a:solidFill>
                <a:latin typeface="Comic Sans MS" panose="030F0702030302020204" pitchFamily="66" charset="0"/>
                <a:ea typeface="+mn-ea"/>
                <a:cs typeface="+mn-cs"/>
              </a:rPr>
              <a:t>an</a:t>
            </a:r>
            <a:r>
              <a:rPr lang="en-US" sz="1600" kern="1200" spc="45" dirty="0">
                <a:solidFill>
                  <a:schemeClr val="tx1"/>
                </a:solidFill>
                <a:latin typeface="Comic Sans MS" panose="030F0702030302020204" pitchFamily="66" charset="0"/>
                <a:ea typeface="+mn-ea"/>
                <a:cs typeface="+mn-cs"/>
              </a:rPr>
              <a:t>d</a:t>
            </a:r>
            <a:r>
              <a:rPr lang="en-US" sz="1600" kern="1200" spc="-95" dirty="0">
                <a:solidFill>
                  <a:schemeClr val="tx1"/>
                </a:solidFill>
                <a:latin typeface="Comic Sans MS" panose="030F0702030302020204" pitchFamily="66" charset="0"/>
                <a:ea typeface="+mn-ea"/>
                <a:cs typeface="+mn-cs"/>
              </a:rPr>
              <a:t> </a:t>
            </a:r>
            <a:r>
              <a:rPr lang="en-US" sz="1600" kern="1200" spc="35" dirty="0">
                <a:solidFill>
                  <a:schemeClr val="tx1"/>
                </a:solidFill>
                <a:latin typeface="Comic Sans MS" panose="030F0702030302020204" pitchFamily="66" charset="0"/>
                <a:ea typeface="+mn-ea"/>
                <a:cs typeface="+mn-cs"/>
              </a:rPr>
              <a:t>w</a:t>
            </a:r>
            <a:r>
              <a:rPr lang="en-US" sz="1600" kern="1200" spc="20" dirty="0">
                <a:solidFill>
                  <a:schemeClr val="tx1"/>
                </a:solidFill>
                <a:latin typeface="Comic Sans MS" panose="030F0702030302020204" pitchFamily="66" charset="0"/>
                <a:ea typeface="+mn-ea"/>
                <a:cs typeface="+mn-cs"/>
              </a:rPr>
              <a:t>o</a:t>
            </a:r>
            <a:r>
              <a:rPr lang="en-US" sz="1600" kern="1200" spc="-35" dirty="0">
                <a:solidFill>
                  <a:schemeClr val="tx1"/>
                </a:solidFill>
                <a:latin typeface="Comic Sans MS" panose="030F0702030302020204" pitchFamily="66" charset="0"/>
                <a:ea typeface="+mn-ea"/>
                <a:cs typeface="+mn-cs"/>
              </a:rPr>
              <a:t>rd  </a:t>
            </a:r>
            <a:r>
              <a:rPr lang="en-US" sz="1600" kern="1200" spc="-15" dirty="0">
                <a:solidFill>
                  <a:schemeClr val="tx1"/>
                </a:solidFill>
                <a:latin typeface="Comic Sans MS" panose="030F0702030302020204" pitchFamily="66" charset="0"/>
                <a:ea typeface="+mn-ea"/>
                <a:cs typeface="+mn-cs"/>
              </a:rPr>
              <a:t>reading. </a:t>
            </a:r>
            <a:r>
              <a:rPr lang="en-US" sz="1600" kern="1200" spc="25" dirty="0">
                <a:solidFill>
                  <a:schemeClr val="tx1"/>
                </a:solidFill>
                <a:latin typeface="Comic Sans MS" panose="030F0702030302020204" pitchFamily="66" charset="0"/>
                <a:ea typeface="+mn-ea"/>
                <a:cs typeface="+mn-cs"/>
              </a:rPr>
              <a:t>Language </a:t>
            </a:r>
            <a:r>
              <a:rPr lang="en-US" sz="1600" kern="1200" spc="-10" dirty="0">
                <a:solidFill>
                  <a:schemeClr val="tx1"/>
                </a:solidFill>
                <a:latin typeface="Comic Sans MS" panose="030F0702030302020204" pitchFamily="66" charset="0"/>
                <a:ea typeface="+mn-ea"/>
                <a:cs typeface="+mn-cs"/>
              </a:rPr>
              <a:t>comprehension </a:t>
            </a:r>
            <a:r>
              <a:rPr lang="en-US" sz="1600" kern="1200" spc="-35" dirty="0">
                <a:solidFill>
                  <a:schemeClr val="tx1"/>
                </a:solidFill>
                <a:latin typeface="Comic Sans MS" panose="030F0702030302020204" pitchFamily="66" charset="0"/>
                <a:ea typeface="+mn-ea"/>
                <a:cs typeface="+mn-cs"/>
              </a:rPr>
              <a:t>(necessary </a:t>
            </a:r>
            <a:r>
              <a:rPr lang="en-US" sz="1600" kern="1200" spc="-50" dirty="0">
                <a:solidFill>
                  <a:schemeClr val="tx1"/>
                </a:solidFill>
                <a:latin typeface="Comic Sans MS" panose="030F0702030302020204" pitchFamily="66" charset="0"/>
                <a:ea typeface="+mn-ea"/>
                <a:cs typeface="+mn-cs"/>
              </a:rPr>
              <a:t>for </a:t>
            </a:r>
            <a:r>
              <a:rPr lang="en-US" sz="1600" kern="1200" spc="5" dirty="0">
                <a:solidFill>
                  <a:schemeClr val="tx1"/>
                </a:solidFill>
                <a:latin typeface="Comic Sans MS" panose="030F0702030302020204" pitchFamily="66" charset="0"/>
                <a:ea typeface="+mn-ea"/>
                <a:cs typeface="+mn-cs"/>
              </a:rPr>
              <a:t>both </a:t>
            </a:r>
            <a:r>
              <a:rPr lang="en-US" sz="1600" kern="1200" dirty="0">
                <a:solidFill>
                  <a:schemeClr val="tx1"/>
                </a:solidFill>
                <a:latin typeface="Comic Sans MS" panose="030F0702030302020204" pitchFamily="66" charset="0"/>
                <a:ea typeface="+mn-ea"/>
                <a:cs typeface="+mn-cs"/>
              </a:rPr>
              <a:t>reading </a:t>
            </a:r>
            <a:r>
              <a:rPr lang="en-US" sz="1600" kern="1200" spc="40" dirty="0">
                <a:solidFill>
                  <a:schemeClr val="tx1"/>
                </a:solidFill>
                <a:latin typeface="Comic Sans MS" panose="030F0702030302020204" pitchFamily="66" charset="0"/>
                <a:ea typeface="+mn-ea"/>
                <a:cs typeface="+mn-cs"/>
              </a:rPr>
              <a:t>and </a:t>
            </a:r>
            <a:r>
              <a:rPr lang="en-US" sz="1600" kern="1200" spc="-409" dirty="0">
                <a:solidFill>
                  <a:schemeClr val="tx1"/>
                </a:solidFill>
                <a:latin typeface="Comic Sans MS" panose="030F0702030302020204" pitchFamily="66" charset="0"/>
                <a:ea typeface="+mn-ea"/>
                <a:cs typeface="+mn-cs"/>
              </a:rPr>
              <a:t> </a:t>
            </a:r>
            <a:r>
              <a:rPr lang="en-US" sz="1600" kern="1200" spc="-60" dirty="0">
                <a:solidFill>
                  <a:schemeClr val="tx1"/>
                </a:solidFill>
                <a:latin typeface="Comic Sans MS" panose="030F0702030302020204" pitchFamily="66" charset="0"/>
                <a:ea typeface="+mn-ea"/>
                <a:cs typeface="+mn-cs"/>
              </a:rPr>
              <a:t>writing)</a:t>
            </a:r>
            <a:r>
              <a:rPr lang="en-US" sz="1600" kern="1200" spc="-100" dirty="0">
                <a:solidFill>
                  <a:schemeClr val="tx1"/>
                </a:solidFill>
                <a:latin typeface="Comic Sans MS" panose="030F0702030302020204" pitchFamily="66" charset="0"/>
                <a:ea typeface="+mn-ea"/>
                <a:cs typeface="+mn-cs"/>
              </a:rPr>
              <a:t> </a:t>
            </a:r>
            <a:r>
              <a:rPr lang="en-US" sz="1600" kern="1200" spc="-90" dirty="0">
                <a:solidFill>
                  <a:schemeClr val="tx1"/>
                </a:solidFill>
                <a:latin typeface="Comic Sans MS" panose="030F0702030302020204" pitchFamily="66" charset="0"/>
                <a:ea typeface="+mn-ea"/>
                <a:cs typeface="+mn-cs"/>
              </a:rPr>
              <a:t>starts</a:t>
            </a:r>
            <a:r>
              <a:rPr lang="en-US" sz="1600" kern="1200" spc="-85" dirty="0">
                <a:solidFill>
                  <a:schemeClr val="tx1"/>
                </a:solidFill>
                <a:latin typeface="Comic Sans MS" panose="030F0702030302020204" pitchFamily="66" charset="0"/>
                <a:ea typeface="+mn-ea"/>
                <a:cs typeface="+mn-cs"/>
              </a:rPr>
              <a:t> </a:t>
            </a:r>
            <a:r>
              <a:rPr lang="en-US" sz="1600" kern="1200" spc="-50" dirty="0">
                <a:solidFill>
                  <a:schemeClr val="tx1"/>
                </a:solidFill>
                <a:latin typeface="Comic Sans MS" panose="030F0702030302020204" pitchFamily="66" charset="0"/>
                <a:ea typeface="+mn-ea"/>
                <a:cs typeface="+mn-cs"/>
              </a:rPr>
              <a:t>from</a:t>
            </a:r>
            <a:r>
              <a:rPr lang="en-US" sz="1600" kern="1200" spc="-75" dirty="0">
                <a:solidFill>
                  <a:schemeClr val="tx1"/>
                </a:solidFill>
                <a:latin typeface="Comic Sans MS" panose="030F0702030302020204" pitchFamily="66" charset="0"/>
                <a:ea typeface="+mn-ea"/>
                <a:cs typeface="+mn-cs"/>
              </a:rPr>
              <a:t> </a:t>
            </a:r>
            <a:r>
              <a:rPr lang="en-US" sz="1600" kern="1200" spc="-65" dirty="0">
                <a:solidFill>
                  <a:schemeClr val="tx1"/>
                </a:solidFill>
                <a:latin typeface="Comic Sans MS" panose="030F0702030302020204" pitchFamily="66" charset="0"/>
                <a:ea typeface="+mn-ea"/>
                <a:cs typeface="+mn-cs"/>
              </a:rPr>
              <a:t>birth.</a:t>
            </a:r>
            <a:r>
              <a:rPr lang="en-US" sz="1600" kern="1200" spc="-105" dirty="0">
                <a:solidFill>
                  <a:schemeClr val="tx1"/>
                </a:solidFill>
                <a:latin typeface="Comic Sans MS" panose="030F0702030302020204" pitchFamily="66" charset="0"/>
                <a:ea typeface="+mn-ea"/>
                <a:cs typeface="+mn-cs"/>
              </a:rPr>
              <a:t> </a:t>
            </a:r>
            <a:r>
              <a:rPr lang="en-US" sz="1600" kern="1200" spc="-140" dirty="0">
                <a:solidFill>
                  <a:schemeClr val="tx1"/>
                </a:solidFill>
                <a:latin typeface="Comic Sans MS" panose="030F0702030302020204" pitchFamily="66" charset="0"/>
                <a:ea typeface="+mn-ea"/>
                <a:cs typeface="+mn-cs"/>
              </a:rPr>
              <a:t>It</a:t>
            </a:r>
            <a:r>
              <a:rPr lang="en-US" sz="1600" kern="1200" spc="-110" dirty="0">
                <a:solidFill>
                  <a:schemeClr val="tx1"/>
                </a:solidFill>
                <a:latin typeface="Comic Sans MS" panose="030F0702030302020204" pitchFamily="66" charset="0"/>
                <a:ea typeface="+mn-ea"/>
                <a:cs typeface="+mn-cs"/>
              </a:rPr>
              <a:t> </a:t>
            </a:r>
            <a:r>
              <a:rPr lang="en-US" sz="1600" kern="1200" spc="-30" dirty="0">
                <a:solidFill>
                  <a:schemeClr val="tx1"/>
                </a:solidFill>
                <a:latin typeface="Comic Sans MS" panose="030F0702030302020204" pitchFamily="66" charset="0"/>
                <a:ea typeface="+mn-ea"/>
                <a:cs typeface="+mn-cs"/>
              </a:rPr>
              <a:t>only</a:t>
            </a:r>
            <a:r>
              <a:rPr lang="en-US" sz="1600" kern="1200" spc="-95" dirty="0">
                <a:solidFill>
                  <a:schemeClr val="tx1"/>
                </a:solidFill>
                <a:latin typeface="Comic Sans MS" panose="030F0702030302020204" pitchFamily="66" charset="0"/>
                <a:ea typeface="+mn-ea"/>
                <a:cs typeface="+mn-cs"/>
              </a:rPr>
              <a:t> </a:t>
            </a:r>
            <a:r>
              <a:rPr lang="en-US" sz="1600" kern="1200" dirty="0">
                <a:solidFill>
                  <a:schemeClr val="tx1"/>
                </a:solidFill>
                <a:latin typeface="Comic Sans MS" panose="030F0702030302020204" pitchFamily="66" charset="0"/>
                <a:ea typeface="+mn-ea"/>
                <a:cs typeface="+mn-cs"/>
              </a:rPr>
              <a:t>develops</a:t>
            </a:r>
            <a:r>
              <a:rPr lang="en-US" sz="1600" kern="1200" spc="-100" dirty="0">
                <a:solidFill>
                  <a:schemeClr val="tx1"/>
                </a:solidFill>
                <a:latin typeface="Comic Sans MS" panose="030F0702030302020204" pitchFamily="66" charset="0"/>
                <a:ea typeface="+mn-ea"/>
                <a:cs typeface="+mn-cs"/>
              </a:rPr>
              <a:t> </a:t>
            </a:r>
            <a:r>
              <a:rPr lang="en-US" sz="1600" kern="1200" dirty="0">
                <a:solidFill>
                  <a:schemeClr val="tx1"/>
                </a:solidFill>
                <a:latin typeface="Comic Sans MS" panose="030F0702030302020204" pitchFamily="66" charset="0"/>
                <a:ea typeface="+mn-ea"/>
                <a:cs typeface="+mn-cs"/>
              </a:rPr>
              <a:t>when</a:t>
            </a:r>
            <a:r>
              <a:rPr lang="en-US" sz="1600" kern="1200" spc="-80" dirty="0">
                <a:solidFill>
                  <a:schemeClr val="tx1"/>
                </a:solidFill>
                <a:latin typeface="Comic Sans MS" panose="030F0702030302020204" pitchFamily="66" charset="0"/>
                <a:ea typeface="+mn-ea"/>
                <a:cs typeface="+mn-cs"/>
              </a:rPr>
              <a:t> </a:t>
            </a:r>
            <a:r>
              <a:rPr lang="en-US" sz="1600" kern="1200" spc="-35" dirty="0">
                <a:solidFill>
                  <a:schemeClr val="tx1"/>
                </a:solidFill>
                <a:latin typeface="Comic Sans MS" panose="030F0702030302020204" pitchFamily="66" charset="0"/>
                <a:ea typeface="+mn-ea"/>
                <a:cs typeface="+mn-cs"/>
              </a:rPr>
              <a:t>adults</a:t>
            </a:r>
            <a:r>
              <a:rPr lang="en-US" sz="1600" kern="1200" spc="-45" dirty="0">
                <a:solidFill>
                  <a:schemeClr val="tx1"/>
                </a:solidFill>
                <a:latin typeface="Comic Sans MS" panose="030F0702030302020204" pitchFamily="66" charset="0"/>
                <a:ea typeface="+mn-ea"/>
                <a:cs typeface="+mn-cs"/>
              </a:rPr>
              <a:t> talk</a:t>
            </a:r>
            <a:r>
              <a:rPr lang="en-US" sz="1600" kern="1200" spc="-100" dirty="0">
                <a:solidFill>
                  <a:schemeClr val="tx1"/>
                </a:solidFill>
                <a:latin typeface="Comic Sans MS" panose="030F0702030302020204" pitchFamily="66" charset="0"/>
                <a:ea typeface="+mn-ea"/>
                <a:cs typeface="+mn-cs"/>
              </a:rPr>
              <a:t> </a:t>
            </a:r>
            <a:r>
              <a:rPr lang="en-US" sz="1600" kern="1200" spc="-50" dirty="0">
                <a:solidFill>
                  <a:schemeClr val="tx1"/>
                </a:solidFill>
                <a:latin typeface="Comic Sans MS" panose="030F0702030302020204" pitchFamily="66" charset="0"/>
                <a:ea typeface="+mn-ea"/>
                <a:cs typeface="+mn-cs"/>
              </a:rPr>
              <a:t>with</a:t>
            </a:r>
            <a:r>
              <a:rPr lang="en-US" sz="1600" kern="1200" spc="-85" dirty="0">
                <a:solidFill>
                  <a:schemeClr val="tx1"/>
                </a:solidFill>
                <a:latin typeface="Comic Sans MS" panose="030F0702030302020204" pitchFamily="66" charset="0"/>
                <a:ea typeface="+mn-ea"/>
                <a:cs typeface="+mn-cs"/>
              </a:rPr>
              <a:t> </a:t>
            </a:r>
            <a:r>
              <a:rPr lang="en-US" sz="1600" kern="1200" spc="-15" dirty="0">
                <a:solidFill>
                  <a:schemeClr val="tx1"/>
                </a:solidFill>
                <a:latin typeface="Comic Sans MS" panose="030F0702030302020204" pitchFamily="66" charset="0"/>
                <a:ea typeface="+mn-ea"/>
                <a:cs typeface="+mn-cs"/>
              </a:rPr>
              <a:t>children </a:t>
            </a:r>
            <a:r>
              <a:rPr lang="en-US" sz="1600" kern="1200" spc="-405" dirty="0">
                <a:solidFill>
                  <a:schemeClr val="tx1"/>
                </a:solidFill>
                <a:latin typeface="Comic Sans MS" panose="030F0702030302020204" pitchFamily="66" charset="0"/>
                <a:ea typeface="+mn-ea"/>
                <a:cs typeface="+mn-cs"/>
              </a:rPr>
              <a:t> </a:t>
            </a:r>
            <a:r>
              <a:rPr lang="en-US" sz="1600" kern="1200" spc="90" dirty="0">
                <a:solidFill>
                  <a:schemeClr val="tx1"/>
                </a:solidFill>
                <a:latin typeface="Comic Sans MS" panose="030F0702030302020204" pitchFamily="66" charset="0"/>
                <a:ea typeface="+mn-ea"/>
                <a:cs typeface="+mn-cs"/>
              </a:rPr>
              <a:t>a</a:t>
            </a:r>
            <a:r>
              <a:rPr lang="en-US" sz="1600" kern="1200" spc="60" dirty="0">
                <a:solidFill>
                  <a:schemeClr val="tx1"/>
                </a:solidFill>
                <a:latin typeface="Comic Sans MS" panose="030F0702030302020204" pitchFamily="66" charset="0"/>
                <a:ea typeface="+mn-ea"/>
                <a:cs typeface="+mn-cs"/>
              </a:rPr>
              <a:t>b</a:t>
            </a:r>
            <a:r>
              <a:rPr lang="en-US" sz="1600" kern="1200" spc="50" dirty="0">
                <a:solidFill>
                  <a:schemeClr val="tx1"/>
                </a:solidFill>
                <a:latin typeface="Comic Sans MS" panose="030F0702030302020204" pitchFamily="66" charset="0"/>
                <a:ea typeface="+mn-ea"/>
                <a:cs typeface="+mn-cs"/>
              </a:rPr>
              <a:t>o</a:t>
            </a:r>
            <a:r>
              <a:rPr lang="en-US" sz="1600" kern="1200" spc="-20" dirty="0">
                <a:solidFill>
                  <a:schemeClr val="tx1"/>
                </a:solidFill>
                <a:latin typeface="Comic Sans MS" panose="030F0702030302020204" pitchFamily="66" charset="0"/>
                <a:ea typeface="+mn-ea"/>
                <a:cs typeface="+mn-cs"/>
              </a:rPr>
              <a:t>u</a:t>
            </a:r>
            <a:r>
              <a:rPr lang="en-US" sz="1600" kern="1200" spc="-70" dirty="0">
                <a:solidFill>
                  <a:schemeClr val="tx1"/>
                </a:solidFill>
                <a:latin typeface="Comic Sans MS" panose="030F0702030302020204" pitchFamily="66" charset="0"/>
                <a:ea typeface="+mn-ea"/>
                <a:cs typeface="+mn-cs"/>
              </a:rPr>
              <a:t>t</a:t>
            </a:r>
            <a:r>
              <a:rPr lang="en-US" sz="1600" kern="1200" spc="-100" dirty="0">
                <a:solidFill>
                  <a:schemeClr val="tx1"/>
                </a:solidFill>
                <a:latin typeface="Comic Sans MS" panose="030F0702030302020204" pitchFamily="66" charset="0"/>
                <a:ea typeface="+mn-ea"/>
                <a:cs typeface="+mn-cs"/>
              </a:rPr>
              <a:t> </a:t>
            </a:r>
            <a:r>
              <a:rPr lang="en-US" sz="1600" kern="1200" spc="-85" dirty="0">
                <a:solidFill>
                  <a:schemeClr val="tx1"/>
                </a:solidFill>
                <a:latin typeface="Comic Sans MS" panose="030F0702030302020204" pitchFamily="66" charset="0"/>
                <a:ea typeface="+mn-ea"/>
                <a:cs typeface="+mn-cs"/>
              </a:rPr>
              <a:t>t</a:t>
            </a:r>
            <a:r>
              <a:rPr lang="en-US" sz="1600" kern="1200" spc="15" dirty="0">
                <a:solidFill>
                  <a:schemeClr val="tx1"/>
                </a:solidFill>
                <a:latin typeface="Comic Sans MS" panose="030F0702030302020204" pitchFamily="66" charset="0"/>
                <a:ea typeface="+mn-ea"/>
                <a:cs typeface="+mn-cs"/>
              </a:rPr>
              <a:t>he</a:t>
            </a:r>
            <a:r>
              <a:rPr lang="en-US" sz="1600" kern="1200" spc="-90" dirty="0">
                <a:solidFill>
                  <a:schemeClr val="tx1"/>
                </a:solidFill>
                <a:latin typeface="Comic Sans MS" panose="030F0702030302020204" pitchFamily="66" charset="0"/>
                <a:ea typeface="+mn-ea"/>
                <a:cs typeface="+mn-cs"/>
              </a:rPr>
              <a:t> </a:t>
            </a:r>
            <a:r>
              <a:rPr lang="en-US" sz="1600" kern="1200" spc="20" dirty="0">
                <a:solidFill>
                  <a:schemeClr val="tx1"/>
                </a:solidFill>
                <a:latin typeface="Comic Sans MS" panose="030F0702030302020204" pitchFamily="66" charset="0"/>
                <a:ea typeface="+mn-ea"/>
                <a:cs typeface="+mn-cs"/>
              </a:rPr>
              <a:t>w</a:t>
            </a:r>
            <a:r>
              <a:rPr lang="en-US" sz="1600" kern="1200" spc="45" dirty="0">
                <a:solidFill>
                  <a:schemeClr val="tx1"/>
                </a:solidFill>
                <a:latin typeface="Comic Sans MS" panose="030F0702030302020204" pitchFamily="66" charset="0"/>
                <a:ea typeface="+mn-ea"/>
                <a:cs typeface="+mn-cs"/>
              </a:rPr>
              <a:t>o</a:t>
            </a:r>
            <a:r>
              <a:rPr lang="en-US" sz="1600" kern="1200" spc="-150" dirty="0">
                <a:solidFill>
                  <a:schemeClr val="tx1"/>
                </a:solidFill>
                <a:latin typeface="Comic Sans MS" panose="030F0702030302020204" pitchFamily="66" charset="0"/>
                <a:ea typeface="+mn-ea"/>
                <a:cs typeface="+mn-cs"/>
              </a:rPr>
              <a:t>r</a:t>
            </a:r>
            <a:r>
              <a:rPr lang="en-US" sz="1600" kern="1200" spc="-90" dirty="0">
                <a:solidFill>
                  <a:schemeClr val="tx1"/>
                </a:solidFill>
                <a:latin typeface="Comic Sans MS" panose="030F0702030302020204" pitchFamily="66" charset="0"/>
                <a:ea typeface="+mn-ea"/>
                <a:cs typeface="+mn-cs"/>
              </a:rPr>
              <a:t>l</a:t>
            </a:r>
            <a:r>
              <a:rPr lang="en-US" sz="1600" kern="1200" spc="70" dirty="0">
                <a:solidFill>
                  <a:schemeClr val="tx1"/>
                </a:solidFill>
                <a:latin typeface="Comic Sans MS" panose="030F0702030302020204" pitchFamily="66" charset="0"/>
                <a:ea typeface="+mn-ea"/>
                <a:cs typeface="+mn-cs"/>
              </a:rPr>
              <a:t>d</a:t>
            </a:r>
            <a:r>
              <a:rPr lang="en-US" sz="1600" kern="1200" spc="-85" dirty="0">
                <a:solidFill>
                  <a:schemeClr val="tx1"/>
                </a:solidFill>
                <a:latin typeface="Comic Sans MS" panose="030F0702030302020204" pitchFamily="66" charset="0"/>
                <a:ea typeface="+mn-ea"/>
                <a:cs typeface="+mn-cs"/>
              </a:rPr>
              <a:t> </a:t>
            </a:r>
            <a:r>
              <a:rPr lang="en-US" sz="1600" kern="1200" spc="-5" dirty="0">
                <a:solidFill>
                  <a:schemeClr val="tx1"/>
                </a:solidFill>
                <a:latin typeface="Comic Sans MS" panose="030F0702030302020204" pitchFamily="66" charset="0"/>
                <a:ea typeface="+mn-ea"/>
                <a:cs typeface="+mn-cs"/>
              </a:rPr>
              <a:t>ar</a:t>
            </a:r>
            <a:r>
              <a:rPr lang="en-US" sz="1600" kern="1200" spc="-10" dirty="0">
                <a:solidFill>
                  <a:schemeClr val="tx1"/>
                </a:solidFill>
                <a:latin typeface="Comic Sans MS" panose="030F0702030302020204" pitchFamily="66" charset="0"/>
                <a:ea typeface="+mn-ea"/>
                <a:cs typeface="+mn-cs"/>
              </a:rPr>
              <a:t>o</a:t>
            </a:r>
            <a:r>
              <a:rPr lang="en-US" sz="1600" kern="1200" spc="5" dirty="0">
                <a:solidFill>
                  <a:schemeClr val="tx1"/>
                </a:solidFill>
                <a:latin typeface="Comic Sans MS" panose="030F0702030302020204" pitchFamily="66" charset="0"/>
                <a:ea typeface="+mn-ea"/>
                <a:cs typeface="+mn-cs"/>
              </a:rPr>
              <a:t>und</a:t>
            </a:r>
            <a:r>
              <a:rPr lang="en-US" sz="1600" kern="1200" spc="-85" dirty="0">
                <a:solidFill>
                  <a:schemeClr val="tx1"/>
                </a:solidFill>
                <a:latin typeface="Comic Sans MS" panose="030F0702030302020204" pitchFamily="66" charset="0"/>
                <a:ea typeface="+mn-ea"/>
                <a:cs typeface="+mn-cs"/>
              </a:rPr>
              <a:t> </a:t>
            </a:r>
            <a:r>
              <a:rPr lang="en-US" sz="1600" kern="1200" spc="-90" dirty="0">
                <a:solidFill>
                  <a:schemeClr val="tx1"/>
                </a:solidFill>
                <a:latin typeface="Comic Sans MS" panose="030F0702030302020204" pitchFamily="66" charset="0"/>
                <a:ea typeface="+mn-ea"/>
                <a:cs typeface="+mn-cs"/>
              </a:rPr>
              <a:t>t</a:t>
            </a:r>
            <a:r>
              <a:rPr lang="en-US" sz="1600" kern="1200" spc="-5" dirty="0">
                <a:solidFill>
                  <a:schemeClr val="tx1"/>
                </a:solidFill>
                <a:latin typeface="Comic Sans MS" panose="030F0702030302020204" pitchFamily="66" charset="0"/>
                <a:ea typeface="+mn-ea"/>
                <a:cs typeface="+mn-cs"/>
              </a:rPr>
              <a:t>hem</a:t>
            </a:r>
            <a:r>
              <a:rPr lang="en-US" sz="1600" kern="1200" spc="-80" dirty="0">
                <a:solidFill>
                  <a:schemeClr val="tx1"/>
                </a:solidFill>
                <a:latin typeface="Comic Sans MS" panose="030F0702030302020204" pitchFamily="66" charset="0"/>
                <a:ea typeface="+mn-ea"/>
                <a:cs typeface="+mn-cs"/>
              </a:rPr>
              <a:t> </a:t>
            </a:r>
            <a:r>
              <a:rPr lang="en-US" sz="1600" kern="1200" spc="40" dirty="0">
                <a:solidFill>
                  <a:schemeClr val="tx1"/>
                </a:solidFill>
                <a:latin typeface="Comic Sans MS" panose="030F0702030302020204" pitchFamily="66" charset="0"/>
                <a:ea typeface="+mn-ea"/>
                <a:cs typeface="+mn-cs"/>
              </a:rPr>
              <a:t>an</a:t>
            </a:r>
            <a:r>
              <a:rPr lang="en-US" sz="1600" kern="1200" spc="45" dirty="0">
                <a:solidFill>
                  <a:schemeClr val="tx1"/>
                </a:solidFill>
                <a:latin typeface="Comic Sans MS" panose="030F0702030302020204" pitchFamily="66" charset="0"/>
                <a:ea typeface="+mn-ea"/>
                <a:cs typeface="+mn-cs"/>
              </a:rPr>
              <a:t>d</a:t>
            </a:r>
            <a:r>
              <a:rPr lang="en-US" sz="1600" kern="1200" spc="-85" dirty="0">
                <a:solidFill>
                  <a:schemeClr val="tx1"/>
                </a:solidFill>
                <a:latin typeface="Comic Sans MS" panose="030F0702030302020204" pitchFamily="66" charset="0"/>
                <a:ea typeface="+mn-ea"/>
                <a:cs typeface="+mn-cs"/>
              </a:rPr>
              <a:t> </a:t>
            </a:r>
            <a:r>
              <a:rPr lang="en-US" sz="1600" kern="1200" spc="-90" dirty="0">
                <a:solidFill>
                  <a:schemeClr val="tx1"/>
                </a:solidFill>
                <a:latin typeface="Comic Sans MS" panose="030F0702030302020204" pitchFamily="66" charset="0"/>
                <a:ea typeface="+mn-ea"/>
                <a:cs typeface="+mn-cs"/>
              </a:rPr>
              <a:t>t</a:t>
            </a:r>
            <a:r>
              <a:rPr lang="en-US" sz="1600" kern="1200" spc="15" dirty="0">
                <a:solidFill>
                  <a:schemeClr val="tx1"/>
                </a:solidFill>
                <a:latin typeface="Comic Sans MS" panose="030F0702030302020204" pitchFamily="66" charset="0"/>
                <a:ea typeface="+mn-ea"/>
                <a:cs typeface="+mn-cs"/>
              </a:rPr>
              <a:t>he</a:t>
            </a:r>
            <a:r>
              <a:rPr lang="en-US" sz="1600" kern="1200" spc="-90" dirty="0">
                <a:solidFill>
                  <a:schemeClr val="tx1"/>
                </a:solidFill>
                <a:latin typeface="Comic Sans MS" panose="030F0702030302020204" pitchFamily="66" charset="0"/>
                <a:ea typeface="+mn-ea"/>
                <a:cs typeface="+mn-cs"/>
              </a:rPr>
              <a:t> </a:t>
            </a:r>
            <a:r>
              <a:rPr lang="en-US" sz="1600" kern="1200" spc="75" dirty="0">
                <a:solidFill>
                  <a:schemeClr val="tx1"/>
                </a:solidFill>
                <a:latin typeface="Comic Sans MS" panose="030F0702030302020204" pitchFamily="66" charset="0"/>
                <a:ea typeface="+mn-ea"/>
                <a:cs typeface="+mn-cs"/>
              </a:rPr>
              <a:t>b</a:t>
            </a:r>
            <a:r>
              <a:rPr lang="en-US" sz="1600" kern="1200" spc="45" dirty="0">
                <a:solidFill>
                  <a:schemeClr val="tx1"/>
                </a:solidFill>
                <a:latin typeface="Comic Sans MS" panose="030F0702030302020204" pitchFamily="66" charset="0"/>
                <a:ea typeface="+mn-ea"/>
                <a:cs typeface="+mn-cs"/>
              </a:rPr>
              <a:t>oo</a:t>
            </a:r>
            <a:r>
              <a:rPr lang="en-US" sz="1600" kern="1200" spc="-135" dirty="0">
                <a:solidFill>
                  <a:schemeClr val="tx1"/>
                </a:solidFill>
                <a:latin typeface="Comic Sans MS" panose="030F0702030302020204" pitchFamily="66" charset="0"/>
                <a:ea typeface="+mn-ea"/>
                <a:cs typeface="+mn-cs"/>
              </a:rPr>
              <a:t>ks</a:t>
            </a:r>
            <a:r>
              <a:rPr lang="en-US" sz="1600" kern="1200" spc="-75" dirty="0">
                <a:solidFill>
                  <a:schemeClr val="tx1"/>
                </a:solidFill>
                <a:latin typeface="Comic Sans MS" panose="030F0702030302020204" pitchFamily="66" charset="0"/>
                <a:ea typeface="+mn-ea"/>
                <a:cs typeface="+mn-cs"/>
              </a:rPr>
              <a:t> </a:t>
            </a:r>
            <a:r>
              <a:rPr lang="en-US" sz="1600" kern="1200" spc="-130" dirty="0">
                <a:solidFill>
                  <a:schemeClr val="tx1"/>
                </a:solidFill>
                <a:latin typeface="Comic Sans MS" panose="030F0702030302020204" pitchFamily="66" charset="0"/>
                <a:ea typeface="+mn-ea"/>
                <a:cs typeface="+mn-cs"/>
              </a:rPr>
              <a:t>(</a:t>
            </a:r>
            <a:r>
              <a:rPr lang="en-US" sz="1600" kern="1200" spc="-150" dirty="0">
                <a:solidFill>
                  <a:schemeClr val="tx1"/>
                </a:solidFill>
                <a:latin typeface="Comic Sans MS" panose="030F0702030302020204" pitchFamily="66" charset="0"/>
                <a:ea typeface="+mn-ea"/>
                <a:cs typeface="+mn-cs"/>
              </a:rPr>
              <a:t>s</a:t>
            </a:r>
            <a:r>
              <a:rPr lang="en-US" sz="1600" kern="1200" spc="-85" dirty="0">
                <a:solidFill>
                  <a:schemeClr val="tx1"/>
                </a:solidFill>
                <a:latin typeface="Comic Sans MS" panose="030F0702030302020204" pitchFamily="66" charset="0"/>
                <a:ea typeface="+mn-ea"/>
                <a:cs typeface="+mn-cs"/>
              </a:rPr>
              <a:t>t</a:t>
            </a:r>
            <a:r>
              <a:rPr lang="en-US" sz="1600" kern="1200" spc="60" dirty="0">
                <a:solidFill>
                  <a:schemeClr val="tx1"/>
                </a:solidFill>
                <a:latin typeface="Comic Sans MS" panose="030F0702030302020204" pitchFamily="66" charset="0"/>
                <a:ea typeface="+mn-ea"/>
                <a:cs typeface="+mn-cs"/>
              </a:rPr>
              <a:t>o</a:t>
            </a:r>
            <a:r>
              <a:rPr lang="en-US" sz="1600" kern="1200" spc="-85" dirty="0">
                <a:solidFill>
                  <a:schemeClr val="tx1"/>
                </a:solidFill>
                <a:latin typeface="Comic Sans MS" panose="030F0702030302020204" pitchFamily="66" charset="0"/>
                <a:ea typeface="+mn-ea"/>
                <a:cs typeface="+mn-cs"/>
              </a:rPr>
              <a:t>ries</a:t>
            </a:r>
            <a:r>
              <a:rPr lang="en-US" sz="1600" kern="1200" spc="-90" dirty="0">
                <a:solidFill>
                  <a:schemeClr val="tx1"/>
                </a:solidFill>
                <a:latin typeface="Comic Sans MS" panose="030F0702030302020204" pitchFamily="66" charset="0"/>
                <a:ea typeface="+mn-ea"/>
                <a:cs typeface="+mn-cs"/>
              </a:rPr>
              <a:t> </a:t>
            </a:r>
            <a:r>
              <a:rPr lang="en-US" sz="1600" kern="1200" spc="90" dirty="0">
                <a:solidFill>
                  <a:schemeClr val="tx1"/>
                </a:solidFill>
                <a:latin typeface="Comic Sans MS" panose="030F0702030302020204" pitchFamily="66" charset="0"/>
                <a:ea typeface="+mn-ea"/>
                <a:cs typeface="+mn-cs"/>
              </a:rPr>
              <a:t>a</a:t>
            </a:r>
            <a:r>
              <a:rPr lang="en-US" sz="1600" kern="1200" spc="20" dirty="0">
                <a:solidFill>
                  <a:schemeClr val="tx1"/>
                </a:solidFill>
                <a:latin typeface="Comic Sans MS" panose="030F0702030302020204" pitchFamily="66" charset="0"/>
                <a:ea typeface="+mn-ea"/>
                <a:cs typeface="+mn-cs"/>
              </a:rPr>
              <a:t>nd</a:t>
            </a:r>
            <a:r>
              <a:rPr lang="en-US" sz="1600" kern="1200" spc="-85" dirty="0">
                <a:solidFill>
                  <a:schemeClr val="tx1"/>
                </a:solidFill>
                <a:latin typeface="Comic Sans MS" panose="030F0702030302020204" pitchFamily="66" charset="0"/>
                <a:ea typeface="+mn-ea"/>
                <a:cs typeface="+mn-cs"/>
              </a:rPr>
              <a:t> </a:t>
            </a:r>
            <a:r>
              <a:rPr lang="en-US" sz="1600" kern="1200" dirty="0">
                <a:solidFill>
                  <a:schemeClr val="tx1"/>
                </a:solidFill>
                <a:latin typeface="Comic Sans MS" panose="030F0702030302020204" pitchFamily="66" charset="0"/>
                <a:ea typeface="+mn-ea"/>
                <a:cs typeface="+mn-cs"/>
              </a:rPr>
              <a:t>no</a:t>
            </a:r>
            <a:r>
              <a:rPr lang="en-US" sz="1600" kern="1200" spc="15" dirty="0">
                <a:solidFill>
                  <a:schemeClr val="tx1"/>
                </a:solidFill>
                <a:latin typeface="Comic Sans MS" panose="030F0702030302020204" pitchFamily="66" charset="0"/>
                <a:ea typeface="+mn-ea"/>
                <a:cs typeface="+mn-cs"/>
              </a:rPr>
              <a:t>n</a:t>
            </a:r>
            <a:r>
              <a:rPr lang="en-US" sz="1600" kern="1200" spc="-155" dirty="0">
                <a:solidFill>
                  <a:schemeClr val="tx1"/>
                </a:solidFill>
                <a:latin typeface="Comic Sans MS" panose="030F0702030302020204" pitchFamily="66" charset="0"/>
                <a:ea typeface="+mn-ea"/>
                <a:cs typeface="+mn-cs"/>
              </a:rPr>
              <a:t>-</a:t>
            </a:r>
            <a:r>
              <a:rPr lang="en-US" sz="1600" kern="1200" spc="-55" dirty="0">
                <a:solidFill>
                  <a:schemeClr val="tx1"/>
                </a:solidFill>
                <a:latin typeface="Comic Sans MS" panose="030F0702030302020204" pitchFamily="66" charset="0"/>
                <a:ea typeface="+mn-ea"/>
                <a:cs typeface="+mn-cs"/>
              </a:rPr>
              <a:t>f</a:t>
            </a:r>
            <a:r>
              <a:rPr lang="en-US" sz="1600" kern="1200" spc="15" dirty="0">
                <a:solidFill>
                  <a:schemeClr val="tx1"/>
                </a:solidFill>
                <a:latin typeface="Comic Sans MS" panose="030F0702030302020204" pitchFamily="66" charset="0"/>
                <a:ea typeface="+mn-ea"/>
                <a:cs typeface="+mn-cs"/>
              </a:rPr>
              <a:t>i</a:t>
            </a:r>
            <a:r>
              <a:rPr lang="en-US" sz="1600" kern="1200" spc="50" dirty="0">
                <a:solidFill>
                  <a:schemeClr val="tx1"/>
                </a:solidFill>
                <a:latin typeface="Comic Sans MS" panose="030F0702030302020204" pitchFamily="66" charset="0"/>
                <a:ea typeface="+mn-ea"/>
                <a:cs typeface="+mn-cs"/>
              </a:rPr>
              <a:t>c</a:t>
            </a:r>
            <a:r>
              <a:rPr lang="en-US" sz="1600" kern="1200" spc="-95" dirty="0">
                <a:solidFill>
                  <a:schemeClr val="tx1"/>
                </a:solidFill>
                <a:latin typeface="Comic Sans MS" panose="030F0702030302020204" pitchFamily="66" charset="0"/>
                <a:ea typeface="+mn-ea"/>
                <a:cs typeface="+mn-cs"/>
              </a:rPr>
              <a:t>t</a:t>
            </a:r>
            <a:r>
              <a:rPr lang="en-US" sz="1600" kern="1200" spc="-80" dirty="0">
                <a:solidFill>
                  <a:schemeClr val="tx1"/>
                </a:solidFill>
                <a:latin typeface="Comic Sans MS" panose="030F0702030302020204" pitchFamily="66" charset="0"/>
                <a:ea typeface="+mn-ea"/>
                <a:cs typeface="+mn-cs"/>
              </a:rPr>
              <a:t>i</a:t>
            </a:r>
            <a:r>
              <a:rPr lang="en-US" sz="1600" kern="1200" spc="45" dirty="0">
                <a:solidFill>
                  <a:schemeClr val="tx1"/>
                </a:solidFill>
                <a:latin typeface="Comic Sans MS" panose="030F0702030302020204" pitchFamily="66" charset="0"/>
                <a:ea typeface="+mn-ea"/>
                <a:cs typeface="+mn-cs"/>
              </a:rPr>
              <a:t>o</a:t>
            </a:r>
            <a:r>
              <a:rPr lang="en-US" sz="1600" kern="1200" spc="-20" dirty="0">
                <a:solidFill>
                  <a:schemeClr val="tx1"/>
                </a:solidFill>
                <a:latin typeface="Comic Sans MS" panose="030F0702030302020204" pitchFamily="66" charset="0"/>
                <a:ea typeface="+mn-ea"/>
                <a:cs typeface="+mn-cs"/>
              </a:rPr>
              <a:t>n</a:t>
            </a:r>
            <a:r>
              <a:rPr lang="en-US" sz="1600" kern="1200" spc="-90" dirty="0">
                <a:solidFill>
                  <a:schemeClr val="tx1"/>
                </a:solidFill>
                <a:latin typeface="Comic Sans MS" panose="030F0702030302020204" pitchFamily="66" charset="0"/>
                <a:ea typeface="+mn-ea"/>
                <a:cs typeface="+mn-cs"/>
              </a:rPr>
              <a:t>)  </a:t>
            </a:r>
            <a:r>
              <a:rPr lang="en-US" sz="1600" kern="1200" spc="-30" dirty="0">
                <a:solidFill>
                  <a:schemeClr val="tx1"/>
                </a:solidFill>
                <a:latin typeface="Comic Sans MS" panose="030F0702030302020204" pitchFamily="66" charset="0"/>
                <a:ea typeface="+mn-ea"/>
                <a:cs typeface="+mn-cs"/>
              </a:rPr>
              <a:t>they</a:t>
            </a:r>
            <a:r>
              <a:rPr lang="en-US" sz="1600" kern="1200" spc="-100" dirty="0">
                <a:solidFill>
                  <a:schemeClr val="tx1"/>
                </a:solidFill>
                <a:latin typeface="Comic Sans MS" panose="030F0702030302020204" pitchFamily="66" charset="0"/>
                <a:ea typeface="+mn-ea"/>
                <a:cs typeface="+mn-cs"/>
              </a:rPr>
              <a:t> </a:t>
            </a:r>
            <a:r>
              <a:rPr lang="en-US" sz="1600" kern="1200" spc="20" dirty="0">
                <a:solidFill>
                  <a:schemeClr val="tx1"/>
                </a:solidFill>
                <a:latin typeface="Comic Sans MS" panose="030F0702030302020204" pitchFamily="66" charset="0"/>
                <a:ea typeface="+mn-ea"/>
                <a:cs typeface="+mn-cs"/>
              </a:rPr>
              <a:t>read</a:t>
            </a:r>
            <a:r>
              <a:rPr lang="en-US" sz="1600" kern="1200" spc="-85" dirty="0">
                <a:solidFill>
                  <a:schemeClr val="tx1"/>
                </a:solidFill>
                <a:latin typeface="Comic Sans MS" panose="030F0702030302020204" pitchFamily="66" charset="0"/>
                <a:ea typeface="+mn-ea"/>
                <a:cs typeface="+mn-cs"/>
              </a:rPr>
              <a:t> </a:t>
            </a:r>
            <a:r>
              <a:rPr lang="en-US" sz="1600" kern="1200" spc="-50" dirty="0">
                <a:solidFill>
                  <a:schemeClr val="tx1"/>
                </a:solidFill>
                <a:latin typeface="Comic Sans MS" panose="030F0702030302020204" pitchFamily="66" charset="0"/>
                <a:ea typeface="+mn-ea"/>
                <a:cs typeface="+mn-cs"/>
              </a:rPr>
              <a:t>with</a:t>
            </a:r>
            <a:r>
              <a:rPr lang="en-US" sz="1600" kern="1200" spc="-70" dirty="0">
                <a:solidFill>
                  <a:schemeClr val="tx1"/>
                </a:solidFill>
                <a:latin typeface="Comic Sans MS" panose="030F0702030302020204" pitchFamily="66" charset="0"/>
                <a:ea typeface="+mn-ea"/>
                <a:cs typeface="+mn-cs"/>
              </a:rPr>
              <a:t> </a:t>
            </a:r>
            <a:r>
              <a:rPr lang="en-US" sz="1600" kern="1200" spc="-40" dirty="0">
                <a:solidFill>
                  <a:schemeClr val="tx1"/>
                </a:solidFill>
                <a:latin typeface="Comic Sans MS" panose="030F0702030302020204" pitchFamily="66" charset="0"/>
                <a:ea typeface="+mn-ea"/>
                <a:cs typeface="+mn-cs"/>
              </a:rPr>
              <a:t>them,</a:t>
            </a:r>
            <a:r>
              <a:rPr lang="en-US" sz="1600" kern="1200" spc="-85" dirty="0">
                <a:solidFill>
                  <a:schemeClr val="tx1"/>
                </a:solidFill>
                <a:latin typeface="Comic Sans MS" panose="030F0702030302020204" pitchFamily="66" charset="0"/>
                <a:ea typeface="+mn-ea"/>
                <a:cs typeface="+mn-cs"/>
              </a:rPr>
              <a:t> </a:t>
            </a:r>
            <a:r>
              <a:rPr lang="en-US" sz="1600" kern="1200" spc="45" dirty="0">
                <a:solidFill>
                  <a:schemeClr val="tx1"/>
                </a:solidFill>
                <a:latin typeface="Comic Sans MS" panose="030F0702030302020204" pitchFamily="66" charset="0"/>
                <a:ea typeface="+mn-ea"/>
                <a:cs typeface="+mn-cs"/>
              </a:rPr>
              <a:t>and</a:t>
            </a:r>
            <a:r>
              <a:rPr lang="en-US" sz="1600" kern="1200" spc="-80" dirty="0">
                <a:solidFill>
                  <a:schemeClr val="tx1"/>
                </a:solidFill>
                <a:latin typeface="Comic Sans MS" panose="030F0702030302020204" pitchFamily="66" charset="0"/>
                <a:ea typeface="+mn-ea"/>
                <a:cs typeface="+mn-cs"/>
              </a:rPr>
              <a:t> </a:t>
            </a:r>
            <a:r>
              <a:rPr lang="en-US" sz="1600" kern="1200" spc="-35" dirty="0">
                <a:solidFill>
                  <a:schemeClr val="tx1"/>
                </a:solidFill>
                <a:latin typeface="Comic Sans MS" panose="030F0702030302020204" pitchFamily="66" charset="0"/>
                <a:ea typeface="+mn-ea"/>
                <a:cs typeface="+mn-cs"/>
              </a:rPr>
              <a:t>enjoy</a:t>
            </a:r>
            <a:r>
              <a:rPr lang="en-US" sz="1600" kern="1200" spc="-100" dirty="0">
                <a:solidFill>
                  <a:schemeClr val="tx1"/>
                </a:solidFill>
                <a:latin typeface="Comic Sans MS" panose="030F0702030302020204" pitchFamily="66" charset="0"/>
                <a:ea typeface="+mn-ea"/>
                <a:cs typeface="+mn-cs"/>
              </a:rPr>
              <a:t> </a:t>
            </a:r>
            <a:r>
              <a:rPr lang="en-US" sz="1600" kern="1200" spc="-70" dirty="0">
                <a:solidFill>
                  <a:schemeClr val="tx1"/>
                </a:solidFill>
                <a:latin typeface="Comic Sans MS" panose="030F0702030302020204" pitchFamily="66" charset="0"/>
                <a:ea typeface="+mn-ea"/>
                <a:cs typeface="+mn-cs"/>
              </a:rPr>
              <a:t>rhymes,</a:t>
            </a:r>
            <a:r>
              <a:rPr lang="en-US" sz="1600" kern="1200" spc="-95" dirty="0">
                <a:solidFill>
                  <a:schemeClr val="tx1"/>
                </a:solidFill>
                <a:latin typeface="Comic Sans MS" panose="030F0702030302020204" pitchFamily="66" charset="0"/>
                <a:ea typeface="+mn-ea"/>
                <a:cs typeface="+mn-cs"/>
              </a:rPr>
              <a:t> </a:t>
            </a:r>
            <a:r>
              <a:rPr lang="en-US" sz="1600" kern="1200" spc="-5" dirty="0">
                <a:solidFill>
                  <a:schemeClr val="tx1"/>
                </a:solidFill>
                <a:latin typeface="Comic Sans MS" panose="030F0702030302020204" pitchFamily="66" charset="0"/>
                <a:ea typeface="+mn-ea"/>
                <a:cs typeface="+mn-cs"/>
              </a:rPr>
              <a:t>poems</a:t>
            </a:r>
            <a:r>
              <a:rPr lang="en-US" sz="1600" kern="1200" spc="-90" dirty="0">
                <a:solidFill>
                  <a:schemeClr val="tx1"/>
                </a:solidFill>
                <a:latin typeface="Comic Sans MS" panose="030F0702030302020204" pitchFamily="66" charset="0"/>
                <a:ea typeface="+mn-ea"/>
                <a:cs typeface="+mn-cs"/>
              </a:rPr>
              <a:t> </a:t>
            </a:r>
            <a:r>
              <a:rPr lang="en-US" sz="1600" kern="1200" spc="45" dirty="0">
                <a:solidFill>
                  <a:schemeClr val="tx1"/>
                </a:solidFill>
                <a:latin typeface="Comic Sans MS" panose="030F0702030302020204" pitchFamily="66" charset="0"/>
                <a:ea typeface="+mn-ea"/>
                <a:cs typeface="+mn-cs"/>
              </a:rPr>
              <a:t>and</a:t>
            </a:r>
            <a:r>
              <a:rPr lang="en-US" sz="1600" kern="1200" spc="-95" dirty="0">
                <a:solidFill>
                  <a:schemeClr val="tx1"/>
                </a:solidFill>
                <a:latin typeface="Comic Sans MS" panose="030F0702030302020204" pitchFamily="66" charset="0"/>
                <a:ea typeface="+mn-ea"/>
                <a:cs typeface="+mn-cs"/>
              </a:rPr>
              <a:t> </a:t>
            </a:r>
            <a:r>
              <a:rPr lang="en-US" sz="1600" kern="1200" spc="-50" dirty="0">
                <a:solidFill>
                  <a:schemeClr val="tx1"/>
                </a:solidFill>
                <a:latin typeface="Comic Sans MS" panose="030F0702030302020204" pitchFamily="66" charset="0"/>
                <a:ea typeface="+mn-ea"/>
                <a:cs typeface="+mn-cs"/>
              </a:rPr>
              <a:t>songs</a:t>
            </a:r>
            <a:r>
              <a:rPr lang="en-US" sz="1600" kern="1200" spc="-90" dirty="0">
                <a:solidFill>
                  <a:schemeClr val="tx1"/>
                </a:solidFill>
                <a:latin typeface="Comic Sans MS" panose="030F0702030302020204" pitchFamily="66" charset="0"/>
                <a:ea typeface="+mn-ea"/>
                <a:cs typeface="+mn-cs"/>
              </a:rPr>
              <a:t> </a:t>
            </a:r>
            <a:r>
              <a:rPr lang="en-US" sz="1600" kern="1200" spc="-25" dirty="0">
                <a:solidFill>
                  <a:schemeClr val="tx1"/>
                </a:solidFill>
                <a:latin typeface="Comic Sans MS" panose="030F0702030302020204" pitchFamily="66" charset="0"/>
                <a:ea typeface="+mn-ea"/>
                <a:cs typeface="+mn-cs"/>
              </a:rPr>
              <a:t>together.</a:t>
            </a:r>
            <a:endParaRPr lang="en-US" sz="1600" kern="1200" dirty="0">
              <a:solidFill>
                <a:schemeClr val="tx1"/>
              </a:solidFill>
              <a:latin typeface="Comic Sans MS" panose="030F0702030302020204" pitchFamily="66" charset="0"/>
              <a:ea typeface="+mn-ea"/>
              <a:cs typeface="+mn-cs"/>
            </a:endParaRPr>
          </a:p>
          <a:p>
            <a:pPr marR="71120" algn="just" rtl="0">
              <a:lnSpc>
                <a:spcPct val="90000"/>
              </a:lnSpc>
              <a:spcBef>
                <a:spcPts val="5"/>
              </a:spcBef>
            </a:pPr>
            <a:r>
              <a:rPr lang="en-US" sz="1600" kern="1200" spc="-70" dirty="0">
                <a:solidFill>
                  <a:schemeClr val="tx1"/>
                </a:solidFill>
                <a:latin typeface="Comic Sans MS" panose="030F0702030302020204" pitchFamily="66" charset="0"/>
                <a:ea typeface="+mn-ea"/>
                <a:cs typeface="+mn-cs"/>
              </a:rPr>
              <a:t>Skilled </a:t>
            </a:r>
            <a:r>
              <a:rPr lang="en-US" sz="1600" kern="1200" spc="-5" dirty="0">
                <a:solidFill>
                  <a:schemeClr val="tx1"/>
                </a:solidFill>
                <a:latin typeface="Comic Sans MS" panose="030F0702030302020204" pitchFamily="66" charset="0"/>
                <a:ea typeface="+mn-ea"/>
                <a:cs typeface="+mn-cs"/>
              </a:rPr>
              <a:t>word </a:t>
            </a:r>
            <a:r>
              <a:rPr lang="en-US" sz="1600" kern="1200" spc="-15" dirty="0">
                <a:solidFill>
                  <a:schemeClr val="tx1"/>
                </a:solidFill>
                <a:latin typeface="Comic Sans MS" panose="030F0702030302020204" pitchFamily="66" charset="0"/>
                <a:ea typeface="+mn-ea"/>
                <a:cs typeface="+mn-cs"/>
              </a:rPr>
              <a:t>reading, </a:t>
            </a:r>
            <a:r>
              <a:rPr lang="en-US" sz="1600" kern="1200" spc="-10" dirty="0">
                <a:solidFill>
                  <a:schemeClr val="tx1"/>
                </a:solidFill>
                <a:latin typeface="Comic Sans MS" panose="030F0702030302020204" pitchFamily="66" charset="0"/>
                <a:ea typeface="+mn-ea"/>
                <a:cs typeface="+mn-cs"/>
              </a:rPr>
              <a:t>taught </a:t>
            </a:r>
            <a:r>
              <a:rPr lang="en-US" sz="1600" kern="1200" spc="-45" dirty="0">
                <a:solidFill>
                  <a:schemeClr val="tx1"/>
                </a:solidFill>
                <a:latin typeface="Comic Sans MS" panose="030F0702030302020204" pitchFamily="66" charset="0"/>
                <a:ea typeface="+mn-ea"/>
                <a:cs typeface="+mn-cs"/>
              </a:rPr>
              <a:t>later, involves </a:t>
            </a:r>
            <a:r>
              <a:rPr lang="en-US" sz="1600" kern="1200" dirty="0">
                <a:solidFill>
                  <a:schemeClr val="tx1"/>
                </a:solidFill>
                <a:latin typeface="Comic Sans MS" panose="030F0702030302020204" pitchFamily="66" charset="0"/>
                <a:ea typeface="+mn-ea"/>
                <a:cs typeface="+mn-cs"/>
              </a:rPr>
              <a:t>both </a:t>
            </a:r>
            <a:r>
              <a:rPr lang="en-US" sz="1600" kern="1200" spc="-15" dirty="0">
                <a:solidFill>
                  <a:schemeClr val="tx1"/>
                </a:solidFill>
                <a:latin typeface="Comic Sans MS" panose="030F0702030302020204" pitchFamily="66" charset="0"/>
                <a:ea typeface="+mn-ea"/>
                <a:cs typeface="+mn-cs"/>
              </a:rPr>
              <a:t>the </a:t>
            </a:r>
            <a:r>
              <a:rPr lang="en-US" sz="1600" kern="1200" dirty="0">
                <a:solidFill>
                  <a:schemeClr val="tx1"/>
                </a:solidFill>
                <a:latin typeface="Comic Sans MS" panose="030F0702030302020204" pitchFamily="66" charset="0"/>
                <a:ea typeface="+mn-ea"/>
                <a:cs typeface="+mn-cs"/>
              </a:rPr>
              <a:t>speedy </a:t>
            </a:r>
            <a:r>
              <a:rPr lang="en-US" sz="1600" kern="1200" spc="-40" dirty="0">
                <a:solidFill>
                  <a:schemeClr val="tx1"/>
                </a:solidFill>
                <a:latin typeface="Comic Sans MS" panose="030F0702030302020204" pitchFamily="66" charset="0"/>
                <a:ea typeface="+mn-ea"/>
                <a:cs typeface="+mn-cs"/>
              </a:rPr>
              <a:t>working </a:t>
            </a:r>
            <a:r>
              <a:rPr lang="en-US" sz="1600" kern="1200" spc="-35" dirty="0">
                <a:solidFill>
                  <a:schemeClr val="tx1"/>
                </a:solidFill>
                <a:latin typeface="Comic Sans MS" panose="030F0702030302020204" pitchFamily="66" charset="0"/>
                <a:ea typeface="+mn-ea"/>
                <a:cs typeface="+mn-cs"/>
              </a:rPr>
              <a:t> </a:t>
            </a:r>
            <a:r>
              <a:rPr lang="en-US" sz="1600" kern="1200" spc="-15" dirty="0">
                <a:solidFill>
                  <a:schemeClr val="tx1"/>
                </a:solidFill>
                <a:latin typeface="Comic Sans MS" panose="030F0702030302020204" pitchFamily="66" charset="0"/>
                <a:ea typeface="+mn-ea"/>
                <a:cs typeface="+mn-cs"/>
              </a:rPr>
              <a:t>out </a:t>
            </a:r>
            <a:r>
              <a:rPr lang="en-US" sz="1600" kern="1200" spc="5" dirty="0">
                <a:solidFill>
                  <a:schemeClr val="tx1"/>
                </a:solidFill>
                <a:latin typeface="Comic Sans MS" panose="030F0702030302020204" pitchFamily="66" charset="0"/>
                <a:ea typeface="+mn-ea"/>
                <a:cs typeface="+mn-cs"/>
              </a:rPr>
              <a:t>of </a:t>
            </a:r>
            <a:r>
              <a:rPr lang="en-US" sz="1600" kern="1200" spc="-20" dirty="0">
                <a:solidFill>
                  <a:schemeClr val="tx1"/>
                </a:solidFill>
                <a:latin typeface="Comic Sans MS" panose="030F0702030302020204" pitchFamily="66" charset="0"/>
                <a:ea typeface="+mn-ea"/>
                <a:cs typeface="+mn-cs"/>
              </a:rPr>
              <a:t>the </a:t>
            </a:r>
            <a:r>
              <a:rPr lang="en-US" sz="1600" kern="1200" spc="-10" dirty="0">
                <a:solidFill>
                  <a:schemeClr val="tx1"/>
                </a:solidFill>
                <a:latin typeface="Comic Sans MS" panose="030F0702030302020204" pitchFamily="66" charset="0"/>
                <a:ea typeface="+mn-ea"/>
                <a:cs typeface="+mn-cs"/>
              </a:rPr>
              <a:t>pronunciation </a:t>
            </a:r>
            <a:r>
              <a:rPr lang="en-US" sz="1600" kern="1200" dirty="0">
                <a:solidFill>
                  <a:schemeClr val="tx1"/>
                </a:solidFill>
                <a:latin typeface="Comic Sans MS" panose="030F0702030302020204" pitchFamily="66" charset="0"/>
                <a:ea typeface="+mn-ea"/>
                <a:cs typeface="+mn-cs"/>
              </a:rPr>
              <a:t>of </a:t>
            </a:r>
            <a:r>
              <a:rPr lang="en-US" sz="1600" kern="1200" spc="-40" dirty="0">
                <a:solidFill>
                  <a:schemeClr val="tx1"/>
                </a:solidFill>
                <a:latin typeface="Comic Sans MS" panose="030F0702030302020204" pitchFamily="66" charset="0"/>
                <a:ea typeface="+mn-ea"/>
                <a:cs typeface="+mn-cs"/>
              </a:rPr>
              <a:t>unfamiliar </a:t>
            </a:r>
            <a:r>
              <a:rPr lang="en-US" sz="1600" kern="1200" spc="-25" dirty="0">
                <a:solidFill>
                  <a:schemeClr val="tx1"/>
                </a:solidFill>
                <a:latin typeface="Comic Sans MS" panose="030F0702030302020204" pitchFamily="66" charset="0"/>
                <a:ea typeface="+mn-ea"/>
                <a:cs typeface="+mn-cs"/>
              </a:rPr>
              <a:t>printed </a:t>
            </a:r>
            <a:r>
              <a:rPr lang="en-US" sz="1600" kern="1200" spc="-35" dirty="0">
                <a:solidFill>
                  <a:schemeClr val="tx1"/>
                </a:solidFill>
                <a:latin typeface="Comic Sans MS" panose="030F0702030302020204" pitchFamily="66" charset="0"/>
                <a:ea typeface="+mn-ea"/>
                <a:cs typeface="+mn-cs"/>
              </a:rPr>
              <a:t>words </a:t>
            </a:r>
            <a:r>
              <a:rPr lang="en-US" sz="1600" kern="1200" spc="10" dirty="0">
                <a:solidFill>
                  <a:schemeClr val="tx1"/>
                </a:solidFill>
                <a:latin typeface="Comic Sans MS" panose="030F0702030302020204" pitchFamily="66" charset="0"/>
                <a:ea typeface="+mn-ea"/>
                <a:cs typeface="+mn-cs"/>
              </a:rPr>
              <a:t>(decoding) </a:t>
            </a:r>
            <a:r>
              <a:rPr lang="en-US" sz="1600" kern="1200" spc="40" dirty="0">
                <a:solidFill>
                  <a:schemeClr val="tx1"/>
                </a:solidFill>
                <a:latin typeface="Comic Sans MS" panose="030F0702030302020204" pitchFamily="66" charset="0"/>
                <a:ea typeface="+mn-ea"/>
                <a:cs typeface="+mn-cs"/>
              </a:rPr>
              <a:t>and </a:t>
            </a:r>
            <a:r>
              <a:rPr lang="en-US" sz="1600" kern="1200" spc="-409" dirty="0">
                <a:solidFill>
                  <a:schemeClr val="tx1"/>
                </a:solidFill>
                <a:latin typeface="Comic Sans MS" panose="030F0702030302020204" pitchFamily="66" charset="0"/>
                <a:ea typeface="+mn-ea"/>
                <a:cs typeface="+mn-cs"/>
              </a:rPr>
              <a:t> </a:t>
            </a:r>
            <a:r>
              <a:rPr lang="en-US" sz="1600" kern="1200" spc="-15" dirty="0">
                <a:solidFill>
                  <a:schemeClr val="tx1"/>
                </a:solidFill>
                <a:latin typeface="Comic Sans MS" panose="030F0702030302020204" pitchFamily="66" charset="0"/>
                <a:ea typeface="+mn-ea"/>
                <a:cs typeface="+mn-cs"/>
              </a:rPr>
              <a:t>the </a:t>
            </a:r>
            <a:r>
              <a:rPr lang="en-US" sz="1600" kern="1200" dirty="0">
                <a:solidFill>
                  <a:schemeClr val="tx1"/>
                </a:solidFill>
                <a:latin typeface="Comic Sans MS" panose="030F0702030302020204" pitchFamily="66" charset="0"/>
                <a:ea typeface="+mn-ea"/>
                <a:cs typeface="+mn-cs"/>
              </a:rPr>
              <a:t>speedy </a:t>
            </a:r>
            <a:r>
              <a:rPr lang="en-US" sz="1600" kern="1200" spc="-10" dirty="0">
                <a:solidFill>
                  <a:schemeClr val="tx1"/>
                </a:solidFill>
                <a:latin typeface="Comic Sans MS" panose="030F0702030302020204" pitchFamily="66" charset="0"/>
                <a:ea typeface="+mn-ea"/>
                <a:cs typeface="+mn-cs"/>
              </a:rPr>
              <a:t>recognition </a:t>
            </a:r>
            <a:r>
              <a:rPr lang="en-US" sz="1600" kern="1200" spc="5" dirty="0">
                <a:solidFill>
                  <a:schemeClr val="tx1"/>
                </a:solidFill>
                <a:latin typeface="Comic Sans MS" panose="030F0702030302020204" pitchFamily="66" charset="0"/>
                <a:ea typeface="+mn-ea"/>
                <a:cs typeface="+mn-cs"/>
              </a:rPr>
              <a:t>of </a:t>
            </a:r>
            <a:r>
              <a:rPr lang="en-US" sz="1600" kern="1200" spc="-40" dirty="0">
                <a:solidFill>
                  <a:schemeClr val="tx1"/>
                </a:solidFill>
                <a:latin typeface="Comic Sans MS" panose="030F0702030302020204" pitchFamily="66" charset="0"/>
                <a:ea typeface="+mn-ea"/>
                <a:cs typeface="+mn-cs"/>
              </a:rPr>
              <a:t>familiar </a:t>
            </a:r>
            <a:r>
              <a:rPr lang="en-US" sz="1600" kern="1200" spc="-25" dirty="0">
                <a:solidFill>
                  <a:schemeClr val="tx1"/>
                </a:solidFill>
                <a:latin typeface="Comic Sans MS" panose="030F0702030302020204" pitchFamily="66" charset="0"/>
                <a:ea typeface="+mn-ea"/>
                <a:cs typeface="+mn-cs"/>
              </a:rPr>
              <a:t>printed </a:t>
            </a:r>
            <a:r>
              <a:rPr lang="en-US" sz="1600" kern="1200" spc="-50" dirty="0">
                <a:solidFill>
                  <a:schemeClr val="tx1"/>
                </a:solidFill>
                <a:latin typeface="Comic Sans MS" panose="030F0702030302020204" pitchFamily="66" charset="0"/>
                <a:ea typeface="+mn-ea"/>
                <a:cs typeface="+mn-cs"/>
              </a:rPr>
              <a:t>words. </a:t>
            </a:r>
            <a:r>
              <a:rPr lang="en-US" sz="1600" kern="1200" spc="-65" dirty="0">
                <a:solidFill>
                  <a:schemeClr val="tx1"/>
                </a:solidFill>
                <a:latin typeface="Comic Sans MS" panose="030F0702030302020204" pitchFamily="66" charset="0"/>
                <a:ea typeface="+mn-ea"/>
                <a:cs typeface="+mn-cs"/>
              </a:rPr>
              <a:t>Writing </a:t>
            </a:r>
            <a:r>
              <a:rPr lang="en-US" sz="1600" kern="1200" spc="-45" dirty="0">
                <a:solidFill>
                  <a:schemeClr val="tx1"/>
                </a:solidFill>
                <a:latin typeface="Comic Sans MS" panose="030F0702030302020204" pitchFamily="66" charset="0"/>
                <a:ea typeface="+mn-ea"/>
                <a:cs typeface="+mn-cs"/>
              </a:rPr>
              <a:t>involves </a:t>
            </a:r>
            <a:r>
              <a:rPr lang="en-US" sz="1600" kern="1200" spc="-40" dirty="0">
                <a:solidFill>
                  <a:schemeClr val="tx1"/>
                </a:solidFill>
                <a:latin typeface="Comic Sans MS" panose="030F0702030302020204" pitchFamily="66" charset="0"/>
                <a:ea typeface="+mn-ea"/>
                <a:cs typeface="+mn-cs"/>
              </a:rPr>
              <a:t> transcription</a:t>
            </a:r>
            <a:r>
              <a:rPr lang="en-US" sz="1600" kern="1200" spc="-65" dirty="0">
                <a:solidFill>
                  <a:schemeClr val="tx1"/>
                </a:solidFill>
                <a:latin typeface="Comic Sans MS" panose="030F0702030302020204" pitchFamily="66" charset="0"/>
                <a:ea typeface="+mn-ea"/>
                <a:cs typeface="+mn-cs"/>
              </a:rPr>
              <a:t> </a:t>
            </a:r>
            <a:r>
              <a:rPr lang="en-US" sz="1600" kern="1200" spc="-45" dirty="0">
                <a:solidFill>
                  <a:schemeClr val="tx1"/>
                </a:solidFill>
                <a:latin typeface="Comic Sans MS" panose="030F0702030302020204" pitchFamily="66" charset="0"/>
                <a:ea typeface="+mn-ea"/>
                <a:cs typeface="+mn-cs"/>
              </a:rPr>
              <a:t>(spelling</a:t>
            </a:r>
            <a:r>
              <a:rPr lang="en-US" sz="1600" kern="1200" spc="-100" dirty="0">
                <a:solidFill>
                  <a:schemeClr val="tx1"/>
                </a:solidFill>
                <a:latin typeface="Comic Sans MS" panose="030F0702030302020204" pitchFamily="66" charset="0"/>
                <a:ea typeface="+mn-ea"/>
                <a:cs typeface="+mn-cs"/>
              </a:rPr>
              <a:t> </a:t>
            </a:r>
            <a:r>
              <a:rPr lang="en-US" sz="1600" kern="1200" spc="45" dirty="0">
                <a:solidFill>
                  <a:schemeClr val="tx1"/>
                </a:solidFill>
                <a:latin typeface="Comic Sans MS" panose="030F0702030302020204" pitchFamily="66" charset="0"/>
                <a:ea typeface="+mn-ea"/>
                <a:cs typeface="+mn-cs"/>
              </a:rPr>
              <a:t>and</a:t>
            </a:r>
            <a:r>
              <a:rPr lang="en-US" sz="1600" kern="1200" spc="-75" dirty="0">
                <a:solidFill>
                  <a:schemeClr val="tx1"/>
                </a:solidFill>
                <a:latin typeface="Comic Sans MS" panose="030F0702030302020204" pitchFamily="66" charset="0"/>
                <a:ea typeface="+mn-ea"/>
                <a:cs typeface="+mn-cs"/>
              </a:rPr>
              <a:t> </a:t>
            </a:r>
            <a:r>
              <a:rPr lang="en-US" sz="1600" kern="1200" spc="-35" dirty="0">
                <a:solidFill>
                  <a:schemeClr val="tx1"/>
                </a:solidFill>
                <a:latin typeface="Comic Sans MS" panose="030F0702030302020204" pitchFamily="66" charset="0"/>
                <a:ea typeface="+mn-ea"/>
                <a:cs typeface="+mn-cs"/>
              </a:rPr>
              <a:t>handwriting)</a:t>
            </a:r>
            <a:r>
              <a:rPr lang="en-US" sz="1600" kern="1200" spc="-90" dirty="0">
                <a:solidFill>
                  <a:schemeClr val="tx1"/>
                </a:solidFill>
                <a:latin typeface="Comic Sans MS" panose="030F0702030302020204" pitchFamily="66" charset="0"/>
                <a:ea typeface="+mn-ea"/>
                <a:cs typeface="+mn-cs"/>
              </a:rPr>
              <a:t> </a:t>
            </a:r>
            <a:r>
              <a:rPr lang="en-US" sz="1600" kern="1200" spc="50" dirty="0">
                <a:solidFill>
                  <a:schemeClr val="tx1"/>
                </a:solidFill>
                <a:latin typeface="Comic Sans MS" panose="030F0702030302020204" pitchFamily="66" charset="0"/>
                <a:ea typeface="+mn-ea"/>
                <a:cs typeface="+mn-cs"/>
              </a:rPr>
              <a:t>and</a:t>
            </a:r>
            <a:r>
              <a:rPr lang="en-US" sz="1600" kern="1200" spc="-75" dirty="0">
                <a:solidFill>
                  <a:schemeClr val="tx1"/>
                </a:solidFill>
                <a:latin typeface="Comic Sans MS" panose="030F0702030302020204" pitchFamily="66" charset="0"/>
                <a:ea typeface="+mn-ea"/>
                <a:cs typeface="+mn-cs"/>
              </a:rPr>
              <a:t> </a:t>
            </a:r>
            <a:r>
              <a:rPr lang="en-US" sz="1600" kern="1200" spc="-15" dirty="0">
                <a:solidFill>
                  <a:schemeClr val="tx1"/>
                </a:solidFill>
                <a:latin typeface="Comic Sans MS" panose="030F0702030302020204" pitchFamily="66" charset="0"/>
                <a:ea typeface="+mn-ea"/>
                <a:cs typeface="+mn-cs"/>
              </a:rPr>
              <a:t>composition</a:t>
            </a:r>
            <a:r>
              <a:rPr lang="en-US" sz="1600" kern="1200" spc="-65" dirty="0">
                <a:solidFill>
                  <a:schemeClr val="tx1"/>
                </a:solidFill>
                <a:latin typeface="Comic Sans MS" panose="030F0702030302020204" pitchFamily="66" charset="0"/>
                <a:ea typeface="+mn-ea"/>
                <a:cs typeface="+mn-cs"/>
              </a:rPr>
              <a:t> </a:t>
            </a:r>
            <a:r>
              <a:rPr lang="en-US" sz="1600" kern="1200" spc="-30" dirty="0">
                <a:solidFill>
                  <a:schemeClr val="tx1"/>
                </a:solidFill>
                <a:latin typeface="Comic Sans MS" panose="030F0702030302020204" pitchFamily="66" charset="0"/>
                <a:ea typeface="+mn-ea"/>
                <a:cs typeface="+mn-cs"/>
              </a:rPr>
              <a:t>(articulating </a:t>
            </a:r>
            <a:r>
              <a:rPr lang="en-US" sz="1600" kern="1200" spc="-405" dirty="0">
                <a:solidFill>
                  <a:schemeClr val="tx1"/>
                </a:solidFill>
                <a:latin typeface="Comic Sans MS" panose="030F0702030302020204" pitchFamily="66" charset="0"/>
                <a:ea typeface="+mn-ea"/>
                <a:cs typeface="+mn-cs"/>
              </a:rPr>
              <a:t> </a:t>
            </a:r>
            <a:r>
              <a:rPr lang="en-US" sz="1600" kern="1200" spc="-10" dirty="0">
                <a:solidFill>
                  <a:schemeClr val="tx1"/>
                </a:solidFill>
                <a:latin typeface="Comic Sans MS" panose="030F0702030302020204" pitchFamily="66" charset="0"/>
                <a:ea typeface="+mn-ea"/>
                <a:cs typeface="+mn-cs"/>
              </a:rPr>
              <a:t>i</a:t>
            </a:r>
            <a:r>
              <a:rPr lang="en-US" sz="1600" kern="1200" spc="-15" dirty="0">
                <a:solidFill>
                  <a:schemeClr val="tx1"/>
                </a:solidFill>
                <a:latin typeface="Comic Sans MS" panose="030F0702030302020204" pitchFamily="66" charset="0"/>
                <a:ea typeface="+mn-ea"/>
                <a:cs typeface="+mn-cs"/>
              </a:rPr>
              <a:t>d</a:t>
            </a:r>
            <a:r>
              <a:rPr lang="en-US" sz="1600" kern="1200" dirty="0">
                <a:solidFill>
                  <a:schemeClr val="tx1"/>
                </a:solidFill>
                <a:latin typeface="Comic Sans MS" panose="030F0702030302020204" pitchFamily="66" charset="0"/>
                <a:ea typeface="+mn-ea"/>
                <a:cs typeface="+mn-cs"/>
              </a:rPr>
              <a:t>eas</a:t>
            </a:r>
            <a:r>
              <a:rPr lang="en-US" sz="1600" kern="1200" spc="-90" dirty="0">
                <a:solidFill>
                  <a:schemeClr val="tx1"/>
                </a:solidFill>
                <a:latin typeface="Comic Sans MS" panose="030F0702030302020204" pitchFamily="66" charset="0"/>
                <a:ea typeface="+mn-ea"/>
                <a:cs typeface="+mn-cs"/>
              </a:rPr>
              <a:t> </a:t>
            </a:r>
            <a:r>
              <a:rPr lang="en-US" sz="1600" kern="1200" spc="40" dirty="0">
                <a:solidFill>
                  <a:schemeClr val="tx1"/>
                </a:solidFill>
                <a:latin typeface="Comic Sans MS" panose="030F0702030302020204" pitchFamily="66" charset="0"/>
                <a:ea typeface="+mn-ea"/>
                <a:cs typeface="+mn-cs"/>
              </a:rPr>
              <a:t>an</a:t>
            </a:r>
            <a:r>
              <a:rPr lang="en-US" sz="1600" kern="1200" spc="45" dirty="0">
                <a:solidFill>
                  <a:schemeClr val="tx1"/>
                </a:solidFill>
                <a:latin typeface="Comic Sans MS" panose="030F0702030302020204" pitchFamily="66" charset="0"/>
                <a:ea typeface="+mn-ea"/>
                <a:cs typeface="+mn-cs"/>
              </a:rPr>
              <a:t>d</a:t>
            </a:r>
            <a:r>
              <a:rPr lang="en-US" sz="1600" kern="1200" spc="-90" dirty="0">
                <a:solidFill>
                  <a:schemeClr val="tx1"/>
                </a:solidFill>
                <a:latin typeface="Comic Sans MS" panose="030F0702030302020204" pitchFamily="66" charset="0"/>
                <a:ea typeface="+mn-ea"/>
                <a:cs typeface="+mn-cs"/>
              </a:rPr>
              <a:t> </a:t>
            </a:r>
            <a:r>
              <a:rPr lang="en-US" sz="1600" kern="1200" spc="-160" dirty="0">
                <a:solidFill>
                  <a:schemeClr val="tx1"/>
                </a:solidFill>
                <a:latin typeface="Comic Sans MS" panose="030F0702030302020204" pitchFamily="66" charset="0"/>
                <a:ea typeface="+mn-ea"/>
                <a:cs typeface="+mn-cs"/>
              </a:rPr>
              <a:t>s</a:t>
            </a:r>
            <a:r>
              <a:rPr lang="en-US" sz="1600" kern="1200" spc="-95" dirty="0">
                <a:solidFill>
                  <a:schemeClr val="tx1"/>
                </a:solidFill>
                <a:latin typeface="Comic Sans MS" panose="030F0702030302020204" pitchFamily="66" charset="0"/>
                <a:ea typeface="+mn-ea"/>
                <a:cs typeface="+mn-cs"/>
              </a:rPr>
              <a:t>t</a:t>
            </a:r>
            <a:r>
              <a:rPr lang="en-US" sz="1600" kern="1200" spc="-10" dirty="0">
                <a:solidFill>
                  <a:schemeClr val="tx1"/>
                </a:solidFill>
                <a:latin typeface="Comic Sans MS" panose="030F0702030302020204" pitchFamily="66" charset="0"/>
                <a:ea typeface="+mn-ea"/>
                <a:cs typeface="+mn-cs"/>
              </a:rPr>
              <a:t>ru</a:t>
            </a:r>
            <a:r>
              <a:rPr lang="en-US" sz="1600" kern="1200" spc="5" dirty="0">
                <a:solidFill>
                  <a:schemeClr val="tx1"/>
                </a:solidFill>
                <a:latin typeface="Comic Sans MS" panose="030F0702030302020204" pitchFamily="66" charset="0"/>
                <a:ea typeface="+mn-ea"/>
                <a:cs typeface="+mn-cs"/>
              </a:rPr>
              <a:t>c</a:t>
            </a:r>
            <a:r>
              <a:rPr lang="en-US" sz="1600" kern="1200" spc="-95" dirty="0">
                <a:solidFill>
                  <a:schemeClr val="tx1"/>
                </a:solidFill>
                <a:latin typeface="Comic Sans MS" panose="030F0702030302020204" pitchFamily="66" charset="0"/>
                <a:ea typeface="+mn-ea"/>
                <a:cs typeface="+mn-cs"/>
              </a:rPr>
              <a:t>t</a:t>
            </a:r>
            <a:r>
              <a:rPr lang="en-US" sz="1600" kern="1200" spc="-50" dirty="0">
                <a:solidFill>
                  <a:schemeClr val="tx1"/>
                </a:solidFill>
                <a:latin typeface="Comic Sans MS" panose="030F0702030302020204" pitchFamily="66" charset="0"/>
                <a:ea typeface="+mn-ea"/>
                <a:cs typeface="+mn-cs"/>
              </a:rPr>
              <a:t>uring</a:t>
            </a:r>
            <a:r>
              <a:rPr lang="en-US" sz="1600" kern="1200" spc="-70" dirty="0">
                <a:solidFill>
                  <a:schemeClr val="tx1"/>
                </a:solidFill>
                <a:latin typeface="Comic Sans MS" panose="030F0702030302020204" pitchFamily="66" charset="0"/>
                <a:ea typeface="+mn-ea"/>
                <a:cs typeface="+mn-cs"/>
              </a:rPr>
              <a:t> </a:t>
            </a:r>
            <a:r>
              <a:rPr lang="en-US" sz="1600" kern="1200" spc="-95" dirty="0">
                <a:solidFill>
                  <a:schemeClr val="tx1"/>
                </a:solidFill>
                <a:latin typeface="Comic Sans MS" panose="030F0702030302020204" pitchFamily="66" charset="0"/>
                <a:ea typeface="+mn-ea"/>
                <a:cs typeface="+mn-cs"/>
              </a:rPr>
              <a:t>t</a:t>
            </a:r>
            <a:r>
              <a:rPr lang="en-US" sz="1600" kern="1200" spc="-5" dirty="0">
                <a:solidFill>
                  <a:schemeClr val="tx1"/>
                </a:solidFill>
                <a:latin typeface="Comic Sans MS" panose="030F0702030302020204" pitchFamily="66" charset="0"/>
                <a:ea typeface="+mn-ea"/>
                <a:cs typeface="+mn-cs"/>
              </a:rPr>
              <a:t>hem</a:t>
            </a:r>
            <a:r>
              <a:rPr lang="en-US" sz="1600" kern="1200" spc="-80" dirty="0">
                <a:solidFill>
                  <a:schemeClr val="tx1"/>
                </a:solidFill>
                <a:latin typeface="Comic Sans MS" panose="030F0702030302020204" pitchFamily="66" charset="0"/>
                <a:ea typeface="+mn-ea"/>
                <a:cs typeface="+mn-cs"/>
              </a:rPr>
              <a:t> </a:t>
            </a:r>
            <a:r>
              <a:rPr lang="en-US" sz="1600" kern="1200" spc="-90" dirty="0">
                <a:solidFill>
                  <a:schemeClr val="tx1"/>
                </a:solidFill>
                <a:latin typeface="Comic Sans MS" panose="030F0702030302020204" pitchFamily="66" charset="0"/>
                <a:ea typeface="+mn-ea"/>
                <a:cs typeface="+mn-cs"/>
              </a:rPr>
              <a:t>i</a:t>
            </a:r>
            <a:r>
              <a:rPr lang="en-US" sz="1600" kern="1200" spc="-30" dirty="0">
                <a:solidFill>
                  <a:schemeClr val="tx1"/>
                </a:solidFill>
                <a:latin typeface="Comic Sans MS" panose="030F0702030302020204" pitchFamily="66" charset="0"/>
                <a:ea typeface="+mn-ea"/>
                <a:cs typeface="+mn-cs"/>
              </a:rPr>
              <a:t>n</a:t>
            </a:r>
            <a:r>
              <a:rPr lang="en-US" sz="1600" kern="1200" spc="-90" dirty="0">
                <a:solidFill>
                  <a:schemeClr val="tx1"/>
                </a:solidFill>
                <a:latin typeface="Comic Sans MS" panose="030F0702030302020204" pitchFamily="66" charset="0"/>
                <a:ea typeface="+mn-ea"/>
                <a:cs typeface="+mn-cs"/>
              </a:rPr>
              <a:t> </a:t>
            </a:r>
            <a:r>
              <a:rPr lang="en-US" sz="1600" kern="1200" spc="-160" dirty="0">
                <a:solidFill>
                  <a:schemeClr val="tx1"/>
                </a:solidFill>
                <a:latin typeface="Comic Sans MS" panose="030F0702030302020204" pitchFamily="66" charset="0"/>
                <a:ea typeface="+mn-ea"/>
                <a:cs typeface="+mn-cs"/>
              </a:rPr>
              <a:t>s</a:t>
            </a:r>
            <a:r>
              <a:rPr lang="en-US" sz="1600" kern="1200" spc="60" dirty="0">
                <a:solidFill>
                  <a:schemeClr val="tx1"/>
                </a:solidFill>
                <a:latin typeface="Comic Sans MS" panose="030F0702030302020204" pitchFamily="66" charset="0"/>
                <a:ea typeface="+mn-ea"/>
                <a:cs typeface="+mn-cs"/>
              </a:rPr>
              <a:t>pe</a:t>
            </a:r>
            <a:r>
              <a:rPr lang="en-US" sz="1600" kern="1200" spc="50" dirty="0">
                <a:solidFill>
                  <a:schemeClr val="tx1"/>
                </a:solidFill>
                <a:latin typeface="Comic Sans MS" panose="030F0702030302020204" pitchFamily="66" charset="0"/>
                <a:ea typeface="+mn-ea"/>
                <a:cs typeface="+mn-cs"/>
              </a:rPr>
              <a:t>e</a:t>
            </a:r>
            <a:r>
              <a:rPr lang="en-US" sz="1600" kern="1200" spc="150" dirty="0">
                <a:solidFill>
                  <a:schemeClr val="tx1"/>
                </a:solidFill>
                <a:latin typeface="Comic Sans MS" panose="030F0702030302020204" pitchFamily="66" charset="0"/>
                <a:ea typeface="+mn-ea"/>
                <a:cs typeface="+mn-cs"/>
              </a:rPr>
              <a:t>c</a:t>
            </a:r>
            <a:r>
              <a:rPr lang="en-US" sz="1600" kern="1200" spc="-70" dirty="0">
                <a:solidFill>
                  <a:schemeClr val="tx1"/>
                </a:solidFill>
                <a:latin typeface="Comic Sans MS" panose="030F0702030302020204" pitchFamily="66" charset="0"/>
                <a:ea typeface="+mn-ea"/>
                <a:cs typeface="+mn-cs"/>
              </a:rPr>
              <a:t>h,</a:t>
            </a:r>
            <a:r>
              <a:rPr lang="en-US" sz="1600" kern="1200" spc="-100" dirty="0">
                <a:solidFill>
                  <a:schemeClr val="tx1"/>
                </a:solidFill>
                <a:latin typeface="Comic Sans MS" panose="030F0702030302020204" pitchFamily="66" charset="0"/>
                <a:ea typeface="+mn-ea"/>
                <a:cs typeface="+mn-cs"/>
              </a:rPr>
              <a:t> </a:t>
            </a:r>
            <a:r>
              <a:rPr lang="en-US" sz="1600" kern="1200" spc="30" dirty="0">
                <a:solidFill>
                  <a:schemeClr val="tx1"/>
                </a:solidFill>
                <a:latin typeface="Comic Sans MS" panose="030F0702030302020204" pitchFamily="66" charset="0"/>
                <a:ea typeface="+mn-ea"/>
                <a:cs typeface="+mn-cs"/>
              </a:rPr>
              <a:t>befo</a:t>
            </a:r>
            <a:r>
              <a:rPr lang="en-US" sz="1600" kern="1200" spc="-45" dirty="0">
                <a:solidFill>
                  <a:schemeClr val="tx1"/>
                </a:solidFill>
                <a:latin typeface="Comic Sans MS" panose="030F0702030302020204" pitchFamily="66" charset="0"/>
                <a:ea typeface="+mn-ea"/>
                <a:cs typeface="+mn-cs"/>
              </a:rPr>
              <a:t>re</a:t>
            </a:r>
            <a:r>
              <a:rPr lang="en-US" sz="1600" kern="1200" spc="-90" dirty="0">
                <a:solidFill>
                  <a:schemeClr val="tx1"/>
                </a:solidFill>
                <a:latin typeface="Comic Sans MS" panose="030F0702030302020204" pitchFamily="66" charset="0"/>
                <a:ea typeface="+mn-ea"/>
                <a:cs typeface="+mn-cs"/>
              </a:rPr>
              <a:t> </a:t>
            </a:r>
            <a:r>
              <a:rPr lang="en-US" sz="1600" kern="1200" spc="25" dirty="0">
                <a:solidFill>
                  <a:schemeClr val="tx1"/>
                </a:solidFill>
                <a:latin typeface="Comic Sans MS" panose="030F0702030302020204" pitchFamily="66" charset="0"/>
                <a:ea typeface="+mn-ea"/>
                <a:cs typeface="+mn-cs"/>
              </a:rPr>
              <a:t>w</a:t>
            </a:r>
            <a:r>
              <a:rPr lang="en-US" sz="1600" kern="1200" spc="-100" dirty="0">
                <a:solidFill>
                  <a:schemeClr val="tx1"/>
                </a:solidFill>
                <a:latin typeface="Comic Sans MS" panose="030F0702030302020204" pitchFamily="66" charset="0"/>
                <a:ea typeface="+mn-ea"/>
                <a:cs typeface="+mn-cs"/>
              </a:rPr>
              <a:t>ri</a:t>
            </a:r>
            <a:r>
              <a:rPr lang="en-US" sz="1600" kern="1200" spc="-140" dirty="0">
                <a:solidFill>
                  <a:schemeClr val="tx1"/>
                </a:solidFill>
                <a:latin typeface="Comic Sans MS" panose="030F0702030302020204" pitchFamily="66" charset="0"/>
                <a:ea typeface="+mn-ea"/>
                <a:cs typeface="+mn-cs"/>
              </a:rPr>
              <a:t>t</a:t>
            </a:r>
            <a:r>
              <a:rPr lang="en-US" sz="1600" kern="1200" spc="-45" dirty="0">
                <a:solidFill>
                  <a:schemeClr val="tx1"/>
                </a:solidFill>
                <a:latin typeface="Comic Sans MS" panose="030F0702030302020204" pitchFamily="66" charset="0"/>
                <a:ea typeface="+mn-ea"/>
                <a:cs typeface="+mn-cs"/>
              </a:rPr>
              <a:t>i</a:t>
            </a:r>
            <a:r>
              <a:rPr lang="en-US" sz="1600" kern="1200" spc="-75" dirty="0">
                <a:solidFill>
                  <a:schemeClr val="tx1"/>
                </a:solidFill>
                <a:latin typeface="Comic Sans MS" panose="030F0702030302020204" pitchFamily="66" charset="0"/>
                <a:ea typeface="+mn-ea"/>
                <a:cs typeface="+mn-cs"/>
              </a:rPr>
              <a:t>n</a:t>
            </a:r>
            <a:r>
              <a:rPr lang="en-US" sz="1600" kern="1200" spc="60" dirty="0">
                <a:solidFill>
                  <a:schemeClr val="tx1"/>
                </a:solidFill>
                <a:latin typeface="Comic Sans MS" panose="030F0702030302020204" pitchFamily="66" charset="0"/>
                <a:ea typeface="+mn-ea"/>
                <a:cs typeface="+mn-cs"/>
              </a:rPr>
              <a:t>g</a:t>
            </a:r>
            <a:r>
              <a:rPr lang="en-US" sz="1600" kern="1200" spc="-120" dirty="0">
                <a:solidFill>
                  <a:schemeClr val="tx1"/>
                </a:solidFill>
                <a:latin typeface="Comic Sans MS" panose="030F0702030302020204" pitchFamily="66" charset="0"/>
                <a:ea typeface="+mn-ea"/>
                <a:cs typeface="+mn-cs"/>
              </a:rPr>
              <a:t>)</a:t>
            </a:r>
            <a:r>
              <a:rPr lang="en-US" sz="1600" kern="1200" spc="-105" dirty="0">
                <a:solidFill>
                  <a:schemeClr val="tx1"/>
                </a:solidFill>
                <a:latin typeface="Comic Sans MS" panose="030F0702030302020204" pitchFamily="66" charset="0"/>
                <a:ea typeface="+mn-ea"/>
                <a:cs typeface="+mn-cs"/>
              </a:rPr>
              <a:t>.</a:t>
            </a:r>
            <a:endParaRPr lang="en-US" sz="1600" kern="1200" dirty="0">
              <a:solidFill>
                <a:schemeClr val="tx1"/>
              </a:solidFill>
              <a:latin typeface="Comic Sans MS" panose="030F0702030302020204" pitchFamily="66" charset="0"/>
              <a:ea typeface="+mn-ea"/>
              <a:cs typeface="+mn-cs"/>
            </a:endParaRPr>
          </a:p>
        </p:txBody>
      </p:sp>
      <p:grpSp>
        <p:nvGrpSpPr>
          <p:cNvPr id="27" name="Group 19">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5074428"/>
            <a:ext cx="889415" cy="2224943"/>
            <a:chOff x="0" y="4601497"/>
            <a:chExt cx="1014060" cy="2017580"/>
          </a:xfrm>
        </p:grpSpPr>
        <p:sp>
          <p:nvSpPr>
            <p:cNvPr id="21" name="Isosceles Triangle 20">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descr="A group of children sitting on the floor&#10;&#10;Description automatically generated with low confidence">
            <a:extLst>
              <a:ext uri="{FF2B5EF4-FFF2-40B4-BE49-F238E27FC236}">
                <a16:creationId xmlns:a16="http://schemas.microsoft.com/office/drawing/2014/main" id="{15873824-002A-DF55-2A9E-5E8744C5B87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644436" y="2540849"/>
            <a:ext cx="5484588" cy="3660962"/>
          </a:xfrm>
          <a:prstGeom prst="rect">
            <a:avLst/>
          </a:prstGeom>
        </p:spPr>
        <p:style>
          <a:lnRef idx="2">
            <a:schemeClr val="dk1"/>
          </a:lnRef>
          <a:fillRef idx="1">
            <a:schemeClr val="lt1"/>
          </a:fillRef>
          <a:effectRef idx="0">
            <a:schemeClr val="dk1"/>
          </a:effectRef>
          <a:fontRef idx="minor">
            <a:schemeClr val="dk1"/>
          </a:fontRef>
        </p:style>
      </p:pic>
      <p:grpSp>
        <p:nvGrpSpPr>
          <p:cNvPr id="24" name="Group 23">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840252" y="1"/>
            <a:ext cx="853147" cy="2134215"/>
            <a:chOff x="10918968" y="713127"/>
            <a:chExt cx="1273032" cy="2532832"/>
          </a:xfrm>
        </p:grpSpPr>
        <p:sp>
          <p:nvSpPr>
            <p:cNvPr id="25" name="Rectangle 24">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object 10"/>
          <p:cNvSpPr txBox="1">
            <a:spLocks noGrp="1"/>
          </p:cNvSpPr>
          <p:nvPr>
            <p:ph type="sldNum" sz="quarter" idx="7"/>
          </p:nvPr>
        </p:nvSpPr>
        <p:spPr>
          <a:xfrm>
            <a:off x="7723010" y="7009641"/>
            <a:ext cx="2406015" cy="402652"/>
          </a:xfrm>
          <a:prstGeom prst="rect">
            <a:avLst/>
          </a:prstGeom>
        </p:spPr>
        <p:txBody>
          <a:bodyPr vert="horz" lIns="91440" tIns="45720" rIns="91440" bIns="45720" rtlCol="0" anchor="ctr">
            <a:normAutofit/>
          </a:bodyPr>
          <a:lstStyle/>
          <a:p>
            <a:pPr algn="r" rtl="0">
              <a:spcAft>
                <a:spcPts val="600"/>
              </a:spcAft>
            </a:pPr>
            <a:fld id="{81D60167-4931-47E6-BA6A-407CBD079E47}" type="slidenum">
              <a:rPr lang="en-US" kern="1200">
                <a:solidFill>
                  <a:schemeClr val="tx1">
                    <a:tint val="75000"/>
                  </a:schemeClr>
                </a:solidFill>
                <a:latin typeface="+mn-lt"/>
                <a:ea typeface="+mn-ea"/>
                <a:cs typeface="+mn-cs"/>
              </a:rPr>
              <a:pPr algn="r" rtl="0">
                <a:spcAft>
                  <a:spcPts val="600"/>
                </a:spcAft>
              </a:pPr>
              <a:t>9</a:t>
            </a:fld>
            <a:endParaRPr lang="en-US" kern="1200">
              <a:solidFill>
                <a:schemeClr val="tx1">
                  <a:tint val="75000"/>
                </a:schemeClr>
              </a:solidFill>
              <a:latin typeface="+mn-lt"/>
              <a:ea typeface="+mn-ea"/>
              <a:cs typeface="+mn-cs"/>
            </a:endParaRPr>
          </a:p>
        </p:txBody>
      </p:sp>
      <p:pic>
        <p:nvPicPr>
          <p:cNvPr id="11" name="Picture 10" descr="C:\Users\RLWCGRIFFITHS\AppData\Local\Microsoft\Windows\INetCache\Content.MSO\D0413950.tmp">
            <a:extLst>
              <a:ext uri="{FF2B5EF4-FFF2-40B4-BE49-F238E27FC236}">
                <a16:creationId xmlns:a16="http://schemas.microsoft.com/office/drawing/2014/main" id="{6AF04BEA-BDA6-B7DE-457D-C3F00DEA364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23010" y="523612"/>
            <a:ext cx="1170593" cy="93376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TotalTime>
  <Words>5433</Words>
  <Application>Microsoft Office PowerPoint</Application>
  <PresentationFormat>Custom</PresentationFormat>
  <Paragraphs>282</Paragraphs>
  <Slides>13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vt:lpstr>
      <vt:lpstr>Calibri</vt:lpstr>
      <vt:lpstr>Comic Sans MS</vt:lpstr>
      <vt:lpstr>Liberation Sans</vt:lpstr>
      <vt:lpstr>Symbol</vt:lpstr>
      <vt:lpstr>Tahoma</vt:lpstr>
      <vt:lpstr>Times New Roman</vt:lpstr>
      <vt:lpstr>Verdana</vt:lpstr>
      <vt:lpstr>Office Theme</vt:lpstr>
      <vt:lpstr>PowerPoint Presentation</vt:lpstr>
      <vt:lpstr>PowerPoint Presentation</vt:lpstr>
      <vt:lpstr>Communication and Language</vt:lpstr>
      <vt:lpstr>PowerPoint Presentation</vt:lpstr>
      <vt:lpstr>PowerPoint Presentation</vt:lpstr>
      <vt:lpstr>Physical Development Early Years Expectations: Nursery 3</vt:lpstr>
      <vt:lpstr>PowerPoint Presentation</vt:lpstr>
      <vt:lpstr>PowerPoint Presentation</vt:lpstr>
      <vt:lpstr>Literacy Early Years Expectations: Nursery</vt:lpstr>
      <vt:lpstr>PowerPoint Presentation</vt:lpstr>
      <vt:lpstr>PowerPoint Presentation</vt:lpstr>
      <vt:lpstr>Assessment and Tracking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Nursery</dc:title>
  <dc:creator>Mr M Dent</dc:creator>
  <cp:lastModifiedBy>Esme Walker</cp:lastModifiedBy>
  <cp:revision>8</cp:revision>
  <dcterms:created xsi:type="dcterms:W3CDTF">2023-01-04T10:05:26Z</dcterms:created>
  <dcterms:modified xsi:type="dcterms:W3CDTF">2023-02-05T19:10:41Z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2022-06-22T00:00:00Z</vt:filetime>
  </property>
  <property fmtid="{D5CDD505-2E9C-101B-9397-08002B2CF9AE}" pid="3" name="Creator">
    <vt:lpwstr>Microsoft® Word 2016</vt:lpwstr>
  </property>
  <property fmtid="{D5CDD505-2E9C-101B-9397-08002B2CF9AE}" pid="4" name="LastSaved">
    <vt:filetime>2023-01-04T00:00:00Z</vt:filetime>
  </property>
</Properties>
</file>